
<file path=[Content_Types].xml><?xml version="1.0" encoding="utf-8"?>
<Types xmlns="http://schemas.openxmlformats.org/package/2006/content-types">
  <Default ContentType="image/jpeg" Extension="jpg"/>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22.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22.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3.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68"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Lst>
  <p:sldSz cy="6858000" cx="12192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2160" orient="horz"/>
        <p:guide pos="384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slide" Target="slides/slide19.xml"/><Relationship Id="rId23" Type="http://schemas.openxmlformats.org/officeDocument/2006/relationships/slide" Target="slides/slide18.xml"/><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slide" Target="slides/slide21.xml"/><Relationship Id="rId25" Type="http://schemas.openxmlformats.org/officeDocument/2006/relationships/slide" Target="slides/slide20.xml"/><Relationship Id="rId28" Type="http://schemas.openxmlformats.org/officeDocument/2006/relationships/slide" Target="slides/slide23.xml"/><Relationship Id="rId27" Type="http://schemas.openxmlformats.org/officeDocument/2006/relationships/slide" Target="slides/slide22.xml"/><Relationship Id="rId5" Type="http://schemas.openxmlformats.org/officeDocument/2006/relationships/notesMaster" Target="notesMasters/notesMaster1.xml"/><Relationship Id="rId6" Type="http://schemas.openxmlformats.org/officeDocument/2006/relationships/slide" Target="slides/slide1.xml"/><Relationship Id="rId7" Type="http://schemas.openxmlformats.org/officeDocument/2006/relationships/slide" Target="slides/slide2.xml"/><Relationship Id="rId8" Type="http://schemas.openxmlformats.org/officeDocument/2006/relationships/slide" Target="slides/slide3.xml"/><Relationship Id="rId11" Type="http://schemas.openxmlformats.org/officeDocument/2006/relationships/slide" Target="slides/slide6.xml"/><Relationship Id="rId10" Type="http://schemas.openxmlformats.org/officeDocument/2006/relationships/slide" Target="slides/slide5.xml"/><Relationship Id="rId13" Type="http://schemas.openxmlformats.org/officeDocument/2006/relationships/slide" Target="slides/slide8.xml"/><Relationship Id="rId12" Type="http://schemas.openxmlformats.org/officeDocument/2006/relationships/slide" Target="slides/slide7.xml"/><Relationship Id="rId15" Type="http://schemas.openxmlformats.org/officeDocument/2006/relationships/slide" Target="slides/slide10.xml"/><Relationship Id="rId14" Type="http://schemas.openxmlformats.org/officeDocument/2006/relationships/slide" Target="slides/slide9.xml"/><Relationship Id="rId17" Type="http://schemas.openxmlformats.org/officeDocument/2006/relationships/slide" Target="slides/slide12.xml"/><Relationship Id="rId16" Type="http://schemas.openxmlformats.org/officeDocument/2006/relationships/slide" Target="slides/slide11.xml"/><Relationship Id="rId19" Type="http://schemas.openxmlformats.org/officeDocument/2006/relationships/slide" Target="slides/slide14.xml"/><Relationship Id="rId18"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5" name="Shape 925"/>
        <p:cNvGrpSpPr/>
        <p:nvPr/>
      </p:nvGrpSpPr>
      <p:grpSpPr>
        <a:xfrm>
          <a:off x="0" y="0"/>
          <a:ext cx="0" cy="0"/>
          <a:chOff x="0" y="0"/>
          <a:chExt cx="0" cy="0"/>
        </a:xfrm>
      </p:grpSpPr>
      <p:sp>
        <p:nvSpPr>
          <p:cNvPr id="926" name="Google Shape;926;ga073618e60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7" name="Google Shape;927;ga073618e60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6" name="Shape 1006"/>
        <p:cNvGrpSpPr/>
        <p:nvPr/>
      </p:nvGrpSpPr>
      <p:grpSpPr>
        <a:xfrm>
          <a:off x="0" y="0"/>
          <a:ext cx="0" cy="0"/>
          <a:chOff x="0" y="0"/>
          <a:chExt cx="0" cy="0"/>
        </a:xfrm>
      </p:grpSpPr>
      <p:sp>
        <p:nvSpPr>
          <p:cNvPr id="1007" name="Google Shape;1007;ga073618e60_0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8" name="Google Shape;1008;ga073618e60_0_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0" name="Shape 1020"/>
        <p:cNvGrpSpPr/>
        <p:nvPr/>
      </p:nvGrpSpPr>
      <p:grpSpPr>
        <a:xfrm>
          <a:off x="0" y="0"/>
          <a:ext cx="0" cy="0"/>
          <a:chOff x="0" y="0"/>
          <a:chExt cx="0" cy="0"/>
        </a:xfrm>
      </p:grpSpPr>
      <p:sp>
        <p:nvSpPr>
          <p:cNvPr id="1021" name="Google Shape;1021;ga073618e60_0_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2" name="Google Shape;1022;ga073618e60_0_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7" name="Shape 1037"/>
        <p:cNvGrpSpPr/>
        <p:nvPr/>
      </p:nvGrpSpPr>
      <p:grpSpPr>
        <a:xfrm>
          <a:off x="0" y="0"/>
          <a:ext cx="0" cy="0"/>
          <a:chOff x="0" y="0"/>
          <a:chExt cx="0" cy="0"/>
        </a:xfrm>
      </p:grpSpPr>
      <p:sp>
        <p:nvSpPr>
          <p:cNvPr id="1038" name="Google Shape;1038;ga073618e60_0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9" name="Google Shape;1039;ga073618e60_0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4" name="Shape 1054"/>
        <p:cNvGrpSpPr/>
        <p:nvPr/>
      </p:nvGrpSpPr>
      <p:grpSpPr>
        <a:xfrm>
          <a:off x="0" y="0"/>
          <a:ext cx="0" cy="0"/>
          <a:chOff x="0" y="0"/>
          <a:chExt cx="0" cy="0"/>
        </a:xfrm>
      </p:grpSpPr>
      <p:sp>
        <p:nvSpPr>
          <p:cNvPr id="1055" name="Google Shape;1055;ga073618e60_0_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6" name="Google Shape;1056;ga073618e60_0_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4" name="Shape 1074"/>
        <p:cNvGrpSpPr/>
        <p:nvPr/>
      </p:nvGrpSpPr>
      <p:grpSpPr>
        <a:xfrm>
          <a:off x="0" y="0"/>
          <a:ext cx="0" cy="0"/>
          <a:chOff x="0" y="0"/>
          <a:chExt cx="0" cy="0"/>
        </a:xfrm>
      </p:grpSpPr>
      <p:sp>
        <p:nvSpPr>
          <p:cNvPr id="1075" name="Google Shape;1075;ga073618e60_0_6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6" name="Google Shape;1076;ga073618e60_0_6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 name="Shape 1093"/>
        <p:cNvGrpSpPr/>
        <p:nvPr/>
      </p:nvGrpSpPr>
      <p:grpSpPr>
        <a:xfrm>
          <a:off x="0" y="0"/>
          <a:ext cx="0" cy="0"/>
          <a:chOff x="0" y="0"/>
          <a:chExt cx="0" cy="0"/>
        </a:xfrm>
      </p:grpSpPr>
      <p:sp>
        <p:nvSpPr>
          <p:cNvPr id="1094" name="Google Shape;1094;ga073618e60_0_6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5" name="Google Shape;1095;ga073618e60_0_6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9" name="Shape 1109"/>
        <p:cNvGrpSpPr/>
        <p:nvPr/>
      </p:nvGrpSpPr>
      <p:grpSpPr>
        <a:xfrm>
          <a:off x="0" y="0"/>
          <a:ext cx="0" cy="0"/>
          <a:chOff x="0" y="0"/>
          <a:chExt cx="0" cy="0"/>
        </a:xfrm>
      </p:grpSpPr>
      <p:sp>
        <p:nvSpPr>
          <p:cNvPr id="1110" name="Google Shape;1110;ga073618e60_0_7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1" name="Google Shape;1111;ga073618e60_0_7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2" name="Shape 1122"/>
        <p:cNvGrpSpPr/>
        <p:nvPr/>
      </p:nvGrpSpPr>
      <p:grpSpPr>
        <a:xfrm>
          <a:off x="0" y="0"/>
          <a:ext cx="0" cy="0"/>
          <a:chOff x="0" y="0"/>
          <a:chExt cx="0" cy="0"/>
        </a:xfrm>
      </p:grpSpPr>
      <p:sp>
        <p:nvSpPr>
          <p:cNvPr id="1123" name="Google Shape;1123;ga073618e60_0_7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4" name="Google Shape;1124;ga073618e60_0_7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5" name="Shape 1135"/>
        <p:cNvGrpSpPr/>
        <p:nvPr/>
      </p:nvGrpSpPr>
      <p:grpSpPr>
        <a:xfrm>
          <a:off x="0" y="0"/>
          <a:ext cx="0" cy="0"/>
          <a:chOff x="0" y="0"/>
          <a:chExt cx="0" cy="0"/>
        </a:xfrm>
      </p:grpSpPr>
      <p:sp>
        <p:nvSpPr>
          <p:cNvPr id="1136" name="Google Shape;1136;ga073618e60_0_7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7" name="Google Shape;1137;ga073618e60_0_7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8" name="Shape 1148"/>
        <p:cNvGrpSpPr/>
        <p:nvPr/>
      </p:nvGrpSpPr>
      <p:grpSpPr>
        <a:xfrm>
          <a:off x="0" y="0"/>
          <a:ext cx="0" cy="0"/>
          <a:chOff x="0" y="0"/>
          <a:chExt cx="0" cy="0"/>
        </a:xfrm>
      </p:grpSpPr>
      <p:sp>
        <p:nvSpPr>
          <p:cNvPr id="1149" name="Google Shape;1149;geb43120f14_0_1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0" name="Google Shape;1150;geb43120f14_0_1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1" name="Shape 931"/>
        <p:cNvGrpSpPr/>
        <p:nvPr/>
      </p:nvGrpSpPr>
      <p:grpSpPr>
        <a:xfrm>
          <a:off x="0" y="0"/>
          <a:ext cx="0" cy="0"/>
          <a:chOff x="0" y="0"/>
          <a:chExt cx="0" cy="0"/>
        </a:xfrm>
      </p:grpSpPr>
      <p:sp>
        <p:nvSpPr>
          <p:cNvPr id="932" name="Google Shape;932;ga073618e60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3" name="Google Shape;933;ga073618e60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9" name="Shape 1159"/>
        <p:cNvGrpSpPr/>
        <p:nvPr/>
      </p:nvGrpSpPr>
      <p:grpSpPr>
        <a:xfrm>
          <a:off x="0" y="0"/>
          <a:ext cx="0" cy="0"/>
          <a:chOff x="0" y="0"/>
          <a:chExt cx="0" cy="0"/>
        </a:xfrm>
      </p:grpSpPr>
      <p:sp>
        <p:nvSpPr>
          <p:cNvPr id="1160" name="Google Shape;1160;geb43120f14_0_17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1" name="Google Shape;1161;geb43120f14_0_17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8" name="Shape 1228"/>
        <p:cNvGrpSpPr/>
        <p:nvPr/>
      </p:nvGrpSpPr>
      <p:grpSpPr>
        <a:xfrm>
          <a:off x="0" y="0"/>
          <a:ext cx="0" cy="0"/>
          <a:chOff x="0" y="0"/>
          <a:chExt cx="0" cy="0"/>
        </a:xfrm>
      </p:grpSpPr>
      <p:sp>
        <p:nvSpPr>
          <p:cNvPr id="1229" name="Google Shape;1229;ga073618e60_0_9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0" name="Google Shape;1230;ga073618e60_0_9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5" name="Shape 1235"/>
        <p:cNvGrpSpPr/>
        <p:nvPr/>
      </p:nvGrpSpPr>
      <p:grpSpPr>
        <a:xfrm>
          <a:off x="0" y="0"/>
          <a:ext cx="0" cy="0"/>
          <a:chOff x="0" y="0"/>
          <a:chExt cx="0" cy="0"/>
        </a:xfrm>
      </p:grpSpPr>
      <p:sp>
        <p:nvSpPr>
          <p:cNvPr id="1236" name="Google Shape;1236;ga073618e60_0_9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7" name="Google Shape;1237;ga073618e60_0_9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6" name="Shape 1536"/>
        <p:cNvGrpSpPr/>
        <p:nvPr/>
      </p:nvGrpSpPr>
      <p:grpSpPr>
        <a:xfrm>
          <a:off x="0" y="0"/>
          <a:ext cx="0" cy="0"/>
          <a:chOff x="0" y="0"/>
          <a:chExt cx="0" cy="0"/>
        </a:xfrm>
      </p:grpSpPr>
      <p:sp>
        <p:nvSpPr>
          <p:cNvPr id="1537" name="Google Shape;1537;ga0744a8d92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8" name="Google Shape;1538;ga0744a8d92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2" name="Shape 942"/>
        <p:cNvGrpSpPr/>
        <p:nvPr/>
      </p:nvGrpSpPr>
      <p:grpSpPr>
        <a:xfrm>
          <a:off x="0" y="0"/>
          <a:ext cx="0" cy="0"/>
          <a:chOff x="0" y="0"/>
          <a:chExt cx="0" cy="0"/>
        </a:xfrm>
      </p:grpSpPr>
      <p:sp>
        <p:nvSpPr>
          <p:cNvPr id="943" name="Google Shape;943;ga073618e60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4" name="Google Shape;944;ga073618e60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9" name="Shape 959"/>
        <p:cNvGrpSpPr/>
        <p:nvPr/>
      </p:nvGrpSpPr>
      <p:grpSpPr>
        <a:xfrm>
          <a:off x="0" y="0"/>
          <a:ext cx="0" cy="0"/>
          <a:chOff x="0" y="0"/>
          <a:chExt cx="0" cy="0"/>
        </a:xfrm>
      </p:grpSpPr>
      <p:sp>
        <p:nvSpPr>
          <p:cNvPr id="960" name="Google Shape;960;ga073618e60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1" name="Google Shape;961;ga073618e60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 name="Shape 967"/>
        <p:cNvGrpSpPr/>
        <p:nvPr/>
      </p:nvGrpSpPr>
      <p:grpSpPr>
        <a:xfrm>
          <a:off x="0" y="0"/>
          <a:ext cx="0" cy="0"/>
          <a:chOff x="0" y="0"/>
          <a:chExt cx="0" cy="0"/>
        </a:xfrm>
      </p:grpSpPr>
      <p:sp>
        <p:nvSpPr>
          <p:cNvPr id="968" name="Google Shape;968;ga073618e60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9" name="Google Shape;969;ga073618e60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3" name="Shape 973"/>
        <p:cNvGrpSpPr/>
        <p:nvPr/>
      </p:nvGrpSpPr>
      <p:grpSpPr>
        <a:xfrm>
          <a:off x="0" y="0"/>
          <a:ext cx="0" cy="0"/>
          <a:chOff x="0" y="0"/>
          <a:chExt cx="0" cy="0"/>
        </a:xfrm>
      </p:grpSpPr>
      <p:sp>
        <p:nvSpPr>
          <p:cNvPr id="974" name="Google Shape;974;ga073618e60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5" name="Google Shape;975;ga073618e60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0" name="Shape 980"/>
        <p:cNvGrpSpPr/>
        <p:nvPr/>
      </p:nvGrpSpPr>
      <p:grpSpPr>
        <a:xfrm>
          <a:off x="0" y="0"/>
          <a:ext cx="0" cy="0"/>
          <a:chOff x="0" y="0"/>
          <a:chExt cx="0" cy="0"/>
        </a:xfrm>
      </p:grpSpPr>
      <p:sp>
        <p:nvSpPr>
          <p:cNvPr id="981" name="Google Shape;981;ga073618e60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2" name="Google Shape;982;ga073618e60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9" name="Shape 989"/>
        <p:cNvGrpSpPr/>
        <p:nvPr/>
      </p:nvGrpSpPr>
      <p:grpSpPr>
        <a:xfrm>
          <a:off x="0" y="0"/>
          <a:ext cx="0" cy="0"/>
          <a:chOff x="0" y="0"/>
          <a:chExt cx="0" cy="0"/>
        </a:xfrm>
      </p:grpSpPr>
      <p:sp>
        <p:nvSpPr>
          <p:cNvPr id="990" name="Google Shape;990;ga073618e60_0_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1" name="Google Shape;991;ga073618e60_0_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0" name="Shape 1000"/>
        <p:cNvGrpSpPr/>
        <p:nvPr/>
      </p:nvGrpSpPr>
      <p:grpSpPr>
        <a:xfrm>
          <a:off x="0" y="0"/>
          <a:ext cx="0" cy="0"/>
          <a:chOff x="0" y="0"/>
          <a:chExt cx="0" cy="0"/>
        </a:xfrm>
      </p:grpSpPr>
      <p:sp>
        <p:nvSpPr>
          <p:cNvPr id="1001" name="Google Shape;1001;ga073618e60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2" name="Google Shape;1002;ga073618e60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mania.com/questions-powerpoint-google-slides/can-i-use-these-templates/" TargetMode="External"/><Relationship Id="rId3" Type="http://schemas.openxmlformats.org/officeDocument/2006/relationships/hyperlink" Target="https://www.facebook.com/SlidesManiaSM/" TargetMode="External"/><Relationship Id="rId4" Type="http://schemas.openxmlformats.org/officeDocument/2006/relationships/image" Target="../media/image4.png"/><Relationship Id="rId11" Type="http://schemas.openxmlformats.org/officeDocument/2006/relationships/image" Target="../media/image6.png"/><Relationship Id="rId10" Type="http://schemas.openxmlformats.org/officeDocument/2006/relationships/image" Target="../media/image1.png"/><Relationship Id="rId9" Type="http://schemas.openxmlformats.org/officeDocument/2006/relationships/hyperlink" Target="https://www.instagram.com/slidesmania/" TargetMode="External"/><Relationship Id="rId5" Type="http://schemas.openxmlformats.org/officeDocument/2006/relationships/hyperlink" Target="https://twitter.com/SlidesManiaSM/" TargetMode="External"/><Relationship Id="rId6" Type="http://schemas.openxmlformats.org/officeDocument/2006/relationships/image" Target="../media/image3.png"/><Relationship Id="rId7" Type="http://schemas.openxmlformats.org/officeDocument/2006/relationships/hyperlink" Target="https://www.pinterest.com/slidesmania/" TargetMode="External"/><Relationship Id="rId8" Type="http://schemas.openxmlformats.org/officeDocument/2006/relationships/image" Target="../media/image2.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1 Title">
  <p:cSld name="CUSTOM">
    <p:spTree>
      <p:nvGrpSpPr>
        <p:cNvPr id="10" name="Shape 10"/>
        <p:cNvGrpSpPr/>
        <p:nvPr/>
      </p:nvGrpSpPr>
      <p:grpSpPr>
        <a:xfrm>
          <a:off x="0" y="0"/>
          <a:ext cx="0" cy="0"/>
          <a:chOff x="0" y="0"/>
          <a:chExt cx="0" cy="0"/>
        </a:xfrm>
      </p:grpSpPr>
      <p:sp>
        <p:nvSpPr>
          <p:cNvPr id="11" name="Google Shape;11;p2"/>
          <p:cNvSpPr txBox="1"/>
          <p:nvPr>
            <p:ph type="title"/>
          </p:nvPr>
        </p:nvSpPr>
        <p:spPr>
          <a:xfrm>
            <a:off x="397438" y="1993805"/>
            <a:ext cx="11360700" cy="1230600"/>
          </a:xfrm>
          <a:prstGeom prst="rect">
            <a:avLst/>
          </a:prstGeom>
        </p:spPr>
        <p:txBody>
          <a:bodyPr anchorCtr="0" anchor="ctr" bIns="121900" lIns="121900" spcFirstLastPara="1" rIns="121900" wrap="square" tIns="12190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
        <p:nvSpPr>
          <p:cNvPr id="12" name="Google Shape;12;p2"/>
          <p:cNvSpPr txBox="1"/>
          <p:nvPr>
            <p:ph idx="1" type="subTitle"/>
          </p:nvPr>
        </p:nvSpPr>
        <p:spPr>
          <a:xfrm>
            <a:off x="414638" y="3610525"/>
            <a:ext cx="11379900" cy="717900"/>
          </a:xfrm>
          <a:prstGeom prst="rect">
            <a:avLst/>
          </a:prstGeom>
        </p:spPr>
        <p:txBody>
          <a:bodyPr anchorCtr="0" anchor="ctr" bIns="121900" lIns="121900" spcFirstLastPara="1" rIns="121900" wrap="square" tIns="12190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1800"/>
              <a:buNone/>
              <a:defRPr/>
            </a:lvl2pPr>
            <a:lvl3pPr lvl="2" algn="ctr">
              <a:lnSpc>
                <a:spcPct val="100000"/>
              </a:lnSpc>
              <a:spcBef>
                <a:spcPts val="0"/>
              </a:spcBef>
              <a:spcAft>
                <a:spcPts val="0"/>
              </a:spcAft>
              <a:buSzPts val="1800"/>
              <a:buNone/>
              <a:defRPr/>
            </a:lvl3pPr>
            <a:lvl4pPr lvl="3" algn="ctr">
              <a:lnSpc>
                <a:spcPct val="100000"/>
              </a:lnSpc>
              <a:spcBef>
                <a:spcPts val="0"/>
              </a:spcBef>
              <a:spcAft>
                <a:spcPts val="0"/>
              </a:spcAft>
              <a:buSzPts val="1800"/>
              <a:buNone/>
              <a:defRPr/>
            </a:lvl4pPr>
            <a:lvl5pPr lvl="4" algn="ctr">
              <a:lnSpc>
                <a:spcPct val="100000"/>
              </a:lnSpc>
              <a:spcBef>
                <a:spcPts val="0"/>
              </a:spcBef>
              <a:spcAft>
                <a:spcPts val="0"/>
              </a:spcAft>
              <a:buSzPts val="1800"/>
              <a:buNone/>
              <a:defRPr/>
            </a:lvl5pPr>
            <a:lvl6pPr lvl="5" algn="ctr">
              <a:lnSpc>
                <a:spcPct val="100000"/>
              </a:lnSpc>
              <a:spcBef>
                <a:spcPts val="0"/>
              </a:spcBef>
              <a:spcAft>
                <a:spcPts val="0"/>
              </a:spcAft>
              <a:buSzPts val="1800"/>
              <a:buNone/>
              <a:defRPr/>
            </a:lvl6pPr>
            <a:lvl7pPr lvl="6" algn="ctr">
              <a:lnSpc>
                <a:spcPct val="100000"/>
              </a:lnSpc>
              <a:spcBef>
                <a:spcPts val="0"/>
              </a:spcBef>
              <a:spcAft>
                <a:spcPts val="0"/>
              </a:spcAft>
              <a:buSzPts val="1800"/>
              <a:buNone/>
              <a:defRPr/>
            </a:lvl7pPr>
            <a:lvl8pPr lvl="7" algn="ctr">
              <a:lnSpc>
                <a:spcPct val="100000"/>
              </a:lnSpc>
              <a:spcBef>
                <a:spcPts val="0"/>
              </a:spcBef>
              <a:spcAft>
                <a:spcPts val="0"/>
              </a:spcAft>
              <a:buSzPts val="1800"/>
              <a:buNone/>
              <a:defRPr/>
            </a:lvl8pPr>
            <a:lvl9pPr lvl="8" algn="ctr">
              <a:lnSpc>
                <a:spcPct val="100000"/>
              </a:lnSpc>
              <a:spcBef>
                <a:spcPts val="0"/>
              </a:spcBef>
              <a:spcAft>
                <a:spcPts val="0"/>
              </a:spcAft>
              <a:buSzPts val="1800"/>
              <a:buNone/>
              <a:defRPr/>
            </a:lvl9pPr>
          </a:lstStyle>
          <a:p/>
        </p:txBody>
      </p:sp>
      <p:sp>
        <p:nvSpPr>
          <p:cNvPr id="13" name="Google Shape;13;p2"/>
          <p:cNvSpPr/>
          <p:nvPr/>
        </p:nvSpPr>
        <p:spPr>
          <a:xfrm rot="-5400000">
            <a:off x="559326" y="3897135"/>
            <a:ext cx="2391606" cy="3530123"/>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4" name="Google Shape;14;p2"/>
          <p:cNvGrpSpPr/>
          <p:nvPr/>
        </p:nvGrpSpPr>
        <p:grpSpPr>
          <a:xfrm rot="-5400000">
            <a:off x="3127085" y="5097279"/>
            <a:ext cx="557907" cy="546809"/>
            <a:chOff x="2343913" y="3077625"/>
            <a:chExt cx="435831" cy="427161"/>
          </a:xfrm>
        </p:grpSpPr>
        <p:sp>
          <p:nvSpPr>
            <p:cNvPr id="15" name="Google Shape;15;p2"/>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6" name="Google Shape;16;p2"/>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7" name="Google Shape;17;p2"/>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8" name="Google Shape;18;p2"/>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9" name="Google Shape;19;p2"/>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0" name="Google Shape;20;p2"/>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1" name="Google Shape;21;p2"/>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2" name="Google Shape;22;p2"/>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3" name="Google Shape;23;p2"/>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4" name="Google Shape;24;p2"/>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5" name="Google Shape;25;p2"/>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6" name="Google Shape;26;p2"/>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7" name="Google Shape;27;p2"/>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8" name="Google Shape;28;p2"/>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9" name="Google Shape;29;p2"/>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0" name="Google Shape;30;p2"/>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1" name="Google Shape;31;p2"/>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2" name="Google Shape;32;p2"/>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3" name="Google Shape;33;p2"/>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4" name="Google Shape;34;p2"/>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5" name="Google Shape;35;p2"/>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6" name="Google Shape;36;p2"/>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7" name="Google Shape;37;p2"/>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8" name="Google Shape;38;p2"/>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9" name="Google Shape;39;p2"/>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0" name="Google Shape;40;p2"/>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1" name="Google Shape;41;p2"/>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2" name="Google Shape;42;p2"/>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3" name="Google Shape;43;p2"/>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4" name="Google Shape;44;p2"/>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5" name="Google Shape;45;p2"/>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6" name="Google Shape;46;p2"/>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7" name="Google Shape;47;p2"/>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8" name="Google Shape;48;p2"/>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9" name="Google Shape;49;p2"/>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0" name="Google Shape;50;p2"/>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1" name="Google Shape;51;p2"/>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2" name="Google Shape;52;p2"/>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3" name="Google Shape;53;p2"/>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4" name="Google Shape;54;p2"/>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5" name="Google Shape;55;p2"/>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6" name="Google Shape;56;p2"/>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7" name="Google Shape;57;p2"/>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8" name="Google Shape;58;p2"/>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9" name="Google Shape;59;p2"/>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0" name="Google Shape;60;p2"/>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1" name="Google Shape;61;p2"/>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2" name="Google Shape;62;p2"/>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3" name="Google Shape;63;p2"/>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4" name="Google Shape;64;p2"/>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5" name="Google Shape;65;p2"/>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6" name="Google Shape;66;p2"/>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7" name="Google Shape;67;p2"/>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8" name="Google Shape;68;p2"/>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9" name="Google Shape;69;p2"/>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0" name="Google Shape;70;p2"/>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1" name="Google Shape;71;p2"/>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2" name="Google Shape;72;p2"/>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3" name="Google Shape;73;p2"/>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4" name="Google Shape;74;p2"/>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5" name="Google Shape;75;p2"/>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6" name="Google Shape;76;p2"/>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7" name="Google Shape;77;p2"/>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8" name="Google Shape;78;p2"/>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9" name="Google Shape;79;p2"/>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0" name="Google Shape;80;p2"/>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1" name="Google Shape;81;p2"/>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2" name="Google Shape;82;p2"/>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3" name="Google Shape;83;p2"/>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4" name="Google Shape;84;p2"/>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5" name="Google Shape;85;p2"/>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grpSp>
      <p:grpSp>
        <p:nvGrpSpPr>
          <p:cNvPr id="86" name="Google Shape;86;p2"/>
          <p:cNvGrpSpPr/>
          <p:nvPr/>
        </p:nvGrpSpPr>
        <p:grpSpPr>
          <a:xfrm rot="-5400000">
            <a:off x="3052990" y="5043272"/>
            <a:ext cx="557784" cy="546809"/>
            <a:chOff x="2386148" y="3019695"/>
            <a:chExt cx="435735" cy="427161"/>
          </a:xfrm>
        </p:grpSpPr>
        <p:sp>
          <p:nvSpPr>
            <p:cNvPr id="87" name="Google Shape;87;p2"/>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8" name="Google Shape;88;p2"/>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9" name="Google Shape;89;p2"/>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90" name="Google Shape;90;p2"/>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91" name="Google Shape;91;p2"/>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92" name="Google Shape;92;p2"/>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93" name="Google Shape;93;p2"/>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94" name="Google Shape;94;p2"/>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95" name="Google Shape;95;p2"/>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96" name="Google Shape;96;p2"/>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97" name="Google Shape;97;p2"/>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98" name="Google Shape;98;p2"/>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99" name="Google Shape;99;p2"/>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0" name="Google Shape;100;p2"/>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1" name="Google Shape;101;p2"/>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2" name="Google Shape;102;p2"/>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3" name="Google Shape;103;p2"/>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4" name="Google Shape;104;p2"/>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5" name="Google Shape;105;p2"/>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6" name="Google Shape;106;p2"/>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7" name="Google Shape;107;p2"/>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8" name="Google Shape;108;p2"/>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9" name="Google Shape;109;p2"/>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0" name="Google Shape;110;p2"/>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1" name="Google Shape;111;p2"/>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2" name="Google Shape;112;p2"/>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3" name="Google Shape;113;p2"/>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4" name="Google Shape;114;p2"/>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5" name="Google Shape;115;p2"/>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6" name="Google Shape;116;p2"/>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7" name="Google Shape;117;p2"/>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8" name="Google Shape;118;p2"/>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9" name="Google Shape;119;p2"/>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20" name="Google Shape;120;p2"/>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21" name="Google Shape;121;p2"/>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22" name="Google Shape;122;p2"/>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23" name="Google Shape;123;p2"/>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24" name="Google Shape;124;p2"/>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25" name="Google Shape;125;p2"/>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26" name="Google Shape;126;p2"/>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27" name="Google Shape;127;p2"/>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28" name="Google Shape;128;p2"/>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29" name="Google Shape;129;p2"/>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30" name="Google Shape;130;p2"/>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31" name="Google Shape;131;p2"/>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32" name="Google Shape;132;p2"/>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33" name="Google Shape;133;p2"/>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34" name="Google Shape;134;p2"/>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35" name="Google Shape;135;p2"/>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36" name="Google Shape;136;p2"/>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37" name="Google Shape;137;p2"/>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38" name="Google Shape;138;p2"/>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39" name="Google Shape;139;p2"/>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40" name="Google Shape;140;p2"/>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41" name="Google Shape;141;p2"/>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42" name="Google Shape;142;p2"/>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43" name="Google Shape;143;p2"/>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44" name="Google Shape;144;p2"/>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45" name="Google Shape;145;p2"/>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46" name="Google Shape;146;p2"/>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47" name="Google Shape;147;p2"/>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48" name="Google Shape;148;p2"/>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49" name="Google Shape;149;p2"/>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50" name="Google Shape;150;p2"/>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51" name="Google Shape;151;p2"/>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52" name="Google Shape;152;p2"/>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53" name="Google Shape;153;p2"/>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54" name="Google Shape;154;p2"/>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55" name="Google Shape;155;p2"/>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56" name="Google Shape;156;p2"/>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57" name="Google Shape;157;p2"/>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grpSp>
      <p:sp>
        <p:nvSpPr>
          <p:cNvPr id="158" name="Google Shape;158;p2"/>
          <p:cNvSpPr/>
          <p:nvPr/>
        </p:nvSpPr>
        <p:spPr>
          <a:xfrm rot="-5400000">
            <a:off x="709218" y="3955146"/>
            <a:ext cx="2169574" cy="3636134"/>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59" name="Google Shape;159;p2"/>
          <p:cNvSpPr/>
          <p:nvPr/>
        </p:nvSpPr>
        <p:spPr>
          <a:xfrm rot="-5400000">
            <a:off x="-108235" y="4853337"/>
            <a:ext cx="2088836" cy="1920486"/>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60" name="Google Shape;160;p2"/>
          <p:cNvSpPr/>
          <p:nvPr/>
        </p:nvSpPr>
        <p:spPr>
          <a:xfrm rot="-5400000">
            <a:off x="2082764" y="4374620"/>
            <a:ext cx="1963553" cy="300320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61" name="Google Shape;161;p2"/>
          <p:cNvSpPr/>
          <p:nvPr/>
        </p:nvSpPr>
        <p:spPr>
          <a:xfrm rot="-5400000">
            <a:off x="3693060" y="3957669"/>
            <a:ext cx="2307776" cy="3492885"/>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62" name="Google Shape;162;p2"/>
          <p:cNvSpPr/>
          <p:nvPr/>
        </p:nvSpPr>
        <p:spPr>
          <a:xfrm rot="-5400000">
            <a:off x="3445417" y="4734123"/>
            <a:ext cx="2107188" cy="2140565"/>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63" name="Google Shape;163;p2"/>
          <p:cNvSpPr/>
          <p:nvPr/>
        </p:nvSpPr>
        <p:spPr>
          <a:xfrm rot="5400000">
            <a:off x="5282500" y="4734111"/>
            <a:ext cx="2263233" cy="1984548"/>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64" name="Google Shape;164;p2"/>
          <p:cNvSpPr/>
          <p:nvPr/>
        </p:nvSpPr>
        <p:spPr>
          <a:xfrm rot="5400000">
            <a:off x="6757361" y="4258938"/>
            <a:ext cx="2171718" cy="302712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65" name="Google Shape;165;p2"/>
          <p:cNvSpPr/>
          <p:nvPr/>
        </p:nvSpPr>
        <p:spPr>
          <a:xfrm rot="5400000">
            <a:off x="9883250" y="4549249"/>
            <a:ext cx="2766220" cy="185128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66" name="Google Shape;166;p2"/>
          <p:cNvSpPr/>
          <p:nvPr/>
        </p:nvSpPr>
        <p:spPr>
          <a:xfrm rot="5400000">
            <a:off x="7687473" y="4333176"/>
            <a:ext cx="2073744" cy="2976592"/>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67" name="Google Shape;167;p2"/>
          <p:cNvSpPr/>
          <p:nvPr/>
        </p:nvSpPr>
        <p:spPr>
          <a:xfrm rot="5400000">
            <a:off x="8962228" y="3628636"/>
            <a:ext cx="2459466" cy="4000077"/>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68" name="Google Shape;168;p2"/>
          <p:cNvSpPr/>
          <p:nvPr/>
        </p:nvSpPr>
        <p:spPr>
          <a:xfrm rot="5400000">
            <a:off x="8905958" y="4672764"/>
            <a:ext cx="2261783" cy="2109434"/>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69" name="Google Shape;169;p2"/>
          <p:cNvSpPr/>
          <p:nvPr/>
        </p:nvSpPr>
        <p:spPr>
          <a:xfrm rot="5400000">
            <a:off x="9674581" y="-1002770"/>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70" name="Google Shape;170;p2"/>
          <p:cNvSpPr/>
          <p:nvPr/>
        </p:nvSpPr>
        <p:spPr>
          <a:xfrm rot="5400000">
            <a:off x="10198496" y="-1147760"/>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71" name="Google Shape;171;p2"/>
          <p:cNvSpPr/>
          <p:nvPr/>
        </p:nvSpPr>
        <p:spPr>
          <a:xfrm rot="5400000">
            <a:off x="10861436" y="-565543"/>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72" name="Google Shape;172;p2"/>
          <p:cNvSpPr/>
          <p:nvPr/>
        </p:nvSpPr>
        <p:spPr>
          <a:xfrm rot="5400000">
            <a:off x="8286481" y="-424874"/>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73" name="Google Shape;173;p2"/>
          <p:cNvSpPr/>
          <p:nvPr/>
        </p:nvSpPr>
        <p:spPr>
          <a:xfrm rot="5400000">
            <a:off x="6666185" y="-989671"/>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74" name="Google Shape;174;p2"/>
          <p:cNvSpPr/>
          <p:nvPr/>
        </p:nvSpPr>
        <p:spPr>
          <a:xfrm rot="5400000">
            <a:off x="7457779" y="-253852"/>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75" name="Google Shape;175;p2"/>
          <p:cNvSpPr/>
          <p:nvPr/>
        </p:nvSpPr>
        <p:spPr>
          <a:xfrm rot="-5400000">
            <a:off x="5290336" y="-268793"/>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76" name="Google Shape;176;p2"/>
          <p:cNvSpPr/>
          <p:nvPr/>
        </p:nvSpPr>
        <p:spPr>
          <a:xfrm rot="-5400000">
            <a:off x="3964710" y="-885343"/>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77" name="Google Shape;177;p2"/>
          <p:cNvSpPr/>
          <p:nvPr/>
        </p:nvSpPr>
        <p:spPr>
          <a:xfrm rot="-5400000">
            <a:off x="192236" y="-192236"/>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78" name="Google Shape;178;p2"/>
          <p:cNvSpPr/>
          <p:nvPr/>
        </p:nvSpPr>
        <p:spPr>
          <a:xfrm rot="-5400000">
            <a:off x="2776839" y="-549450"/>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79" name="Google Shape;179;p2"/>
          <p:cNvSpPr/>
          <p:nvPr/>
        </p:nvSpPr>
        <p:spPr>
          <a:xfrm rot="-5400000">
            <a:off x="975942" y="-975940"/>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80" name="Google Shape;180;p2"/>
          <p:cNvSpPr/>
          <p:nvPr/>
        </p:nvSpPr>
        <p:spPr>
          <a:xfrm rot="-5400000">
            <a:off x="1900459" y="-227680"/>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hree columns">
  <p:cSld name="CUSTOM_8">
    <p:spTree>
      <p:nvGrpSpPr>
        <p:cNvPr id="449" name="Shape 449"/>
        <p:cNvGrpSpPr/>
        <p:nvPr/>
      </p:nvGrpSpPr>
      <p:grpSpPr>
        <a:xfrm>
          <a:off x="0" y="0"/>
          <a:ext cx="0" cy="0"/>
          <a:chOff x="0" y="0"/>
          <a:chExt cx="0" cy="0"/>
        </a:xfrm>
      </p:grpSpPr>
      <p:sp>
        <p:nvSpPr>
          <p:cNvPr id="450" name="Google Shape;450;p11"/>
          <p:cNvSpPr txBox="1"/>
          <p:nvPr>
            <p:ph idx="1" type="subTitle"/>
          </p:nvPr>
        </p:nvSpPr>
        <p:spPr>
          <a:xfrm>
            <a:off x="5056206" y="1729975"/>
            <a:ext cx="64068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b="1" sz="1800"/>
            </a:lvl1pPr>
            <a:lvl2pPr lvl="1" rtl="0">
              <a:spcBef>
                <a:spcPts val="2100"/>
              </a:spcBef>
              <a:spcAft>
                <a:spcPts val="0"/>
              </a:spcAft>
              <a:buSzPts val="1800"/>
              <a:buNone/>
              <a:defRPr b="1" sz="1800"/>
            </a:lvl2pPr>
            <a:lvl3pPr lvl="2" rtl="0">
              <a:spcBef>
                <a:spcPts val="2100"/>
              </a:spcBef>
              <a:spcAft>
                <a:spcPts val="0"/>
              </a:spcAft>
              <a:buSzPts val="1800"/>
              <a:buNone/>
              <a:defRPr b="1" sz="1800"/>
            </a:lvl3pPr>
            <a:lvl4pPr lvl="3" rtl="0">
              <a:spcBef>
                <a:spcPts val="2100"/>
              </a:spcBef>
              <a:spcAft>
                <a:spcPts val="0"/>
              </a:spcAft>
              <a:buSzPts val="1800"/>
              <a:buNone/>
              <a:defRPr b="1" sz="1800"/>
            </a:lvl4pPr>
            <a:lvl5pPr lvl="4" rtl="0">
              <a:spcBef>
                <a:spcPts val="2100"/>
              </a:spcBef>
              <a:spcAft>
                <a:spcPts val="0"/>
              </a:spcAft>
              <a:buSzPts val="1800"/>
              <a:buNone/>
              <a:defRPr b="1" sz="1800"/>
            </a:lvl5pPr>
            <a:lvl6pPr lvl="5" rtl="0">
              <a:spcBef>
                <a:spcPts val="2100"/>
              </a:spcBef>
              <a:spcAft>
                <a:spcPts val="0"/>
              </a:spcAft>
              <a:buSzPts val="1800"/>
              <a:buNone/>
              <a:defRPr b="1" sz="1800"/>
            </a:lvl6pPr>
            <a:lvl7pPr lvl="6" rtl="0">
              <a:spcBef>
                <a:spcPts val="2100"/>
              </a:spcBef>
              <a:spcAft>
                <a:spcPts val="0"/>
              </a:spcAft>
              <a:buSzPts val="1800"/>
              <a:buNone/>
              <a:defRPr b="1" sz="1800"/>
            </a:lvl7pPr>
            <a:lvl8pPr lvl="7" rtl="0">
              <a:spcBef>
                <a:spcPts val="2100"/>
              </a:spcBef>
              <a:spcAft>
                <a:spcPts val="0"/>
              </a:spcAft>
              <a:buSzPts val="1800"/>
              <a:buNone/>
              <a:defRPr b="1" sz="1800"/>
            </a:lvl8pPr>
            <a:lvl9pPr lvl="8" rtl="0">
              <a:spcBef>
                <a:spcPts val="2100"/>
              </a:spcBef>
              <a:spcAft>
                <a:spcPts val="2100"/>
              </a:spcAft>
              <a:buSzPts val="1800"/>
              <a:buNone/>
              <a:defRPr b="1" sz="1800"/>
            </a:lvl9pPr>
          </a:lstStyle>
          <a:p/>
        </p:txBody>
      </p:sp>
      <p:sp>
        <p:nvSpPr>
          <p:cNvPr id="451" name="Google Shape;451;p11"/>
          <p:cNvSpPr txBox="1"/>
          <p:nvPr>
            <p:ph idx="2" type="subTitle"/>
          </p:nvPr>
        </p:nvSpPr>
        <p:spPr>
          <a:xfrm>
            <a:off x="5056206" y="3334868"/>
            <a:ext cx="64068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b="1" sz="1800"/>
            </a:lvl1pPr>
            <a:lvl2pPr lvl="1" rtl="0">
              <a:spcBef>
                <a:spcPts val="2100"/>
              </a:spcBef>
              <a:spcAft>
                <a:spcPts val="0"/>
              </a:spcAft>
              <a:buSzPts val="1800"/>
              <a:buNone/>
              <a:defRPr b="1" sz="1800"/>
            </a:lvl2pPr>
            <a:lvl3pPr lvl="2" rtl="0">
              <a:spcBef>
                <a:spcPts val="2100"/>
              </a:spcBef>
              <a:spcAft>
                <a:spcPts val="0"/>
              </a:spcAft>
              <a:buSzPts val="1800"/>
              <a:buNone/>
              <a:defRPr b="1" sz="1800"/>
            </a:lvl3pPr>
            <a:lvl4pPr lvl="3" rtl="0">
              <a:spcBef>
                <a:spcPts val="2100"/>
              </a:spcBef>
              <a:spcAft>
                <a:spcPts val="0"/>
              </a:spcAft>
              <a:buSzPts val="1800"/>
              <a:buNone/>
              <a:defRPr b="1" sz="1800"/>
            </a:lvl4pPr>
            <a:lvl5pPr lvl="4" rtl="0">
              <a:spcBef>
                <a:spcPts val="2100"/>
              </a:spcBef>
              <a:spcAft>
                <a:spcPts val="0"/>
              </a:spcAft>
              <a:buSzPts val="1800"/>
              <a:buNone/>
              <a:defRPr b="1" sz="1800"/>
            </a:lvl5pPr>
            <a:lvl6pPr lvl="5" rtl="0">
              <a:spcBef>
                <a:spcPts val="2100"/>
              </a:spcBef>
              <a:spcAft>
                <a:spcPts val="0"/>
              </a:spcAft>
              <a:buSzPts val="1800"/>
              <a:buNone/>
              <a:defRPr b="1" sz="1800"/>
            </a:lvl6pPr>
            <a:lvl7pPr lvl="6" rtl="0">
              <a:spcBef>
                <a:spcPts val="2100"/>
              </a:spcBef>
              <a:spcAft>
                <a:spcPts val="0"/>
              </a:spcAft>
              <a:buSzPts val="1800"/>
              <a:buNone/>
              <a:defRPr b="1" sz="1800"/>
            </a:lvl7pPr>
            <a:lvl8pPr lvl="7" rtl="0">
              <a:spcBef>
                <a:spcPts val="2100"/>
              </a:spcBef>
              <a:spcAft>
                <a:spcPts val="0"/>
              </a:spcAft>
              <a:buSzPts val="1800"/>
              <a:buNone/>
              <a:defRPr b="1" sz="1800"/>
            </a:lvl8pPr>
            <a:lvl9pPr lvl="8" rtl="0">
              <a:spcBef>
                <a:spcPts val="2100"/>
              </a:spcBef>
              <a:spcAft>
                <a:spcPts val="2100"/>
              </a:spcAft>
              <a:buSzPts val="1800"/>
              <a:buNone/>
              <a:defRPr b="1" sz="1800"/>
            </a:lvl9pPr>
          </a:lstStyle>
          <a:p/>
        </p:txBody>
      </p:sp>
      <p:sp>
        <p:nvSpPr>
          <p:cNvPr id="452" name="Google Shape;452;p11"/>
          <p:cNvSpPr txBox="1"/>
          <p:nvPr>
            <p:ph idx="3" type="subTitle"/>
          </p:nvPr>
        </p:nvSpPr>
        <p:spPr>
          <a:xfrm>
            <a:off x="5056206" y="4939762"/>
            <a:ext cx="64068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b="1" sz="1800"/>
            </a:lvl1pPr>
            <a:lvl2pPr lvl="1" rtl="0">
              <a:spcBef>
                <a:spcPts val="2100"/>
              </a:spcBef>
              <a:spcAft>
                <a:spcPts val="0"/>
              </a:spcAft>
              <a:buSzPts val="1800"/>
              <a:buNone/>
              <a:defRPr b="1" sz="1800"/>
            </a:lvl2pPr>
            <a:lvl3pPr lvl="2" rtl="0">
              <a:spcBef>
                <a:spcPts val="2100"/>
              </a:spcBef>
              <a:spcAft>
                <a:spcPts val="0"/>
              </a:spcAft>
              <a:buSzPts val="1800"/>
              <a:buNone/>
              <a:defRPr b="1" sz="1800"/>
            </a:lvl3pPr>
            <a:lvl4pPr lvl="3" rtl="0">
              <a:spcBef>
                <a:spcPts val="2100"/>
              </a:spcBef>
              <a:spcAft>
                <a:spcPts val="0"/>
              </a:spcAft>
              <a:buSzPts val="1800"/>
              <a:buNone/>
              <a:defRPr b="1" sz="1800"/>
            </a:lvl4pPr>
            <a:lvl5pPr lvl="4" rtl="0">
              <a:spcBef>
                <a:spcPts val="2100"/>
              </a:spcBef>
              <a:spcAft>
                <a:spcPts val="0"/>
              </a:spcAft>
              <a:buSzPts val="1800"/>
              <a:buNone/>
              <a:defRPr b="1" sz="1800"/>
            </a:lvl5pPr>
            <a:lvl6pPr lvl="5" rtl="0">
              <a:spcBef>
                <a:spcPts val="2100"/>
              </a:spcBef>
              <a:spcAft>
                <a:spcPts val="0"/>
              </a:spcAft>
              <a:buSzPts val="1800"/>
              <a:buNone/>
              <a:defRPr b="1" sz="1800"/>
            </a:lvl6pPr>
            <a:lvl7pPr lvl="6" rtl="0">
              <a:spcBef>
                <a:spcPts val="2100"/>
              </a:spcBef>
              <a:spcAft>
                <a:spcPts val="0"/>
              </a:spcAft>
              <a:buSzPts val="1800"/>
              <a:buNone/>
              <a:defRPr b="1" sz="1800"/>
            </a:lvl7pPr>
            <a:lvl8pPr lvl="7" rtl="0">
              <a:spcBef>
                <a:spcPts val="2100"/>
              </a:spcBef>
              <a:spcAft>
                <a:spcPts val="0"/>
              </a:spcAft>
              <a:buSzPts val="1800"/>
              <a:buNone/>
              <a:defRPr b="1" sz="1800"/>
            </a:lvl8pPr>
            <a:lvl9pPr lvl="8" rtl="0">
              <a:spcBef>
                <a:spcPts val="2100"/>
              </a:spcBef>
              <a:spcAft>
                <a:spcPts val="2100"/>
              </a:spcAft>
              <a:buSzPts val="1800"/>
              <a:buNone/>
              <a:defRPr b="1" sz="1800"/>
            </a:lvl9pPr>
          </a:lstStyle>
          <a:p/>
        </p:txBody>
      </p:sp>
      <p:sp>
        <p:nvSpPr>
          <p:cNvPr id="453" name="Google Shape;453;p11"/>
          <p:cNvSpPr txBox="1"/>
          <p:nvPr>
            <p:ph type="title"/>
          </p:nvPr>
        </p:nvSpPr>
        <p:spPr>
          <a:xfrm>
            <a:off x="415600" y="593367"/>
            <a:ext cx="113607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454" name="Google Shape;454;p11"/>
          <p:cNvSpPr txBox="1"/>
          <p:nvPr>
            <p:ph idx="4" type="body"/>
          </p:nvPr>
        </p:nvSpPr>
        <p:spPr>
          <a:xfrm>
            <a:off x="5056200" y="2167925"/>
            <a:ext cx="6406800" cy="925200"/>
          </a:xfrm>
          <a:prstGeom prst="rect">
            <a:avLst/>
          </a:prstGeom>
        </p:spPr>
        <p:txBody>
          <a:bodyPr anchorCtr="0" anchor="t" bIns="121900" lIns="121900" spcFirstLastPara="1" rIns="121900" wrap="square" tIns="121900">
            <a:noAutofit/>
          </a:bodyPr>
          <a:lstStyle>
            <a:lvl1pPr indent="-317500" lvl="0" marL="457200">
              <a:spcBef>
                <a:spcPts val="0"/>
              </a:spcBef>
              <a:spcAft>
                <a:spcPts val="0"/>
              </a:spcAft>
              <a:buSzPts val="1400"/>
              <a:buChar char="●"/>
              <a:defRPr sz="1400"/>
            </a:lvl1pPr>
            <a:lvl2pPr indent="-317500" lvl="1" marL="914400">
              <a:spcBef>
                <a:spcPts val="2100"/>
              </a:spcBef>
              <a:spcAft>
                <a:spcPts val="0"/>
              </a:spcAft>
              <a:buSzPts val="1400"/>
              <a:buChar char="○"/>
              <a:defRPr sz="1400"/>
            </a:lvl2pPr>
            <a:lvl3pPr indent="-317500" lvl="2" marL="1371600">
              <a:spcBef>
                <a:spcPts val="2100"/>
              </a:spcBef>
              <a:spcAft>
                <a:spcPts val="0"/>
              </a:spcAft>
              <a:buSzPts val="1400"/>
              <a:buChar char="■"/>
              <a:defRPr sz="1400"/>
            </a:lvl3pPr>
            <a:lvl4pPr indent="-317500" lvl="3" marL="1828800">
              <a:spcBef>
                <a:spcPts val="2100"/>
              </a:spcBef>
              <a:spcAft>
                <a:spcPts val="0"/>
              </a:spcAft>
              <a:buSzPts val="1400"/>
              <a:buChar char="●"/>
              <a:defRPr sz="1400"/>
            </a:lvl4pPr>
            <a:lvl5pPr indent="-317500" lvl="4" marL="2286000">
              <a:spcBef>
                <a:spcPts val="2100"/>
              </a:spcBef>
              <a:spcAft>
                <a:spcPts val="0"/>
              </a:spcAft>
              <a:buSzPts val="1400"/>
              <a:buChar char="○"/>
              <a:defRPr sz="1400"/>
            </a:lvl5pPr>
            <a:lvl6pPr indent="-317500" lvl="5" marL="2743200">
              <a:spcBef>
                <a:spcPts val="2100"/>
              </a:spcBef>
              <a:spcAft>
                <a:spcPts val="0"/>
              </a:spcAft>
              <a:buSzPts val="1400"/>
              <a:buChar char="■"/>
              <a:defRPr sz="1400"/>
            </a:lvl6pPr>
            <a:lvl7pPr indent="-317500" lvl="6" marL="3200400">
              <a:spcBef>
                <a:spcPts val="2100"/>
              </a:spcBef>
              <a:spcAft>
                <a:spcPts val="0"/>
              </a:spcAft>
              <a:buSzPts val="1400"/>
              <a:buChar char="●"/>
              <a:defRPr sz="1400"/>
            </a:lvl7pPr>
            <a:lvl8pPr indent="-317500" lvl="7" marL="3657600">
              <a:spcBef>
                <a:spcPts val="2100"/>
              </a:spcBef>
              <a:spcAft>
                <a:spcPts val="0"/>
              </a:spcAft>
              <a:buSzPts val="1400"/>
              <a:buChar char="○"/>
              <a:defRPr sz="1400"/>
            </a:lvl8pPr>
            <a:lvl9pPr indent="-317500" lvl="8" marL="4114800">
              <a:spcBef>
                <a:spcPts val="2100"/>
              </a:spcBef>
              <a:spcAft>
                <a:spcPts val="2100"/>
              </a:spcAft>
              <a:buSzPts val="1400"/>
              <a:buChar char="■"/>
              <a:defRPr sz="1400"/>
            </a:lvl9pPr>
          </a:lstStyle>
          <a:p/>
        </p:txBody>
      </p:sp>
      <p:sp>
        <p:nvSpPr>
          <p:cNvPr id="455" name="Google Shape;455;p11"/>
          <p:cNvSpPr txBox="1"/>
          <p:nvPr>
            <p:ph idx="5" type="body"/>
          </p:nvPr>
        </p:nvSpPr>
        <p:spPr>
          <a:xfrm>
            <a:off x="5056200" y="3761388"/>
            <a:ext cx="6406800" cy="923400"/>
          </a:xfrm>
          <a:prstGeom prst="rect">
            <a:avLst/>
          </a:prstGeom>
        </p:spPr>
        <p:txBody>
          <a:bodyPr anchorCtr="0" anchor="t" bIns="121900" lIns="121900" spcFirstLastPara="1" rIns="121900" wrap="square" tIns="121900">
            <a:noAutofit/>
          </a:bodyPr>
          <a:lstStyle>
            <a:lvl1pPr indent="-317500" lvl="0" marL="457200">
              <a:spcBef>
                <a:spcPts val="0"/>
              </a:spcBef>
              <a:spcAft>
                <a:spcPts val="0"/>
              </a:spcAft>
              <a:buSzPts val="1400"/>
              <a:buChar char="●"/>
              <a:defRPr sz="1400"/>
            </a:lvl1pPr>
            <a:lvl2pPr indent="-317500" lvl="1" marL="914400">
              <a:spcBef>
                <a:spcPts val="2100"/>
              </a:spcBef>
              <a:spcAft>
                <a:spcPts val="0"/>
              </a:spcAft>
              <a:buSzPts val="1400"/>
              <a:buChar char="○"/>
              <a:defRPr sz="1400"/>
            </a:lvl2pPr>
            <a:lvl3pPr indent="-317500" lvl="2" marL="1371600">
              <a:spcBef>
                <a:spcPts val="2100"/>
              </a:spcBef>
              <a:spcAft>
                <a:spcPts val="0"/>
              </a:spcAft>
              <a:buSzPts val="1400"/>
              <a:buChar char="■"/>
              <a:defRPr sz="1400"/>
            </a:lvl3pPr>
            <a:lvl4pPr indent="-317500" lvl="3" marL="1828800">
              <a:spcBef>
                <a:spcPts val="2100"/>
              </a:spcBef>
              <a:spcAft>
                <a:spcPts val="0"/>
              </a:spcAft>
              <a:buSzPts val="1400"/>
              <a:buChar char="●"/>
              <a:defRPr sz="1400"/>
            </a:lvl4pPr>
            <a:lvl5pPr indent="-317500" lvl="4" marL="2286000">
              <a:spcBef>
                <a:spcPts val="2100"/>
              </a:spcBef>
              <a:spcAft>
                <a:spcPts val="0"/>
              </a:spcAft>
              <a:buSzPts val="1400"/>
              <a:buChar char="○"/>
              <a:defRPr sz="1400"/>
            </a:lvl5pPr>
            <a:lvl6pPr indent="-317500" lvl="5" marL="2743200">
              <a:spcBef>
                <a:spcPts val="2100"/>
              </a:spcBef>
              <a:spcAft>
                <a:spcPts val="0"/>
              </a:spcAft>
              <a:buSzPts val="1400"/>
              <a:buChar char="■"/>
              <a:defRPr sz="1400"/>
            </a:lvl6pPr>
            <a:lvl7pPr indent="-317500" lvl="6" marL="3200400">
              <a:spcBef>
                <a:spcPts val="2100"/>
              </a:spcBef>
              <a:spcAft>
                <a:spcPts val="0"/>
              </a:spcAft>
              <a:buSzPts val="1400"/>
              <a:buChar char="●"/>
              <a:defRPr sz="1400"/>
            </a:lvl7pPr>
            <a:lvl8pPr indent="-317500" lvl="7" marL="3657600">
              <a:spcBef>
                <a:spcPts val="2100"/>
              </a:spcBef>
              <a:spcAft>
                <a:spcPts val="0"/>
              </a:spcAft>
              <a:buSzPts val="1400"/>
              <a:buChar char="○"/>
              <a:defRPr sz="1400"/>
            </a:lvl8pPr>
            <a:lvl9pPr indent="-317500" lvl="8" marL="4114800">
              <a:spcBef>
                <a:spcPts val="2100"/>
              </a:spcBef>
              <a:spcAft>
                <a:spcPts val="2100"/>
              </a:spcAft>
              <a:buSzPts val="1400"/>
              <a:buChar char="■"/>
              <a:defRPr sz="1400"/>
            </a:lvl9pPr>
          </a:lstStyle>
          <a:p/>
        </p:txBody>
      </p:sp>
      <p:sp>
        <p:nvSpPr>
          <p:cNvPr id="456" name="Google Shape;456;p11"/>
          <p:cNvSpPr txBox="1"/>
          <p:nvPr>
            <p:ph idx="6" type="body"/>
          </p:nvPr>
        </p:nvSpPr>
        <p:spPr>
          <a:xfrm>
            <a:off x="5056200" y="5353050"/>
            <a:ext cx="6407700" cy="923400"/>
          </a:xfrm>
          <a:prstGeom prst="rect">
            <a:avLst/>
          </a:prstGeom>
        </p:spPr>
        <p:txBody>
          <a:bodyPr anchorCtr="0" anchor="t" bIns="121900" lIns="121900" spcFirstLastPara="1" rIns="121900" wrap="square" tIns="121900">
            <a:noAutofit/>
          </a:bodyPr>
          <a:lstStyle>
            <a:lvl1pPr indent="-317500" lvl="0" marL="457200">
              <a:spcBef>
                <a:spcPts val="0"/>
              </a:spcBef>
              <a:spcAft>
                <a:spcPts val="0"/>
              </a:spcAft>
              <a:buSzPts val="1400"/>
              <a:buChar char="●"/>
              <a:defRPr sz="1400"/>
            </a:lvl1pPr>
            <a:lvl2pPr indent="-317500" lvl="1" marL="914400">
              <a:spcBef>
                <a:spcPts val="2100"/>
              </a:spcBef>
              <a:spcAft>
                <a:spcPts val="0"/>
              </a:spcAft>
              <a:buSzPts val="1400"/>
              <a:buChar char="○"/>
              <a:defRPr sz="1400"/>
            </a:lvl2pPr>
            <a:lvl3pPr indent="-317500" lvl="2" marL="1371600">
              <a:spcBef>
                <a:spcPts val="2100"/>
              </a:spcBef>
              <a:spcAft>
                <a:spcPts val="0"/>
              </a:spcAft>
              <a:buSzPts val="1400"/>
              <a:buChar char="■"/>
              <a:defRPr sz="1400"/>
            </a:lvl3pPr>
            <a:lvl4pPr indent="-317500" lvl="3" marL="1828800">
              <a:spcBef>
                <a:spcPts val="2100"/>
              </a:spcBef>
              <a:spcAft>
                <a:spcPts val="0"/>
              </a:spcAft>
              <a:buSzPts val="1400"/>
              <a:buChar char="●"/>
              <a:defRPr sz="1400"/>
            </a:lvl4pPr>
            <a:lvl5pPr indent="-317500" lvl="4" marL="2286000">
              <a:spcBef>
                <a:spcPts val="2100"/>
              </a:spcBef>
              <a:spcAft>
                <a:spcPts val="0"/>
              </a:spcAft>
              <a:buSzPts val="1400"/>
              <a:buChar char="○"/>
              <a:defRPr sz="1400"/>
            </a:lvl5pPr>
            <a:lvl6pPr indent="-317500" lvl="5" marL="2743200">
              <a:spcBef>
                <a:spcPts val="2100"/>
              </a:spcBef>
              <a:spcAft>
                <a:spcPts val="0"/>
              </a:spcAft>
              <a:buSzPts val="1400"/>
              <a:buChar char="■"/>
              <a:defRPr sz="1400"/>
            </a:lvl6pPr>
            <a:lvl7pPr indent="-317500" lvl="6" marL="3200400">
              <a:spcBef>
                <a:spcPts val="2100"/>
              </a:spcBef>
              <a:spcAft>
                <a:spcPts val="0"/>
              </a:spcAft>
              <a:buSzPts val="1400"/>
              <a:buChar char="●"/>
              <a:defRPr sz="1400"/>
            </a:lvl7pPr>
            <a:lvl8pPr indent="-317500" lvl="7" marL="3657600">
              <a:spcBef>
                <a:spcPts val="2100"/>
              </a:spcBef>
              <a:spcAft>
                <a:spcPts val="0"/>
              </a:spcAft>
              <a:buSzPts val="1400"/>
              <a:buChar char="○"/>
              <a:defRPr sz="1400"/>
            </a:lvl8pPr>
            <a:lvl9pPr indent="-317500" lvl="8" marL="4114800">
              <a:spcBef>
                <a:spcPts val="2100"/>
              </a:spcBef>
              <a:spcAft>
                <a:spcPts val="2100"/>
              </a:spcAft>
              <a:buSzPts val="1400"/>
              <a:buChar char="■"/>
              <a:defRPr sz="1400"/>
            </a:lvl9pPr>
          </a:lstStyle>
          <a:p/>
        </p:txBody>
      </p:sp>
      <p:sp>
        <p:nvSpPr>
          <p:cNvPr id="457" name="Google Shape;457;p11"/>
          <p:cNvSpPr/>
          <p:nvPr/>
        </p:nvSpPr>
        <p:spPr>
          <a:xfrm rot="7057632">
            <a:off x="233261" y="1754682"/>
            <a:ext cx="2261852" cy="210949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accent5"/>
              </a:gs>
            </a:gsLst>
            <a:lin ang="5400012" scaled="0"/>
          </a:gradFill>
          <a:ln>
            <a:noFill/>
          </a:ln>
          <a:effectLst>
            <a:outerShdw blurRad="50800" rotWithShape="0" dir="17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58" name="Google Shape;458;p11"/>
          <p:cNvSpPr/>
          <p:nvPr/>
        </p:nvSpPr>
        <p:spPr>
          <a:xfrm rot="5400000">
            <a:off x="193676" y="3212903"/>
            <a:ext cx="2670615" cy="243107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17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59" name="Google Shape;459;p11"/>
          <p:cNvSpPr/>
          <p:nvPr/>
        </p:nvSpPr>
        <p:spPr>
          <a:xfrm flipH="1" rot="10800000">
            <a:off x="-7" y="3221871"/>
            <a:ext cx="2169574" cy="3636134"/>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1"/>
              </a:gs>
              <a:gs pos="100000">
                <a:schemeClr val="lt1"/>
              </a:gs>
            </a:gsLst>
            <a:lin ang="13500032" scaled="0"/>
          </a:gradFill>
          <a:ln>
            <a:noFill/>
          </a:ln>
          <a:effectLst>
            <a:outerShdw blurRad="50800" rotWithShape="0" dir="17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60" name="Google Shape;460;p11"/>
          <p:cNvSpPr/>
          <p:nvPr/>
        </p:nvSpPr>
        <p:spPr>
          <a:xfrm rot="-5400000">
            <a:off x="749739" y="4374620"/>
            <a:ext cx="1963553" cy="300320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dk2"/>
              </a:gs>
              <a:gs pos="100000">
                <a:schemeClr val="lt2"/>
              </a:gs>
            </a:gsLst>
            <a:lin ang="13500032" scaled="0"/>
          </a:gradFill>
          <a:ln>
            <a:noFill/>
          </a:ln>
          <a:effectLst>
            <a:outerShdw blurRad="50800" rotWithShape="0" dir="174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eam">
  <p:cSld name="CUSTOM_8_1">
    <p:spTree>
      <p:nvGrpSpPr>
        <p:cNvPr id="461" name="Shape 461"/>
        <p:cNvGrpSpPr/>
        <p:nvPr/>
      </p:nvGrpSpPr>
      <p:grpSpPr>
        <a:xfrm>
          <a:off x="0" y="0"/>
          <a:ext cx="0" cy="0"/>
          <a:chOff x="0" y="0"/>
          <a:chExt cx="0" cy="0"/>
        </a:xfrm>
      </p:grpSpPr>
      <p:sp>
        <p:nvSpPr>
          <p:cNvPr id="462" name="Google Shape;462;p12"/>
          <p:cNvSpPr/>
          <p:nvPr/>
        </p:nvSpPr>
        <p:spPr>
          <a:xfrm flipH="1" rot="-5400000">
            <a:off x="1447098" y="-1002770"/>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63" name="Google Shape;463;p12"/>
          <p:cNvSpPr/>
          <p:nvPr/>
        </p:nvSpPr>
        <p:spPr>
          <a:xfrm flipH="1" rot="-5400000">
            <a:off x="1145574" y="-1147760"/>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64" name="Google Shape;464;p12"/>
          <p:cNvSpPr/>
          <p:nvPr/>
        </p:nvSpPr>
        <p:spPr>
          <a:xfrm flipH="1" rot="-5400000">
            <a:off x="563358" y="-565543"/>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65" name="Google Shape;465;p12"/>
          <p:cNvSpPr/>
          <p:nvPr/>
        </p:nvSpPr>
        <p:spPr>
          <a:xfrm flipH="1" rot="-5400000">
            <a:off x="3263576" y="-424874"/>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66" name="Google Shape;466;p12"/>
          <p:cNvSpPr/>
          <p:nvPr/>
        </p:nvSpPr>
        <p:spPr>
          <a:xfrm flipH="1" rot="-5400000">
            <a:off x="4539706" y="-989671"/>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67" name="Google Shape;467;p12"/>
          <p:cNvSpPr/>
          <p:nvPr/>
        </p:nvSpPr>
        <p:spPr>
          <a:xfrm flipH="1" rot="-5400000">
            <a:off x="3948668" y="-253852"/>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68" name="Google Shape;468;p12"/>
          <p:cNvSpPr/>
          <p:nvPr/>
        </p:nvSpPr>
        <p:spPr>
          <a:xfrm flipH="1" rot="5400000">
            <a:off x="5959718" y="-268793"/>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69" name="Google Shape;469;p12"/>
          <p:cNvSpPr/>
          <p:nvPr/>
        </p:nvSpPr>
        <p:spPr>
          <a:xfrm flipH="1" rot="5400000">
            <a:off x="7377217" y="-885343"/>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70" name="Google Shape;470;p12"/>
          <p:cNvSpPr/>
          <p:nvPr/>
        </p:nvSpPr>
        <p:spPr>
          <a:xfrm flipH="1" rot="5400000">
            <a:off x="10554829" y="-192236"/>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71" name="Google Shape;471;p12"/>
          <p:cNvSpPr/>
          <p:nvPr/>
        </p:nvSpPr>
        <p:spPr>
          <a:xfrm flipH="1" rot="5400000">
            <a:off x="8663047" y="-549450"/>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72" name="Google Shape;472;p12"/>
          <p:cNvSpPr/>
          <p:nvPr/>
        </p:nvSpPr>
        <p:spPr>
          <a:xfrm flipH="1" rot="5400000">
            <a:off x="10078286" y="-975940"/>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73" name="Google Shape;473;p12"/>
          <p:cNvSpPr/>
          <p:nvPr/>
        </p:nvSpPr>
        <p:spPr>
          <a:xfrm flipH="1" rot="5400000">
            <a:off x="9351416" y="-227680"/>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74" name="Google Shape;474;p12"/>
          <p:cNvSpPr txBox="1"/>
          <p:nvPr>
            <p:ph idx="1" type="subTitle"/>
          </p:nvPr>
        </p:nvSpPr>
        <p:spPr>
          <a:xfrm>
            <a:off x="1189052" y="4020675"/>
            <a:ext cx="26589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475" name="Google Shape;475;p12"/>
          <p:cNvSpPr txBox="1"/>
          <p:nvPr>
            <p:ph idx="2" type="subTitle"/>
          </p:nvPr>
        </p:nvSpPr>
        <p:spPr>
          <a:xfrm>
            <a:off x="4713302" y="4020675"/>
            <a:ext cx="26589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476" name="Google Shape;476;p12"/>
          <p:cNvSpPr txBox="1"/>
          <p:nvPr>
            <p:ph idx="3" type="subTitle"/>
          </p:nvPr>
        </p:nvSpPr>
        <p:spPr>
          <a:xfrm>
            <a:off x="8237552" y="4020675"/>
            <a:ext cx="26586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477" name="Google Shape;477;p12"/>
          <p:cNvSpPr txBox="1"/>
          <p:nvPr>
            <p:ph type="title"/>
          </p:nvPr>
        </p:nvSpPr>
        <p:spPr>
          <a:xfrm>
            <a:off x="1189050" y="1050575"/>
            <a:ext cx="97074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478" name="Google Shape;478;p12"/>
          <p:cNvSpPr txBox="1"/>
          <p:nvPr>
            <p:ph idx="4" type="body"/>
          </p:nvPr>
        </p:nvSpPr>
        <p:spPr>
          <a:xfrm>
            <a:off x="1189050" y="4458625"/>
            <a:ext cx="2658900" cy="925200"/>
          </a:xfrm>
          <a:prstGeom prst="rect">
            <a:avLst/>
          </a:prstGeom>
        </p:spPr>
        <p:txBody>
          <a:bodyPr anchorCtr="0" anchor="t" bIns="121900" lIns="121900" spcFirstLastPara="1" rIns="121900" wrap="square" tIns="121900">
            <a:noAutofit/>
          </a:bodyPr>
          <a:lstStyle>
            <a:lvl1pPr indent="-336550" lvl="0" marL="457200" rtl="0">
              <a:spcBef>
                <a:spcPts val="0"/>
              </a:spcBef>
              <a:spcAft>
                <a:spcPts val="0"/>
              </a:spcAft>
              <a:buSzPts val="1700"/>
              <a:buChar char="●"/>
              <a:defRPr sz="1700"/>
            </a:lvl1pPr>
            <a:lvl2pPr indent="-336550" lvl="1" marL="914400" rtl="0">
              <a:spcBef>
                <a:spcPts val="2100"/>
              </a:spcBef>
              <a:spcAft>
                <a:spcPts val="0"/>
              </a:spcAft>
              <a:buSzPts val="1700"/>
              <a:buChar char="○"/>
              <a:defRPr sz="1700"/>
            </a:lvl2pPr>
            <a:lvl3pPr indent="-336550" lvl="2" marL="1371600" rtl="0">
              <a:spcBef>
                <a:spcPts val="2100"/>
              </a:spcBef>
              <a:spcAft>
                <a:spcPts val="0"/>
              </a:spcAft>
              <a:buSzPts val="1700"/>
              <a:buChar char="■"/>
              <a:defRPr sz="1700"/>
            </a:lvl3pPr>
            <a:lvl4pPr indent="-336550" lvl="3" marL="1828800" rtl="0">
              <a:spcBef>
                <a:spcPts val="2100"/>
              </a:spcBef>
              <a:spcAft>
                <a:spcPts val="0"/>
              </a:spcAft>
              <a:buSzPts val="1700"/>
              <a:buChar char="●"/>
              <a:defRPr sz="1700"/>
            </a:lvl4pPr>
            <a:lvl5pPr indent="-336550" lvl="4" marL="2286000" rtl="0">
              <a:spcBef>
                <a:spcPts val="2100"/>
              </a:spcBef>
              <a:spcAft>
                <a:spcPts val="0"/>
              </a:spcAft>
              <a:buSzPts val="1700"/>
              <a:buChar char="○"/>
              <a:defRPr sz="1700"/>
            </a:lvl5pPr>
            <a:lvl6pPr indent="-336550" lvl="5" marL="2743200" rtl="0">
              <a:spcBef>
                <a:spcPts val="2100"/>
              </a:spcBef>
              <a:spcAft>
                <a:spcPts val="0"/>
              </a:spcAft>
              <a:buSzPts val="1700"/>
              <a:buChar char="■"/>
              <a:defRPr sz="1700"/>
            </a:lvl6pPr>
            <a:lvl7pPr indent="-336550" lvl="6" marL="3200400" rtl="0">
              <a:spcBef>
                <a:spcPts val="2100"/>
              </a:spcBef>
              <a:spcAft>
                <a:spcPts val="0"/>
              </a:spcAft>
              <a:buSzPts val="1700"/>
              <a:buChar char="●"/>
              <a:defRPr sz="1700"/>
            </a:lvl7pPr>
            <a:lvl8pPr indent="-336550" lvl="7" marL="3657600" rtl="0">
              <a:spcBef>
                <a:spcPts val="2100"/>
              </a:spcBef>
              <a:spcAft>
                <a:spcPts val="0"/>
              </a:spcAft>
              <a:buSzPts val="1700"/>
              <a:buChar char="○"/>
              <a:defRPr sz="1700"/>
            </a:lvl8pPr>
            <a:lvl9pPr indent="-336550" lvl="8" marL="4114800" rtl="0">
              <a:spcBef>
                <a:spcPts val="2100"/>
              </a:spcBef>
              <a:spcAft>
                <a:spcPts val="2100"/>
              </a:spcAft>
              <a:buSzPts val="1700"/>
              <a:buChar char="■"/>
              <a:defRPr sz="1700"/>
            </a:lvl9pPr>
          </a:lstStyle>
          <a:p/>
        </p:txBody>
      </p:sp>
      <p:sp>
        <p:nvSpPr>
          <p:cNvPr id="479" name="Google Shape;479;p12"/>
          <p:cNvSpPr txBox="1"/>
          <p:nvPr>
            <p:ph idx="5" type="body"/>
          </p:nvPr>
        </p:nvSpPr>
        <p:spPr>
          <a:xfrm>
            <a:off x="4713300" y="4447196"/>
            <a:ext cx="2658900" cy="923400"/>
          </a:xfrm>
          <a:prstGeom prst="rect">
            <a:avLst/>
          </a:prstGeom>
        </p:spPr>
        <p:txBody>
          <a:bodyPr anchorCtr="0" anchor="t" bIns="121900" lIns="121900" spcFirstLastPara="1" rIns="121900" wrap="square" tIns="121900">
            <a:noAutofit/>
          </a:bodyPr>
          <a:lstStyle>
            <a:lvl1pPr indent="-336550" lvl="0" marL="457200" rtl="0">
              <a:spcBef>
                <a:spcPts val="0"/>
              </a:spcBef>
              <a:spcAft>
                <a:spcPts val="0"/>
              </a:spcAft>
              <a:buSzPts val="1700"/>
              <a:buChar char="●"/>
              <a:defRPr sz="1700"/>
            </a:lvl1pPr>
            <a:lvl2pPr indent="-336550" lvl="1" marL="914400" rtl="0">
              <a:spcBef>
                <a:spcPts val="2100"/>
              </a:spcBef>
              <a:spcAft>
                <a:spcPts val="0"/>
              </a:spcAft>
              <a:buSzPts val="1700"/>
              <a:buChar char="○"/>
              <a:defRPr sz="1700"/>
            </a:lvl2pPr>
            <a:lvl3pPr indent="-336550" lvl="2" marL="1371600" rtl="0">
              <a:spcBef>
                <a:spcPts val="2100"/>
              </a:spcBef>
              <a:spcAft>
                <a:spcPts val="0"/>
              </a:spcAft>
              <a:buSzPts val="1700"/>
              <a:buChar char="■"/>
              <a:defRPr sz="1700"/>
            </a:lvl3pPr>
            <a:lvl4pPr indent="-336550" lvl="3" marL="1828800" rtl="0">
              <a:spcBef>
                <a:spcPts val="2100"/>
              </a:spcBef>
              <a:spcAft>
                <a:spcPts val="0"/>
              </a:spcAft>
              <a:buSzPts val="1700"/>
              <a:buChar char="●"/>
              <a:defRPr sz="1700"/>
            </a:lvl4pPr>
            <a:lvl5pPr indent="-336550" lvl="4" marL="2286000" rtl="0">
              <a:spcBef>
                <a:spcPts val="2100"/>
              </a:spcBef>
              <a:spcAft>
                <a:spcPts val="0"/>
              </a:spcAft>
              <a:buSzPts val="1700"/>
              <a:buChar char="○"/>
              <a:defRPr sz="1700"/>
            </a:lvl5pPr>
            <a:lvl6pPr indent="-336550" lvl="5" marL="2743200" rtl="0">
              <a:spcBef>
                <a:spcPts val="2100"/>
              </a:spcBef>
              <a:spcAft>
                <a:spcPts val="0"/>
              </a:spcAft>
              <a:buSzPts val="1700"/>
              <a:buChar char="■"/>
              <a:defRPr sz="1700"/>
            </a:lvl6pPr>
            <a:lvl7pPr indent="-336550" lvl="6" marL="3200400" rtl="0">
              <a:spcBef>
                <a:spcPts val="2100"/>
              </a:spcBef>
              <a:spcAft>
                <a:spcPts val="0"/>
              </a:spcAft>
              <a:buSzPts val="1700"/>
              <a:buChar char="●"/>
              <a:defRPr sz="1700"/>
            </a:lvl7pPr>
            <a:lvl8pPr indent="-336550" lvl="7" marL="3657600" rtl="0">
              <a:spcBef>
                <a:spcPts val="2100"/>
              </a:spcBef>
              <a:spcAft>
                <a:spcPts val="0"/>
              </a:spcAft>
              <a:buSzPts val="1700"/>
              <a:buChar char="○"/>
              <a:defRPr sz="1700"/>
            </a:lvl8pPr>
            <a:lvl9pPr indent="-336550" lvl="8" marL="4114800" rtl="0">
              <a:spcBef>
                <a:spcPts val="2100"/>
              </a:spcBef>
              <a:spcAft>
                <a:spcPts val="2100"/>
              </a:spcAft>
              <a:buSzPts val="1700"/>
              <a:buChar char="■"/>
              <a:defRPr sz="1700"/>
            </a:lvl9pPr>
          </a:lstStyle>
          <a:p/>
        </p:txBody>
      </p:sp>
      <p:sp>
        <p:nvSpPr>
          <p:cNvPr id="480" name="Google Shape;480;p12"/>
          <p:cNvSpPr txBox="1"/>
          <p:nvPr>
            <p:ph idx="6" type="body"/>
          </p:nvPr>
        </p:nvSpPr>
        <p:spPr>
          <a:xfrm>
            <a:off x="8237550" y="4433967"/>
            <a:ext cx="2658900" cy="923400"/>
          </a:xfrm>
          <a:prstGeom prst="rect">
            <a:avLst/>
          </a:prstGeom>
        </p:spPr>
        <p:txBody>
          <a:bodyPr anchorCtr="0" anchor="t" bIns="121900" lIns="121900" spcFirstLastPara="1" rIns="121900" wrap="square" tIns="121900">
            <a:noAutofit/>
          </a:bodyPr>
          <a:lstStyle>
            <a:lvl1pPr indent="-336550" lvl="0" marL="457200" rtl="0">
              <a:spcBef>
                <a:spcPts val="0"/>
              </a:spcBef>
              <a:spcAft>
                <a:spcPts val="0"/>
              </a:spcAft>
              <a:buSzPts val="1700"/>
              <a:buChar char="●"/>
              <a:defRPr sz="1700"/>
            </a:lvl1pPr>
            <a:lvl2pPr indent="-336550" lvl="1" marL="914400" rtl="0">
              <a:spcBef>
                <a:spcPts val="2100"/>
              </a:spcBef>
              <a:spcAft>
                <a:spcPts val="0"/>
              </a:spcAft>
              <a:buSzPts val="1700"/>
              <a:buChar char="○"/>
              <a:defRPr sz="1700"/>
            </a:lvl2pPr>
            <a:lvl3pPr indent="-336550" lvl="2" marL="1371600" rtl="0">
              <a:spcBef>
                <a:spcPts val="2100"/>
              </a:spcBef>
              <a:spcAft>
                <a:spcPts val="0"/>
              </a:spcAft>
              <a:buSzPts val="1700"/>
              <a:buChar char="■"/>
              <a:defRPr sz="1700"/>
            </a:lvl3pPr>
            <a:lvl4pPr indent="-336550" lvl="3" marL="1828800" rtl="0">
              <a:spcBef>
                <a:spcPts val="2100"/>
              </a:spcBef>
              <a:spcAft>
                <a:spcPts val="0"/>
              </a:spcAft>
              <a:buSzPts val="1700"/>
              <a:buChar char="●"/>
              <a:defRPr sz="1700"/>
            </a:lvl4pPr>
            <a:lvl5pPr indent="-336550" lvl="4" marL="2286000" rtl="0">
              <a:spcBef>
                <a:spcPts val="2100"/>
              </a:spcBef>
              <a:spcAft>
                <a:spcPts val="0"/>
              </a:spcAft>
              <a:buSzPts val="1700"/>
              <a:buChar char="○"/>
              <a:defRPr sz="1700"/>
            </a:lvl5pPr>
            <a:lvl6pPr indent="-336550" lvl="5" marL="2743200" rtl="0">
              <a:spcBef>
                <a:spcPts val="2100"/>
              </a:spcBef>
              <a:spcAft>
                <a:spcPts val="0"/>
              </a:spcAft>
              <a:buSzPts val="1700"/>
              <a:buChar char="■"/>
              <a:defRPr sz="1700"/>
            </a:lvl6pPr>
            <a:lvl7pPr indent="-336550" lvl="6" marL="3200400" rtl="0">
              <a:spcBef>
                <a:spcPts val="2100"/>
              </a:spcBef>
              <a:spcAft>
                <a:spcPts val="0"/>
              </a:spcAft>
              <a:buSzPts val="1700"/>
              <a:buChar char="●"/>
              <a:defRPr sz="1700"/>
            </a:lvl7pPr>
            <a:lvl8pPr indent="-336550" lvl="7" marL="3657600" rtl="0">
              <a:spcBef>
                <a:spcPts val="2100"/>
              </a:spcBef>
              <a:spcAft>
                <a:spcPts val="0"/>
              </a:spcAft>
              <a:buSzPts val="1700"/>
              <a:buChar char="○"/>
              <a:defRPr sz="1700"/>
            </a:lvl8pPr>
            <a:lvl9pPr indent="-336550" lvl="8" marL="4114800" rtl="0">
              <a:spcBef>
                <a:spcPts val="2100"/>
              </a:spcBef>
              <a:spcAft>
                <a:spcPts val="2100"/>
              </a:spcAft>
              <a:buSzPts val="1700"/>
              <a:buChar char="■"/>
              <a:defRPr sz="17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Percentages">
  <p:cSld name="CUSTOM_11">
    <p:spTree>
      <p:nvGrpSpPr>
        <p:cNvPr id="481" name="Shape 481"/>
        <p:cNvGrpSpPr/>
        <p:nvPr/>
      </p:nvGrpSpPr>
      <p:grpSpPr>
        <a:xfrm>
          <a:off x="0" y="0"/>
          <a:ext cx="0" cy="0"/>
          <a:chOff x="0" y="0"/>
          <a:chExt cx="0" cy="0"/>
        </a:xfrm>
      </p:grpSpPr>
      <p:sp>
        <p:nvSpPr>
          <p:cNvPr id="482" name="Google Shape;482;p13"/>
          <p:cNvSpPr/>
          <p:nvPr/>
        </p:nvSpPr>
        <p:spPr>
          <a:xfrm flipH="1" rot="5400000">
            <a:off x="9662543" y="4763042"/>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83" name="Google Shape;483;p13"/>
          <p:cNvSpPr/>
          <p:nvPr/>
        </p:nvSpPr>
        <p:spPr>
          <a:xfrm flipH="1" rot="5400000">
            <a:off x="10186459" y="4840442"/>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84" name="Google Shape;484;p13"/>
          <p:cNvSpPr/>
          <p:nvPr/>
        </p:nvSpPr>
        <p:spPr>
          <a:xfrm flipH="1" rot="5400000">
            <a:off x="10849398" y="5503384"/>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85" name="Google Shape;485;p13"/>
          <p:cNvSpPr/>
          <p:nvPr/>
        </p:nvSpPr>
        <p:spPr>
          <a:xfrm flipH="1" rot="5400000">
            <a:off x="8274444" y="5769316"/>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86" name="Google Shape;486;p13"/>
          <p:cNvSpPr/>
          <p:nvPr/>
        </p:nvSpPr>
        <p:spPr>
          <a:xfrm flipH="1" rot="5400000">
            <a:off x="6654148" y="4860351"/>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87" name="Google Shape;487;p13"/>
          <p:cNvSpPr/>
          <p:nvPr/>
        </p:nvSpPr>
        <p:spPr>
          <a:xfrm flipH="1" rot="5400000">
            <a:off x="7445741" y="5796726"/>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88" name="Google Shape;488;p13"/>
          <p:cNvSpPr/>
          <p:nvPr/>
        </p:nvSpPr>
        <p:spPr>
          <a:xfrm flipH="1" rot="-5400000">
            <a:off x="5278299" y="5625396"/>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89" name="Google Shape;489;p13"/>
          <p:cNvSpPr/>
          <p:nvPr/>
        </p:nvSpPr>
        <p:spPr>
          <a:xfrm flipH="1" rot="-5400000">
            <a:off x="3952672" y="5100719"/>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90" name="Google Shape;490;p13"/>
          <p:cNvSpPr/>
          <p:nvPr/>
        </p:nvSpPr>
        <p:spPr>
          <a:xfrm flipH="1" rot="-5400000">
            <a:off x="180199" y="5198964"/>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91" name="Google Shape;491;p13"/>
          <p:cNvSpPr/>
          <p:nvPr/>
        </p:nvSpPr>
        <p:spPr>
          <a:xfrm flipH="1" rot="-5400000">
            <a:off x="2764801" y="5534568"/>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92" name="Google Shape;492;p13"/>
          <p:cNvSpPr/>
          <p:nvPr/>
        </p:nvSpPr>
        <p:spPr>
          <a:xfrm flipH="1" rot="-5400000">
            <a:off x="963905" y="4722421"/>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93" name="Google Shape;493;p13"/>
          <p:cNvSpPr/>
          <p:nvPr/>
        </p:nvSpPr>
        <p:spPr>
          <a:xfrm flipH="1" rot="-5400000">
            <a:off x="1888421" y="5668328"/>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94" name="Google Shape;494;p13"/>
          <p:cNvSpPr txBox="1"/>
          <p:nvPr>
            <p:ph hasCustomPrompt="1" type="title"/>
          </p:nvPr>
        </p:nvSpPr>
        <p:spPr>
          <a:xfrm>
            <a:off x="715025" y="2378150"/>
            <a:ext cx="2948400" cy="11886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7000"/>
              <a:buNone/>
              <a:defRPr sz="7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495" name="Google Shape;495;p13"/>
          <p:cNvSpPr txBox="1"/>
          <p:nvPr>
            <p:ph idx="2" type="title"/>
          </p:nvPr>
        </p:nvSpPr>
        <p:spPr>
          <a:xfrm>
            <a:off x="715025" y="898175"/>
            <a:ext cx="107148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2pPr>
            <a:lvl3pPr lvl="2"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3pPr>
            <a:lvl4pPr lvl="3"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4pPr>
            <a:lvl5pPr lvl="4"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5pPr>
            <a:lvl6pPr lvl="5"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6pPr>
            <a:lvl7pPr lvl="6"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7pPr>
            <a:lvl8pPr lvl="7"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8pPr>
            <a:lvl9pPr lvl="8"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9pPr>
          </a:lstStyle>
          <a:p/>
        </p:txBody>
      </p:sp>
      <p:sp>
        <p:nvSpPr>
          <p:cNvPr id="496" name="Google Shape;496;p13"/>
          <p:cNvSpPr txBox="1"/>
          <p:nvPr>
            <p:ph hasCustomPrompt="1" idx="3" type="title"/>
          </p:nvPr>
        </p:nvSpPr>
        <p:spPr>
          <a:xfrm>
            <a:off x="4516336" y="2378150"/>
            <a:ext cx="2948400" cy="11886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7000"/>
              <a:buNone/>
              <a:defRPr sz="7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497" name="Google Shape;497;p13"/>
          <p:cNvSpPr txBox="1"/>
          <p:nvPr>
            <p:ph hasCustomPrompt="1" idx="4" type="title"/>
          </p:nvPr>
        </p:nvSpPr>
        <p:spPr>
          <a:xfrm>
            <a:off x="8481454" y="2378150"/>
            <a:ext cx="2948400" cy="11886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7000"/>
              <a:buNone/>
              <a:defRPr sz="7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498" name="Google Shape;498;p13"/>
          <p:cNvSpPr txBox="1"/>
          <p:nvPr>
            <p:ph idx="1" type="body"/>
          </p:nvPr>
        </p:nvSpPr>
        <p:spPr>
          <a:xfrm>
            <a:off x="8481446" y="3619725"/>
            <a:ext cx="2948400" cy="925200"/>
          </a:xfrm>
          <a:prstGeom prst="rect">
            <a:avLst/>
          </a:prstGeom>
        </p:spPr>
        <p:txBody>
          <a:bodyPr anchorCtr="0" anchor="t" bIns="121900" lIns="121900" spcFirstLastPara="1" rIns="121900" wrap="square" tIns="121900">
            <a:noAutofit/>
          </a:bodyPr>
          <a:lstStyle>
            <a:lvl1pPr indent="-368300" lvl="0" marL="457200" algn="ctr">
              <a:lnSpc>
                <a:spcPct val="100000"/>
              </a:lnSpc>
              <a:spcBef>
                <a:spcPts val="0"/>
              </a:spcBef>
              <a:spcAft>
                <a:spcPts val="0"/>
              </a:spcAft>
              <a:buSzPts val="2200"/>
              <a:buChar char="●"/>
              <a:defRPr sz="2200"/>
            </a:lvl1pPr>
            <a:lvl2pPr indent="-368300" lvl="1" marL="914400" algn="ctr">
              <a:lnSpc>
                <a:spcPct val="100000"/>
              </a:lnSpc>
              <a:spcBef>
                <a:spcPts val="0"/>
              </a:spcBef>
              <a:spcAft>
                <a:spcPts val="0"/>
              </a:spcAft>
              <a:buSzPts val="2200"/>
              <a:buChar char="○"/>
              <a:defRPr sz="2200"/>
            </a:lvl2pPr>
            <a:lvl3pPr indent="-368300" lvl="2" marL="1371600" algn="ctr">
              <a:lnSpc>
                <a:spcPct val="100000"/>
              </a:lnSpc>
              <a:spcBef>
                <a:spcPts val="0"/>
              </a:spcBef>
              <a:spcAft>
                <a:spcPts val="0"/>
              </a:spcAft>
              <a:buSzPts val="2200"/>
              <a:buChar char="■"/>
              <a:defRPr sz="2200"/>
            </a:lvl3pPr>
            <a:lvl4pPr indent="-368300" lvl="3" marL="1828800" algn="ctr">
              <a:lnSpc>
                <a:spcPct val="100000"/>
              </a:lnSpc>
              <a:spcBef>
                <a:spcPts val="0"/>
              </a:spcBef>
              <a:spcAft>
                <a:spcPts val="0"/>
              </a:spcAft>
              <a:buSzPts val="2200"/>
              <a:buChar char="●"/>
              <a:defRPr sz="2200"/>
            </a:lvl4pPr>
            <a:lvl5pPr indent="-368300" lvl="4" marL="2286000" algn="ctr">
              <a:lnSpc>
                <a:spcPct val="100000"/>
              </a:lnSpc>
              <a:spcBef>
                <a:spcPts val="0"/>
              </a:spcBef>
              <a:spcAft>
                <a:spcPts val="0"/>
              </a:spcAft>
              <a:buSzPts val="2200"/>
              <a:buChar char="○"/>
              <a:defRPr sz="2200"/>
            </a:lvl5pPr>
            <a:lvl6pPr indent="-368300" lvl="5" marL="2743200" algn="ctr">
              <a:lnSpc>
                <a:spcPct val="100000"/>
              </a:lnSpc>
              <a:spcBef>
                <a:spcPts val="0"/>
              </a:spcBef>
              <a:spcAft>
                <a:spcPts val="0"/>
              </a:spcAft>
              <a:buSzPts val="2200"/>
              <a:buChar char="■"/>
              <a:defRPr sz="2200"/>
            </a:lvl6pPr>
            <a:lvl7pPr indent="-368300" lvl="6" marL="3200400" algn="ctr">
              <a:lnSpc>
                <a:spcPct val="100000"/>
              </a:lnSpc>
              <a:spcBef>
                <a:spcPts val="0"/>
              </a:spcBef>
              <a:spcAft>
                <a:spcPts val="0"/>
              </a:spcAft>
              <a:buSzPts val="2200"/>
              <a:buChar char="●"/>
              <a:defRPr sz="2200"/>
            </a:lvl7pPr>
            <a:lvl8pPr indent="-368300" lvl="7" marL="3657600" algn="ctr">
              <a:lnSpc>
                <a:spcPct val="100000"/>
              </a:lnSpc>
              <a:spcBef>
                <a:spcPts val="0"/>
              </a:spcBef>
              <a:spcAft>
                <a:spcPts val="0"/>
              </a:spcAft>
              <a:buSzPts val="2200"/>
              <a:buChar char="○"/>
              <a:defRPr sz="2200"/>
            </a:lvl8pPr>
            <a:lvl9pPr indent="-368300" lvl="8" marL="4114800" algn="ctr">
              <a:lnSpc>
                <a:spcPct val="100000"/>
              </a:lnSpc>
              <a:spcBef>
                <a:spcPts val="0"/>
              </a:spcBef>
              <a:spcAft>
                <a:spcPts val="0"/>
              </a:spcAft>
              <a:buSzPts val="2200"/>
              <a:buChar char="■"/>
              <a:defRPr sz="2200"/>
            </a:lvl9pPr>
          </a:lstStyle>
          <a:p/>
        </p:txBody>
      </p:sp>
      <p:sp>
        <p:nvSpPr>
          <p:cNvPr id="499" name="Google Shape;499;p13"/>
          <p:cNvSpPr txBox="1"/>
          <p:nvPr>
            <p:ph idx="5" type="body"/>
          </p:nvPr>
        </p:nvSpPr>
        <p:spPr>
          <a:xfrm>
            <a:off x="4516345" y="3608575"/>
            <a:ext cx="2948400" cy="925200"/>
          </a:xfrm>
          <a:prstGeom prst="rect">
            <a:avLst/>
          </a:prstGeom>
        </p:spPr>
        <p:txBody>
          <a:bodyPr anchorCtr="0" anchor="t" bIns="121900" lIns="121900" spcFirstLastPara="1" rIns="121900" wrap="square" tIns="121900">
            <a:noAutofit/>
          </a:bodyPr>
          <a:lstStyle>
            <a:lvl1pPr indent="-368300" lvl="0" marL="457200" rtl="0" algn="ctr">
              <a:lnSpc>
                <a:spcPct val="100000"/>
              </a:lnSpc>
              <a:spcBef>
                <a:spcPts val="0"/>
              </a:spcBef>
              <a:spcAft>
                <a:spcPts val="0"/>
              </a:spcAft>
              <a:buSzPts val="2200"/>
              <a:buChar char="●"/>
              <a:defRPr sz="2200"/>
            </a:lvl1pPr>
            <a:lvl2pPr indent="-368300" lvl="1" marL="914400" rtl="0" algn="ctr">
              <a:lnSpc>
                <a:spcPct val="100000"/>
              </a:lnSpc>
              <a:spcBef>
                <a:spcPts val="0"/>
              </a:spcBef>
              <a:spcAft>
                <a:spcPts val="0"/>
              </a:spcAft>
              <a:buSzPts val="2200"/>
              <a:buChar char="○"/>
              <a:defRPr sz="2200"/>
            </a:lvl2pPr>
            <a:lvl3pPr indent="-368300" lvl="2" marL="1371600" rtl="0" algn="ctr">
              <a:lnSpc>
                <a:spcPct val="100000"/>
              </a:lnSpc>
              <a:spcBef>
                <a:spcPts val="0"/>
              </a:spcBef>
              <a:spcAft>
                <a:spcPts val="0"/>
              </a:spcAft>
              <a:buSzPts val="2200"/>
              <a:buChar char="■"/>
              <a:defRPr sz="2200"/>
            </a:lvl3pPr>
            <a:lvl4pPr indent="-368300" lvl="3" marL="1828800" rtl="0" algn="ctr">
              <a:lnSpc>
                <a:spcPct val="100000"/>
              </a:lnSpc>
              <a:spcBef>
                <a:spcPts val="0"/>
              </a:spcBef>
              <a:spcAft>
                <a:spcPts val="0"/>
              </a:spcAft>
              <a:buSzPts val="2200"/>
              <a:buChar char="●"/>
              <a:defRPr sz="2200"/>
            </a:lvl4pPr>
            <a:lvl5pPr indent="-368300" lvl="4" marL="2286000" rtl="0" algn="ctr">
              <a:lnSpc>
                <a:spcPct val="100000"/>
              </a:lnSpc>
              <a:spcBef>
                <a:spcPts val="0"/>
              </a:spcBef>
              <a:spcAft>
                <a:spcPts val="0"/>
              </a:spcAft>
              <a:buSzPts val="2200"/>
              <a:buChar char="○"/>
              <a:defRPr sz="2200"/>
            </a:lvl5pPr>
            <a:lvl6pPr indent="-368300" lvl="5" marL="2743200" rtl="0" algn="ctr">
              <a:lnSpc>
                <a:spcPct val="100000"/>
              </a:lnSpc>
              <a:spcBef>
                <a:spcPts val="0"/>
              </a:spcBef>
              <a:spcAft>
                <a:spcPts val="0"/>
              </a:spcAft>
              <a:buSzPts val="2200"/>
              <a:buChar char="■"/>
              <a:defRPr sz="2200"/>
            </a:lvl6pPr>
            <a:lvl7pPr indent="-368300" lvl="6" marL="3200400" rtl="0" algn="ctr">
              <a:lnSpc>
                <a:spcPct val="100000"/>
              </a:lnSpc>
              <a:spcBef>
                <a:spcPts val="0"/>
              </a:spcBef>
              <a:spcAft>
                <a:spcPts val="0"/>
              </a:spcAft>
              <a:buSzPts val="2200"/>
              <a:buChar char="●"/>
              <a:defRPr sz="2200"/>
            </a:lvl7pPr>
            <a:lvl8pPr indent="-368300" lvl="7" marL="3657600" rtl="0" algn="ctr">
              <a:lnSpc>
                <a:spcPct val="100000"/>
              </a:lnSpc>
              <a:spcBef>
                <a:spcPts val="0"/>
              </a:spcBef>
              <a:spcAft>
                <a:spcPts val="0"/>
              </a:spcAft>
              <a:buSzPts val="2200"/>
              <a:buChar char="○"/>
              <a:defRPr sz="2200"/>
            </a:lvl8pPr>
            <a:lvl9pPr indent="-368300" lvl="8" marL="4114800" rtl="0" algn="ctr">
              <a:lnSpc>
                <a:spcPct val="100000"/>
              </a:lnSpc>
              <a:spcBef>
                <a:spcPts val="0"/>
              </a:spcBef>
              <a:spcAft>
                <a:spcPts val="0"/>
              </a:spcAft>
              <a:buSzPts val="2200"/>
              <a:buChar char="■"/>
              <a:defRPr sz="2200"/>
            </a:lvl9pPr>
          </a:lstStyle>
          <a:p/>
        </p:txBody>
      </p:sp>
      <p:sp>
        <p:nvSpPr>
          <p:cNvPr id="500" name="Google Shape;500;p13"/>
          <p:cNvSpPr txBox="1"/>
          <p:nvPr>
            <p:ph idx="6" type="body"/>
          </p:nvPr>
        </p:nvSpPr>
        <p:spPr>
          <a:xfrm>
            <a:off x="715025" y="3608575"/>
            <a:ext cx="2948400" cy="925200"/>
          </a:xfrm>
          <a:prstGeom prst="rect">
            <a:avLst/>
          </a:prstGeom>
        </p:spPr>
        <p:txBody>
          <a:bodyPr anchorCtr="0" anchor="t" bIns="121900" lIns="121900" spcFirstLastPara="1" rIns="121900" wrap="square" tIns="121900">
            <a:noAutofit/>
          </a:bodyPr>
          <a:lstStyle>
            <a:lvl1pPr indent="-368300" lvl="0" marL="457200" rtl="0" algn="ctr">
              <a:lnSpc>
                <a:spcPct val="100000"/>
              </a:lnSpc>
              <a:spcBef>
                <a:spcPts val="0"/>
              </a:spcBef>
              <a:spcAft>
                <a:spcPts val="0"/>
              </a:spcAft>
              <a:buSzPts val="2200"/>
              <a:buChar char="●"/>
              <a:defRPr sz="2200"/>
            </a:lvl1pPr>
            <a:lvl2pPr indent="-368300" lvl="1" marL="914400" rtl="0" algn="ctr">
              <a:lnSpc>
                <a:spcPct val="100000"/>
              </a:lnSpc>
              <a:spcBef>
                <a:spcPts val="0"/>
              </a:spcBef>
              <a:spcAft>
                <a:spcPts val="0"/>
              </a:spcAft>
              <a:buSzPts val="2200"/>
              <a:buChar char="○"/>
              <a:defRPr sz="2200"/>
            </a:lvl2pPr>
            <a:lvl3pPr indent="-368300" lvl="2" marL="1371600" rtl="0" algn="ctr">
              <a:lnSpc>
                <a:spcPct val="100000"/>
              </a:lnSpc>
              <a:spcBef>
                <a:spcPts val="0"/>
              </a:spcBef>
              <a:spcAft>
                <a:spcPts val="0"/>
              </a:spcAft>
              <a:buSzPts val="2200"/>
              <a:buChar char="■"/>
              <a:defRPr sz="2200"/>
            </a:lvl3pPr>
            <a:lvl4pPr indent="-368300" lvl="3" marL="1828800" rtl="0" algn="ctr">
              <a:lnSpc>
                <a:spcPct val="100000"/>
              </a:lnSpc>
              <a:spcBef>
                <a:spcPts val="0"/>
              </a:spcBef>
              <a:spcAft>
                <a:spcPts val="0"/>
              </a:spcAft>
              <a:buSzPts val="2200"/>
              <a:buChar char="●"/>
              <a:defRPr sz="2200"/>
            </a:lvl4pPr>
            <a:lvl5pPr indent="-368300" lvl="4" marL="2286000" rtl="0" algn="ctr">
              <a:lnSpc>
                <a:spcPct val="100000"/>
              </a:lnSpc>
              <a:spcBef>
                <a:spcPts val="0"/>
              </a:spcBef>
              <a:spcAft>
                <a:spcPts val="0"/>
              </a:spcAft>
              <a:buSzPts val="2200"/>
              <a:buChar char="○"/>
              <a:defRPr sz="2200"/>
            </a:lvl5pPr>
            <a:lvl6pPr indent="-368300" lvl="5" marL="2743200" rtl="0" algn="ctr">
              <a:lnSpc>
                <a:spcPct val="100000"/>
              </a:lnSpc>
              <a:spcBef>
                <a:spcPts val="0"/>
              </a:spcBef>
              <a:spcAft>
                <a:spcPts val="0"/>
              </a:spcAft>
              <a:buSzPts val="2200"/>
              <a:buChar char="■"/>
              <a:defRPr sz="2200"/>
            </a:lvl6pPr>
            <a:lvl7pPr indent="-368300" lvl="6" marL="3200400" rtl="0" algn="ctr">
              <a:lnSpc>
                <a:spcPct val="100000"/>
              </a:lnSpc>
              <a:spcBef>
                <a:spcPts val="0"/>
              </a:spcBef>
              <a:spcAft>
                <a:spcPts val="0"/>
              </a:spcAft>
              <a:buSzPts val="2200"/>
              <a:buChar char="●"/>
              <a:defRPr sz="2200"/>
            </a:lvl7pPr>
            <a:lvl8pPr indent="-368300" lvl="7" marL="3657600" rtl="0" algn="ctr">
              <a:lnSpc>
                <a:spcPct val="100000"/>
              </a:lnSpc>
              <a:spcBef>
                <a:spcPts val="0"/>
              </a:spcBef>
              <a:spcAft>
                <a:spcPts val="0"/>
              </a:spcAft>
              <a:buSzPts val="2200"/>
              <a:buChar char="○"/>
              <a:defRPr sz="2200"/>
            </a:lvl8pPr>
            <a:lvl9pPr indent="-368300" lvl="8" marL="4114800" rtl="0" algn="ctr">
              <a:lnSpc>
                <a:spcPct val="100000"/>
              </a:lnSpc>
              <a:spcBef>
                <a:spcPts val="0"/>
              </a:spcBef>
              <a:spcAft>
                <a:spcPts val="0"/>
              </a:spcAft>
              <a:buSzPts val="2200"/>
              <a:buChar char="■"/>
              <a:defRPr sz="22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3 Six columns">
  <p:cSld name="CUSTOM_12">
    <p:spTree>
      <p:nvGrpSpPr>
        <p:cNvPr id="501" name="Shape 501"/>
        <p:cNvGrpSpPr/>
        <p:nvPr/>
      </p:nvGrpSpPr>
      <p:grpSpPr>
        <a:xfrm>
          <a:off x="0" y="0"/>
          <a:ext cx="0" cy="0"/>
          <a:chOff x="0" y="0"/>
          <a:chExt cx="0" cy="0"/>
        </a:xfrm>
      </p:grpSpPr>
      <p:sp>
        <p:nvSpPr>
          <p:cNvPr id="502" name="Google Shape;502;p14"/>
          <p:cNvSpPr txBox="1"/>
          <p:nvPr>
            <p:ph idx="1" type="subTitle"/>
          </p:nvPr>
        </p:nvSpPr>
        <p:spPr>
          <a:xfrm>
            <a:off x="720400" y="2163600"/>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503" name="Google Shape;503;p14"/>
          <p:cNvSpPr txBox="1"/>
          <p:nvPr>
            <p:ph idx="2" type="subTitle"/>
          </p:nvPr>
        </p:nvSpPr>
        <p:spPr>
          <a:xfrm>
            <a:off x="720400" y="4020325"/>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504" name="Google Shape;504;p14"/>
          <p:cNvSpPr txBox="1"/>
          <p:nvPr>
            <p:ph idx="3" type="subTitle"/>
          </p:nvPr>
        </p:nvSpPr>
        <p:spPr>
          <a:xfrm>
            <a:off x="8381787" y="2172980"/>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505" name="Google Shape;505;p14"/>
          <p:cNvSpPr txBox="1"/>
          <p:nvPr>
            <p:ph idx="4" type="subTitle"/>
          </p:nvPr>
        </p:nvSpPr>
        <p:spPr>
          <a:xfrm>
            <a:off x="4571787" y="2180950"/>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506" name="Google Shape;506;p14"/>
          <p:cNvSpPr txBox="1"/>
          <p:nvPr>
            <p:ph idx="5" type="subTitle"/>
          </p:nvPr>
        </p:nvSpPr>
        <p:spPr>
          <a:xfrm>
            <a:off x="4571787" y="4020325"/>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507" name="Google Shape;507;p14"/>
          <p:cNvSpPr txBox="1"/>
          <p:nvPr>
            <p:ph idx="6" type="subTitle"/>
          </p:nvPr>
        </p:nvSpPr>
        <p:spPr>
          <a:xfrm>
            <a:off x="8381787" y="4001780"/>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508" name="Google Shape;508;p14"/>
          <p:cNvSpPr txBox="1"/>
          <p:nvPr>
            <p:ph type="title"/>
          </p:nvPr>
        </p:nvSpPr>
        <p:spPr>
          <a:xfrm>
            <a:off x="720400" y="898175"/>
            <a:ext cx="109119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509" name="Google Shape;509;p14"/>
          <p:cNvSpPr txBox="1"/>
          <p:nvPr>
            <p:ph idx="7" type="body"/>
          </p:nvPr>
        </p:nvSpPr>
        <p:spPr>
          <a:xfrm>
            <a:off x="4571787" y="2589800"/>
            <a:ext cx="3250500" cy="834000"/>
          </a:xfrm>
          <a:prstGeom prst="rect">
            <a:avLst/>
          </a:prstGeom>
        </p:spPr>
        <p:txBody>
          <a:bodyPr anchorCtr="0" anchor="t" bIns="121900" lIns="121900" spcFirstLastPara="1" rIns="121900" wrap="square" tIns="121900">
            <a:noAutofit/>
          </a:bodyPr>
          <a:lstStyle>
            <a:lvl1pPr indent="-330200" lvl="0" marL="457200">
              <a:spcBef>
                <a:spcPts val="0"/>
              </a:spcBef>
              <a:spcAft>
                <a:spcPts val="0"/>
              </a:spcAft>
              <a:buSzPts val="1600"/>
              <a:buChar char="●"/>
              <a:defRPr sz="1600"/>
            </a:lvl1pPr>
            <a:lvl2pPr indent="-330200" lvl="1" marL="914400">
              <a:spcBef>
                <a:spcPts val="2100"/>
              </a:spcBef>
              <a:spcAft>
                <a:spcPts val="0"/>
              </a:spcAft>
              <a:buSzPts val="1600"/>
              <a:buChar char="○"/>
              <a:defRPr sz="1600"/>
            </a:lvl2pPr>
            <a:lvl3pPr indent="-330200" lvl="2" marL="1371600">
              <a:spcBef>
                <a:spcPts val="2100"/>
              </a:spcBef>
              <a:spcAft>
                <a:spcPts val="0"/>
              </a:spcAft>
              <a:buSzPts val="1600"/>
              <a:buChar char="■"/>
              <a:defRPr sz="1600"/>
            </a:lvl3pPr>
            <a:lvl4pPr indent="-330200" lvl="3" marL="1828800">
              <a:spcBef>
                <a:spcPts val="2100"/>
              </a:spcBef>
              <a:spcAft>
                <a:spcPts val="0"/>
              </a:spcAft>
              <a:buSzPts val="1600"/>
              <a:buChar char="●"/>
              <a:defRPr sz="1600"/>
            </a:lvl4pPr>
            <a:lvl5pPr indent="-330200" lvl="4" marL="2286000">
              <a:spcBef>
                <a:spcPts val="2100"/>
              </a:spcBef>
              <a:spcAft>
                <a:spcPts val="0"/>
              </a:spcAft>
              <a:buSzPts val="1600"/>
              <a:buChar char="○"/>
              <a:defRPr sz="1600"/>
            </a:lvl5pPr>
            <a:lvl6pPr indent="-330200" lvl="5" marL="2743200">
              <a:spcBef>
                <a:spcPts val="2100"/>
              </a:spcBef>
              <a:spcAft>
                <a:spcPts val="0"/>
              </a:spcAft>
              <a:buSzPts val="1600"/>
              <a:buChar char="■"/>
              <a:defRPr sz="1600"/>
            </a:lvl6pPr>
            <a:lvl7pPr indent="-330200" lvl="6" marL="3200400">
              <a:spcBef>
                <a:spcPts val="2100"/>
              </a:spcBef>
              <a:spcAft>
                <a:spcPts val="0"/>
              </a:spcAft>
              <a:buSzPts val="1600"/>
              <a:buChar char="●"/>
              <a:defRPr sz="1600"/>
            </a:lvl7pPr>
            <a:lvl8pPr indent="-330200" lvl="7" marL="3657600">
              <a:spcBef>
                <a:spcPts val="2100"/>
              </a:spcBef>
              <a:spcAft>
                <a:spcPts val="0"/>
              </a:spcAft>
              <a:buSzPts val="1600"/>
              <a:buChar char="○"/>
              <a:defRPr sz="1600"/>
            </a:lvl8pPr>
            <a:lvl9pPr indent="-330200" lvl="8" marL="4114800">
              <a:spcBef>
                <a:spcPts val="2100"/>
              </a:spcBef>
              <a:spcAft>
                <a:spcPts val="2100"/>
              </a:spcAft>
              <a:buSzPts val="1600"/>
              <a:buChar char="■"/>
              <a:defRPr sz="1600"/>
            </a:lvl9pPr>
          </a:lstStyle>
          <a:p/>
        </p:txBody>
      </p:sp>
      <p:sp>
        <p:nvSpPr>
          <p:cNvPr id="510" name="Google Shape;510;p14"/>
          <p:cNvSpPr txBox="1"/>
          <p:nvPr>
            <p:ph idx="8" type="body"/>
          </p:nvPr>
        </p:nvSpPr>
        <p:spPr>
          <a:xfrm>
            <a:off x="8381787" y="44186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511" name="Google Shape;511;p14"/>
          <p:cNvSpPr txBox="1"/>
          <p:nvPr>
            <p:ph idx="9" type="body"/>
          </p:nvPr>
        </p:nvSpPr>
        <p:spPr>
          <a:xfrm>
            <a:off x="4571787" y="44186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512" name="Google Shape;512;p14"/>
          <p:cNvSpPr txBox="1"/>
          <p:nvPr>
            <p:ph idx="13" type="body"/>
          </p:nvPr>
        </p:nvSpPr>
        <p:spPr>
          <a:xfrm>
            <a:off x="720400" y="25898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513" name="Google Shape;513;p14"/>
          <p:cNvSpPr txBox="1"/>
          <p:nvPr>
            <p:ph idx="14" type="body"/>
          </p:nvPr>
        </p:nvSpPr>
        <p:spPr>
          <a:xfrm>
            <a:off x="8381787" y="25898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514" name="Google Shape;514;p14"/>
          <p:cNvSpPr txBox="1"/>
          <p:nvPr>
            <p:ph idx="15" type="body"/>
          </p:nvPr>
        </p:nvSpPr>
        <p:spPr>
          <a:xfrm>
            <a:off x="720400" y="44186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515" name="Google Shape;515;p14"/>
          <p:cNvSpPr/>
          <p:nvPr/>
        </p:nvSpPr>
        <p:spPr>
          <a:xfrm flipH="1" rot="5400000">
            <a:off x="9662543" y="4763042"/>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16" name="Google Shape;516;p14"/>
          <p:cNvSpPr/>
          <p:nvPr/>
        </p:nvSpPr>
        <p:spPr>
          <a:xfrm flipH="1" rot="5400000">
            <a:off x="10186459" y="4840442"/>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17" name="Google Shape;517;p14"/>
          <p:cNvSpPr/>
          <p:nvPr/>
        </p:nvSpPr>
        <p:spPr>
          <a:xfrm flipH="1" rot="5400000">
            <a:off x="10849398" y="5503384"/>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18" name="Google Shape;518;p14"/>
          <p:cNvSpPr/>
          <p:nvPr/>
        </p:nvSpPr>
        <p:spPr>
          <a:xfrm flipH="1" rot="5400000">
            <a:off x="8274444" y="5769316"/>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19" name="Google Shape;519;p14"/>
          <p:cNvSpPr/>
          <p:nvPr/>
        </p:nvSpPr>
        <p:spPr>
          <a:xfrm flipH="1" rot="5400000">
            <a:off x="6654148" y="4860351"/>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20" name="Google Shape;520;p14"/>
          <p:cNvSpPr/>
          <p:nvPr/>
        </p:nvSpPr>
        <p:spPr>
          <a:xfrm flipH="1" rot="5400000">
            <a:off x="7445741" y="5796726"/>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21" name="Google Shape;521;p14"/>
          <p:cNvSpPr/>
          <p:nvPr/>
        </p:nvSpPr>
        <p:spPr>
          <a:xfrm flipH="1" rot="-5400000">
            <a:off x="5278299" y="5625396"/>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22" name="Google Shape;522;p14"/>
          <p:cNvSpPr/>
          <p:nvPr/>
        </p:nvSpPr>
        <p:spPr>
          <a:xfrm flipH="1" rot="-5400000">
            <a:off x="3952672" y="5100719"/>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23" name="Google Shape;523;p14"/>
          <p:cNvSpPr/>
          <p:nvPr/>
        </p:nvSpPr>
        <p:spPr>
          <a:xfrm flipH="1" rot="-5400000">
            <a:off x="180199" y="5198964"/>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24" name="Google Shape;524;p14"/>
          <p:cNvSpPr/>
          <p:nvPr/>
        </p:nvSpPr>
        <p:spPr>
          <a:xfrm flipH="1" rot="-5400000">
            <a:off x="2764801" y="5534568"/>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25" name="Google Shape;525;p14"/>
          <p:cNvSpPr/>
          <p:nvPr/>
        </p:nvSpPr>
        <p:spPr>
          <a:xfrm flipH="1" rot="-5400000">
            <a:off x="963905" y="4722421"/>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26" name="Google Shape;526;p14"/>
          <p:cNvSpPr/>
          <p:nvPr/>
        </p:nvSpPr>
        <p:spPr>
          <a:xfrm flipH="1" rot="-5400000">
            <a:off x="1888421" y="5668328"/>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5 Timeline">
  <p:cSld name="CUSTOM_14">
    <p:spTree>
      <p:nvGrpSpPr>
        <p:cNvPr id="527" name="Shape 527"/>
        <p:cNvGrpSpPr/>
        <p:nvPr/>
      </p:nvGrpSpPr>
      <p:grpSpPr>
        <a:xfrm>
          <a:off x="0" y="0"/>
          <a:ext cx="0" cy="0"/>
          <a:chOff x="0" y="0"/>
          <a:chExt cx="0" cy="0"/>
        </a:xfrm>
      </p:grpSpPr>
      <p:sp>
        <p:nvSpPr>
          <p:cNvPr id="528" name="Google Shape;528;p15"/>
          <p:cNvSpPr txBox="1"/>
          <p:nvPr>
            <p:ph idx="1" type="subTitle"/>
          </p:nvPr>
        </p:nvSpPr>
        <p:spPr>
          <a:xfrm>
            <a:off x="415600" y="23160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529" name="Google Shape;529;p15"/>
          <p:cNvSpPr txBox="1"/>
          <p:nvPr>
            <p:ph idx="2" type="subTitle"/>
          </p:nvPr>
        </p:nvSpPr>
        <p:spPr>
          <a:xfrm>
            <a:off x="2775377" y="23160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530" name="Google Shape;530;p15"/>
          <p:cNvSpPr txBox="1"/>
          <p:nvPr>
            <p:ph idx="3" type="subTitle"/>
          </p:nvPr>
        </p:nvSpPr>
        <p:spPr>
          <a:xfrm>
            <a:off x="5135153" y="23425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531" name="Google Shape;531;p15"/>
          <p:cNvSpPr txBox="1"/>
          <p:nvPr>
            <p:ph idx="4" type="subTitle"/>
          </p:nvPr>
        </p:nvSpPr>
        <p:spPr>
          <a:xfrm>
            <a:off x="7494930" y="23425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532" name="Google Shape;532;p15"/>
          <p:cNvSpPr txBox="1"/>
          <p:nvPr>
            <p:ph idx="5" type="subTitle"/>
          </p:nvPr>
        </p:nvSpPr>
        <p:spPr>
          <a:xfrm>
            <a:off x="9854707" y="23160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533" name="Google Shape;533;p15"/>
          <p:cNvSpPr txBox="1"/>
          <p:nvPr>
            <p:ph type="title"/>
          </p:nvPr>
        </p:nvSpPr>
        <p:spPr>
          <a:xfrm>
            <a:off x="415600" y="974367"/>
            <a:ext cx="113607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534" name="Google Shape;534;p15"/>
          <p:cNvSpPr txBox="1"/>
          <p:nvPr>
            <p:ph idx="6" type="body"/>
          </p:nvPr>
        </p:nvSpPr>
        <p:spPr>
          <a:xfrm>
            <a:off x="415600" y="3238625"/>
            <a:ext cx="1997700" cy="2330100"/>
          </a:xfrm>
          <a:prstGeom prst="rect">
            <a:avLst/>
          </a:prstGeom>
        </p:spPr>
        <p:txBody>
          <a:bodyPr anchorCtr="0" anchor="t" bIns="121900" lIns="121900" spcFirstLastPara="1" rIns="121900" wrap="square" tIns="121900">
            <a:noAutofit/>
          </a:bodyPr>
          <a:lstStyle>
            <a:lvl1pPr indent="-330200" lvl="0" marL="457200">
              <a:spcBef>
                <a:spcPts val="0"/>
              </a:spcBef>
              <a:spcAft>
                <a:spcPts val="0"/>
              </a:spcAft>
              <a:buSzPts val="1600"/>
              <a:buChar char="●"/>
              <a:defRPr sz="1600"/>
            </a:lvl1pPr>
            <a:lvl2pPr indent="-330200" lvl="1" marL="914400">
              <a:spcBef>
                <a:spcPts val="2100"/>
              </a:spcBef>
              <a:spcAft>
                <a:spcPts val="0"/>
              </a:spcAft>
              <a:buSzPts val="1600"/>
              <a:buChar char="○"/>
              <a:defRPr sz="1600"/>
            </a:lvl2pPr>
            <a:lvl3pPr indent="-330200" lvl="2" marL="1371600">
              <a:spcBef>
                <a:spcPts val="2100"/>
              </a:spcBef>
              <a:spcAft>
                <a:spcPts val="0"/>
              </a:spcAft>
              <a:buSzPts val="1600"/>
              <a:buChar char="■"/>
              <a:defRPr sz="1600"/>
            </a:lvl3pPr>
            <a:lvl4pPr indent="-330200" lvl="3" marL="1828800">
              <a:spcBef>
                <a:spcPts val="2100"/>
              </a:spcBef>
              <a:spcAft>
                <a:spcPts val="0"/>
              </a:spcAft>
              <a:buSzPts val="1600"/>
              <a:buChar char="●"/>
              <a:defRPr sz="1600"/>
            </a:lvl4pPr>
            <a:lvl5pPr indent="-330200" lvl="4" marL="2286000">
              <a:spcBef>
                <a:spcPts val="2100"/>
              </a:spcBef>
              <a:spcAft>
                <a:spcPts val="0"/>
              </a:spcAft>
              <a:buSzPts val="1600"/>
              <a:buChar char="○"/>
              <a:defRPr sz="1600"/>
            </a:lvl5pPr>
            <a:lvl6pPr indent="-330200" lvl="5" marL="2743200">
              <a:spcBef>
                <a:spcPts val="2100"/>
              </a:spcBef>
              <a:spcAft>
                <a:spcPts val="0"/>
              </a:spcAft>
              <a:buSzPts val="1600"/>
              <a:buChar char="■"/>
              <a:defRPr sz="1600"/>
            </a:lvl6pPr>
            <a:lvl7pPr indent="-330200" lvl="6" marL="3200400">
              <a:spcBef>
                <a:spcPts val="2100"/>
              </a:spcBef>
              <a:spcAft>
                <a:spcPts val="0"/>
              </a:spcAft>
              <a:buSzPts val="1600"/>
              <a:buChar char="●"/>
              <a:defRPr sz="1600"/>
            </a:lvl7pPr>
            <a:lvl8pPr indent="-330200" lvl="7" marL="3657600">
              <a:spcBef>
                <a:spcPts val="2100"/>
              </a:spcBef>
              <a:spcAft>
                <a:spcPts val="0"/>
              </a:spcAft>
              <a:buSzPts val="1600"/>
              <a:buChar char="○"/>
              <a:defRPr sz="1600"/>
            </a:lvl8pPr>
            <a:lvl9pPr indent="-330200" lvl="8" marL="4114800">
              <a:spcBef>
                <a:spcPts val="2100"/>
              </a:spcBef>
              <a:spcAft>
                <a:spcPts val="2100"/>
              </a:spcAft>
              <a:buSzPts val="1600"/>
              <a:buChar char="■"/>
              <a:defRPr sz="1600"/>
            </a:lvl9pPr>
          </a:lstStyle>
          <a:p/>
        </p:txBody>
      </p:sp>
      <p:sp>
        <p:nvSpPr>
          <p:cNvPr id="535" name="Google Shape;535;p15"/>
          <p:cNvSpPr txBox="1"/>
          <p:nvPr>
            <p:ph idx="7" type="body"/>
          </p:nvPr>
        </p:nvSpPr>
        <p:spPr>
          <a:xfrm>
            <a:off x="2775375"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536" name="Google Shape;536;p15"/>
          <p:cNvSpPr txBox="1"/>
          <p:nvPr>
            <p:ph idx="8" type="body"/>
          </p:nvPr>
        </p:nvSpPr>
        <p:spPr>
          <a:xfrm>
            <a:off x="5135150"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537" name="Google Shape;537;p15"/>
          <p:cNvSpPr txBox="1"/>
          <p:nvPr>
            <p:ph idx="9" type="body"/>
          </p:nvPr>
        </p:nvSpPr>
        <p:spPr>
          <a:xfrm>
            <a:off x="7494925"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538" name="Google Shape;538;p15"/>
          <p:cNvSpPr txBox="1"/>
          <p:nvPr>
            <p:ph idx="13" type="body"/>
          </p:nvPr>
        </p:nvSpPr>
        <p:spPr>
          <a:xfrm>
            <a:off x="9854700"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539" name="Google Shape;539;p15"/>
          <p:cNvSpPr/>
          <p:nvPr/>
        </p:nvSpPr>
        <p:spPr>
          <a:xfrm flipH="1" rot="5400000">
            <a:off x="9662543" y="4763042"/>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40" name="Google Shape;540;p15"/>
          <p:cNvSpPr/>
          <p:nvPr/>
        </p:nvSpPr>
        <p:spPr>
          <a:xfrm flipH="1" rot="5400000">
            <a:off x="10186459" y="4840442"/>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41" name="Google Shape;541;p15"/>
          <p:cNvSpPr/>
          <p:nvPr/>
        </p:nvSpPr>
        <p:spPr>
          <a:xfrm flipH="1" rot="5400000">
            <a:off x="10849398" y="5503384"/>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42" name="Google Shape;542;p15"/>
          <p:cNvSpPr/>
          <p:nvPr/>
        </p:nvSpPr>
        <p:spPr>
          <a:xfrm flipH="1" rot="5400000">
            <a:off x="8274444" y="5769316"/>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43" name="Google Shape;543;p15"/>
          <p:cNvSpPr/>
          <p:nvPr/>
        </p:nvSpPr>
        <p:spPr>
          <a:xfrm flipH="1" rot="5400000">
            <a:off x="6654148" y="4860351"/>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44" name="Google Shape;544;p15"/>
          <p:cNvSpPr/>
          <p:nvPr/>
        </p:nvSpPr>
        <p:spPr>
          <a:xfrm flipH="1" rot="5400000">
            <a:off x="7445741" y="5796726"/>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45" name="Google Shape;545;p15"/>
          <p:cNvSpPr/>
          <p:nvPr/>
        </p:nvSpPr>
        <p:spPr>
          <a:xfrm flipH="1" rot="-5400000">
            <a:off x="5278299" y="5625396"/>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46" name="Google Shape;546;p15"/>
          <p:cNvSpPr/>
          <p:nvPr/>
        </p:nvSpPr>
        <p:spPr>
          <a:xfrm flipH="1" rot="-5400000">
            <a:off x="3952672" y="5100719"/>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47" name="Google Shape;547;p15"/>
          <p:cNvSpPr/>
          <p:nvPr/>
        </p:nvSpPr>
        <p:spPr>
          <a:xfrm flipH="1" rot="-5400000">
            <a:off x="180199" y="5198964"/>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48" name="Google Shape;548;p15"/>
          <p:cNvSpPr/>
          <p:nvPr/>
        </p:nvSpPr>
        <p:spPr>
          <a:xfrm flipH="1" rot="-5400000">
            <a:off x="2764801" y="5534568"/>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49" name="Google Shape;549;p15"/>
          <p:cNvSpPr/>
          <p:nvPr/>
        </p:nvSpPr>
        <p:spPr>
          <a:xfrm flipH="1" rot="-5400000">
            <a:off x="963905" y="4722421"/>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50" name="Google Shape;550;p15"/>
          <p:cNvSpPr/>
          <p:nvPr/>
        </p:nvSpPr>
        <p:spPr>
          <a:xfrm flipH="1" rot="-5400000">
            <a:off x="1888421" y="5668328"/>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6 Title and text left">
  <p:cSld name="CUSTOM_15">
    <p:spTree>
      <p:nvGrpSpPr>
        <p:cNvPr id="551" name="Shape 551"/>
        <p:cNvGrpSpPr/>
        <p:nvPr/>
      </p:nvGrpSpPr>
      <p:grpSpPr>
        <a:xfrm>
          <a:off x="0" y="0"/>
          <a:ext cx="0" cy="0"/>
          <a:chOff x="0" y="0"/>
          <a:chExt cx="0" cy="0"/>
        </a:xfrm>
      </p:grpSpPr>
      <p:sp>
        <p:nvSpPr>
          <p:cNvPr id="552" name="Google Shape;552;p16"/>
          <p:cNvSpPr txBox="1"/>
          <p:nvPr>
            <p:ph type="title"/>
          </p:nvPr>
        </p:nvSpPr>
        <p:spPr>
          <a:xfrm>
            <a:off x="644200" y="974375"/>
            <a:ext cx="5581500" cy="763500"/>
          </a:xfrm>
          <a:prstGeom prst="rect">
            <a:avLst/>
          </a:prstGeom>
        </p:spPr>
        <p:txBody>
          <a:bodyPr anchorCtr="0" anchor="t" bIns="121900" lIns="121900" spcFirstLastPara="1" rIns="121900" wrap="square" tIns="121900">
            <a:noAutofit/>
          </a:bodyPr>
          <a:lstStyle>
            <a:lvl1pPr indent="0" lvl="0" marL="0" marR="0" rtl="0" algn="r">
              <a:lnSpc>
                <a:spcPct val="100000"/>
              </a:lnSpc>
              <a:spcBef>
                <a:spcPts val="0"/>
              </a:spcBef>
              <a:spcAft>
                <a:spcPts val="0"/>
              </a:spcAft>
              <a:buClr>
                <a:schemeClr val="dk1"/>
              </a:buClr>
              <a:buSzPts val="4000"/>
              <a:buFont typeface="Aldrich"/>
              <a:buNone/>
              <a:defRPr/>
            </a:lvl1pPr>
            <a:lvl2pPr lvl="1"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553" name="Google Shape;553;p16"/>
          <p:cNvSpPr txBox="1"/>
          <p:nvPr>
            <p:ph idx="1" type="body"/>
          </p:nvPr>
        </p:nvSpPr>
        <p:spPr>
          <a:xfrm>
            <a:off x="644050" y="2097700"/>
            <a:ext cx="5581500" cy="3565800"/>
          </a:xfrm>
          <a:prstGeom prst="rect">
            <a:avLst/>
          </a:prstGeom>
        </p:spPr>
        <p:txBody>
          <a:bodyPr anchorCtr="0" anchor="t" bIns="121900" lIns="121900" spcFirstLastPara="1" rIns="121900" wrap="square" tIns="121900">
            <a:noAutofit/>
          </a:bodyPr>
          <a:lstStyle>
            <a:lvl1pPr indent="-342900" lvl="0" marL="457200" algn="r">
              <a:spcBef>
                <a:spcPts val="0"/>
              </a:spcBef>
              <a:spcAft>
                <a:spcPts val="0"/>
              </a:spcAft>
              <a:buSzPts val="1800"/>
              <a:buChar char="●"/>
              <a:defRPr/>
            </a:lvl1pPr>
            <a:lvl2pPr indent="-342900" lvl="1" marL="914400" algn="r">
              <a:spcBef>
                <a:spcPts val="2100"/>
              </a:spcBef>
              <a:spcAft>
                <a:spcPts val="0"/>
              </a:spcAft>
              <a:buSzPts val="1800"/>
              <a:buChar char="○"/>
              <a:defRPr/>
            </a:lvl2pPr>
            <a:lvl3pPr indent="-342900" lvl="2" marL="1371600" algn="r">
              <a:spcBef>
                <a:spcPts val="2100"/>
              </a:spcBef>
              <a:spcAft>
                <a:spcPts val="0"/>
              </a:spcAft>
              <a:buSzPts val="1800"/>
              <a:buChar char="■"/>
              <a:defRPr/>
            </a:lvl3pPr>
            <a:lvl4pPr indent="-342900" lvl="3" marL="1828800" algn="r">
              <a:spcBef>
                <a:spcPts val="2100"/>
              </a:spcBef>
              <a:spcAft>
                <a:spcPts val="0"/>
              </a:spcAft>
              <a:buSzPts val="1800"/>
              <a:buChar char="●"/>
              <a:defRPr/>
            </a:lvl4pPr>
            <a:lvl5pPr indent="-342900" lvl="4" marL="2286000" algn="r">
              <a:spcBef>
                <a:spcPts val="2100"/>
              </a:spcBef>
              <a:spcAft>
                <a:spcPts val="0"/>
              </a:spcAft>
              <a:buSzPts val="1800"/>
              <a:buChar char="○"/>
              <a:defRPr/>
            </a:lvl5pPr>
            <a:lvl6pPr indent="-342900" lvl="5" marL="2743200" algn="r">
              <a:spcBef>
                <a:spcPts val="2100"/>
              </a:spcBef>
              <a:spcAft>
                <a:spcPts val="0"/>
              </a:spcAft>
              <a:buSzPts val="1800"/>
              <a:buChar char="■"/>
              <a:defRPr/>
            </a:lvl6pPr>
            <a:lvl7pPr indent="-342900" lvl="6" marL="3200400" algn="r">
              <a:spcBef>
                <a:spcPts val="2100"/>
              </a:spcBef>
              <a:spcAft>
                <a:spcPts val="0"/>
              </a:spcAft>
              <a:buSzPts val="1800"/>
              <a:buChar char="●"/>
              <a:defRPr/>
            </a:lvl7pPr>
            <a:lvl8pPr indent="-342900" lvl="7" marL="3657600" algn="r">
              <a:spcBef>
                <a:spcPts val="2100"/>
              </a:spcBef>
              <a:spcAft>
                <a:spcPts val="0"/>
              </a:spcAft>
              <a:buSzPts val="1800"/>
              <a:buChar char="○"/>
              <a:defRPr/>
            </a:lvl8pPr>
            <a:lvl9pPr indent="-342900" lvl="8" marL="4114800" algn="r">
              <a:spcBef>
                <a:spcPts val="2100"/>
              </a:spcBef>
              <a:spcAft>
                <a:spcPts val="2100"/>
              </a:spcAft>
              <a:buSzPts val="1800"/>
              <a:buChar char="■"/>
              <a:defRPr/>
            </a:lvl9pPr>
          </a:lstStyle>
          <a:p/>
        </p:txBody>
      </p:sp>
      <p:sp>
        <p:nvSpPr>
          <p:cNvPr id="554" name="Google Shape;554;p16"/>
          <p:cNvSpPr/>
          <p:nvPr/>
        </p:nvSpPr>
        <p:spPr>
          <a:xfrm flipH="1" rot="10800000">
            <a:off x="2" y="3231033"/>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77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55" name="Google Shape;555;p16"/>
          <p:cNvSpPr/>
          <p:nvPr/>
        </p:nvSpPr>
        <p:spPr>
          <a:xfrm flipH="1" rot="10800000">
            <a:off x="2" y="3609958"/>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77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56" name="Google Shape;556;p16"/>
          <p:cNvSpPr/>
          <p:nvPr/>
        </p:nvSpPr>
        <p:spPr>
          <a:xfrm flipH="1" rot="10800000">
            <a:off x="2" y="4855116"/>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77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57" name="Google Shape;557;p16"/>
          <p:cNvSpPr/>
          <p:nvPr/>
        </p:nvSpPr>
        <p:spPr>
          <a:xfrm flipH="1" rot="10800000">
            <a:off x="2" y="2420830"/>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77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58" name="Google Shape;558;p16"/>
          <p:cNvSpPr/>
          <p:nvPr/>
        </p:nvSpPr>
        <p:spPr>
          <a:xfrm flipH="1" rot="10800000">
            <a:off x="2" y="235736"/>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77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59" name="Google Shape;559;p16"/>
          <p:cNvSpPr/>
          <p:nvPr/>
        </p:nvSpPr>
        <p:spPr>
          <a:xfrm flipH="1" rot="10800000">
            <a:off x="2" y="1763149"/>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77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60" name="Google Shape;560;p16"/>
          <p:cNvSpPr/>
          <p:nvPr/>
        </p:nvSpPr>
        <p:spPr>
          <a:xfrm rot="10800000">
            <a:off x="2" y="82733"/>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77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7 Title and text right">
  <p:cSld name="CUSTOM_16">
    <p:spTree>
      <p:nvGrpSpPr>
        <p:cNvPr id="561" name="Shape 561"/>
        <p:cNvGrpSpPr/>
        <p:nvPr/>
      </p:nvGrpSpPr>
      <p:grpSpPr>
        <a:xfrm>
          <a:off x="0" y="0"/>
          <a:ext cx="0" cy="0"/>
          <a:chOff x="0" y="0"/>
          <a:chExt cx="0" cy="0"/>
        </a:xfrm>
      </p:grpSpPr>
      <p:sp>
        <p:nvSpPr>
          <p:cNvPr id="562" name="Google Shape;562;p17"/>
          <p:cNvSpPr txBox="1"/>
          <p:nvPr>
            <p:ph type="title"/>
          </p:nvPr>
        </p:nvSpPr>
        <p:spPr>
          <a:xfrm>
            <a:off x="5978200" y="974375"/>
            <a:ext cx="55815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563" name="Google Shape;563;p17"/>
          <p:cNvSpPr txBox="1"/>
          <p:nvPr>
            <p:ph idx="1" type="body"/>
          </p:nvPr>
        </p:nvSpPr>
        <p:spPr>
          <a:xfrm>
            <a:off x="5978300" y="2508425"/>
            <a:ext cx="5581500" cy="3106800"/>
          </a:xfrm>
          <a:prstGeom prst="rect">
            <a:avLst/>
          </a:prstGeom>
        </p:spPr>
        <p:txBody>
          <a:bodyPr anchorCtr="0" anchor="t" bIns="121900" lIns="121900" spcFirstLastPara="1" rIns="121900" wrap="square" tIns="121900">
            <a:noAutofit/>
          </a:bodyPr>
          <a:lstStyle>
            <a:lvl1pPr indent="-342900" lvl="0" marL="457200">
              <a:spcBef>
                <a:spcPts val="0"/>
              </a:spcBef>
              <a:spcAft>
                <a:spcPts val="0"/>
              </a:spcAft>
              <a:buSzPts val="1800"/>
              <a:buChar char="●"/>
              <a:defRPr/>
            </a:lvl1pPr>
            <a:lvl2pPr indent="-342900" lvl="1" marL="914400">
              <a:spcBef>
                <a:spcPts val="2100"/>
              </a:spcBef>
              <a:spcAft>
                <a:spcPts val="0"/>
              </a:spcAft>
              <a:buSzPts val="1800"/>
              <a:buChar char="○"/>
              <a:defRPr/>
            </a:lvl2pPr>
            <a:lvl3pPr indent="-342900" lvl="2" marL="1371600">
              <a:spcBef>
                <a:spcPts val="2100"/>
              </a:spcBef>
              <a:spcAft>
                <a:spcPts val="0"/>
              </a:spcAft>
              <a:buSzPts val="1800"/>
              <a:buChar char="■"/>
              <a:defRPr/>
            </a:lvl3pPr>
            <a:lvl4pPr indent="-342900" lvl="3" marL="1828800">
              <a:spcBef>
                <a:spcPts val="2100"/>
              </a:spcBef>
              <a:spcAft>
                <a:spcPts val="0"/>
              </a:spcAft>
              <a:buSzPts val="1800"/>
              <a:buChar char="●"/>
              <a:defRPr/>
            </a:lvl4pPr>
            <a:lvl5pPr indent="-342900" lvl="4" marL="2286000">
              <a:spcBef>
                <a:spcPts val="2100"/>
              </a:spcBef>
              <a:spcAft>
                <a:spcPts val="0"/>
              </a:spcAft>
              <a:buSzPts val="1800"/>
              <a:buChar char="○"/>
              <a:defRPr/>
            </a:lvl5pPr>
            <a:lvl6pPr indent="-342900" lvl="5" marL="2743200">
              <a:spcBef>
                <a:spcPts val="2100"/>
              </a:spcBef>
              <a:spcAft>
                <a:spcPts val="0"/>
              </a:spcAft>
              <a:buSzPts val="1800"/>
              <a:buChar char="■"/>
              <a:defRPr/>
            </a:lvl6pPr>
            <a:lvl7pPr indent="-342900" lvl="6" marL="3200400">
              <a:spcBef>
                <a:spcPts val="2100"/>
              </a:spcBef>
              <a:spcAft>
                <a:spcPts val="0"/>
              </a:spcAft>
              <a:buSzPts val="1800"/>
              <a:buChar char="●"/>
              <a:defRPr/>
            </a:lvl7pPr>
            <a:lvl8pPr indent="-342900" lvl="7" marL="3657600">
              <a:spcBef>
                <a:spcPts val="2100"/>
              </a:spcBef>
              <a:spcAft>
                <a:spcPts val="0"/>
              </a:spcAft>
              <a:buSzPts val="1800"/>
              <a:buChar char="○"/>
              <a:defRPr/>
            </a:lvl8pPr>
            <a:lvl9pPr indent="-342900" lvl="8" marL="4114800">
              <a:spcBef>
                <a:spcPts val="2100"/>
              </a:spcBef>
              <a:spcAft>
                <a:spcPts val="2100"/>
              </a:spcAft>
              <a:buSzPts val="1800"/>
              <a:buChar char="■"/>
              <a:defRPr/>
            </a:lvl9pPr>
          </a:lstStyle>
          <a:p/>
        </p:txBody>
      </p:sp>
      <p:sp>
        <p:nvSpPr>
          <p:cNvPr id="564" name="Google Shape;564;p17"/>
          <p:cNvSpPr/>
          <p:nvPr/>
        </p:nvSpPr>
        <p:spPr>
          <a:xfrm rot="10800000">
            <a:off x="11099802" y="3154533"/>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65" name="Google Shape;565;p17"/>
          <p:cNvSpPr/>
          <p:nvPr/>
        </p:nvSpPr>
        <p:spPr>
          <a:xfrm rot="10800000">
            <a:off x="11322193" y="3533458"/>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66" name="Google Shape;566;p17"/>
          <p:cNvSpPr/>
          <p:nvPr/>
        </p:nvSpPr>
        <p:spPr>
          <a:xfrm rot="10800000">
            <a:off x="11402917" y="4778616"/>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67" name="Google Shape;567;p17"/>
          <p:cNvSpPr/>
          <p:nvPr/>
        </p:nvSpPr>
        <p:spPr>
          <a:xfrm rot="10800000">
            <a:off x="11528180" y="2344330"/>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68" name="Google Shape;568;p17"/>
          <p:cNvSpPr/>
          <p:nvPr/>
        </p:nvSpPr>
        <p:spPr>
          <a:xfrm rot="10800000">
            <a:off x="11184014" y="159236"/>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69" name="Google Shape;569;p17"/>
          <p:cNvSpPr/>
          <p:nvPr/>
        </p:nvSpPr>
        <p:spPr>
          <a:xfrm rot="10800000">
            <a:off x="11384570" y="1686649"/>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570" name="Google Shape;570;p17"/>
          <p:cNvSpPr/>
          <p:nvPr/>
        </p:nvSpPr>
        <p:spPr>
          <a:xfrm flipH="1" rot="10800000">
            <a:off x="11229998" y="6233"/>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1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8 Custom Layout 1">
  <p:cSld name="CUSTOM_17">
    <p:spTree>
      <p:nvGrpSpPr>
        <p:cNvPr id="571" name="Shape 571"/>
        <p:cNvGrpSpPr/>
        <p:nvPr/>
      </p:nvGrpSpPr>
      <p:grpSpPr>
        <a:xfrm>
          <a:off x="0" y="0"/>
          <a:ext cx="0" cy="0"/>
          <a:chOff x="0" y="0"/>
          <a:chExt cx="0" cy="0"/>
        </a:xfrm>
      </p:grpSpPr>
      <p:sp>
        <p:nvSpPr>
          <p:cNvPr id="572" name="Google Shape;572;p18"/>
          <p:cNvSpPr txBox="1"/>
          <p:nvPr>
            <p:ph idx="1" type="subTitle"/>
          </p:nvPr>
        </p:nvSpPr>
        <p:spPr>
          <a:xfrm>
            <a:off x="2969438" y="3344225"/>
            <a:ext cx="5581500" cy="717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100"/>
              <a:buNone/>
              <a:defRPr b="1" sz="2100"/>
            </a:lvl1pPr>
            <a:lvl2pPr lvl="1" rtl="0" algn="ctr">
              <a:spcBef>
                <a:spcPts val="2100"/>
              </a:spcBef>
              <a:spcAft>
                <a:spcPts val="0"/>
              </a:spcAft>
              <a:buSzPts val="2100"/>
              <a:buNone/>
              <a:defRPr b="1" sz="2100"/>
            </a:lvl2pPr>
            <a:lvl3pPr lvl="2" rtl="0" algn="ctr">
              <a:spcBef>
                <a:spcPts val="2100"/>
              </a:spcBef>
              <a:spcAft>
                <a:spcPts val="0"/>
              </a:spcAft>
              <a:buSzPts val="2100"/>
              <a:buNone/>
              <a:defRPr b="1" sz="2100"/>
            </a:lvl3pPr>
            <a:lvl4pPr lvl="3" rtl="0" algn="ctr">
              <a:spcBef>
                <a:spcPts val="2100"/>
              </a:spcBef>
              <a:spcAft>
                <a:spcPts val="0"/>
              </a:spcAft>
              <a:buSzPts val="2100"/>
              <a:buNone/>
              <a:defRPr b="1" sz="2100"/>
            </a:lvl4pPr>
            <a:lvl5pPr lvl="4" rtl="0" algn="ctr">
              <a:spcBef>
                <a:spcPts val="2100"/>
              </a:spcBef>
              <a:spcAft>
                <a:spcPts val="0"/>
              </a:spcAft>
              <a:buSzPts val="2100"/>
              <a:buNone/>
              <a:defRPr b="1" sz="2100"/>
            </a:lvl5pPr>
            <a:lvl6pPr lvl="5" rtl="0" algn="ctr">
              <a:spcBef>
                <a:spcPts val="2100"/>
              </a:spcBef>
              <a:spcAft>
                <a:spcPts val="0"/>
              </a:spcAft>
              <a:buSzPts val="2100"/>
              <a:buNone/>
              <a:defRPr b="1" sz="2100"/>
            </a:lvl6pPr>
            <a:lvl7pPr lvl="6" rtl="0" algn="ctr">
              <a:spcBef>
                <a:spcPts val="2100"/>
              </a:spcBef>
              <a:spcAft>
                <a:spcPts val="0"/>
              </a:spcAft>
              <a:buSzPts val="2100"/>
              <a:buNone/>
              <a:defRPr b="1" sz="2100"/>
            </a:lvl7pPr>
            <a:lvl8pPr lvl="7" rtl="0" algn="ctr">
              <a:spcBef>
                <a:spcPts val="2100"/>
              </a:spcBef>
              <a:spcAft>
                <a:spcPts val="0"/>
              </a:spcAft>
              <a:buSzPts val="2100"/>
              <a:buNone/>
              <a:defRPr b="1" sz="2100"/>
            </a:lvl8pPr>
            <a:lvl9pPr lvl="8" rtl="0" algn="ctr">
              <a:spcBef>
                <a:spcPts val="2100"/>
              </a:spcBef>
              <a:spcAft>
                <a:spcPts val="2100"/>
              </a:spcAft>
              <a:buSzPts val="2100"/>
              <a:buNone/>
              <a:defRPr b="1" sz="2100"/>
            </a:lvl9pPr>
          </a:lstStyle>
          <a:p/>
        </p:txBody>
      </p:sp>
      <p:sp>
        <p:nvSpPr>
          <p:cNvPr id="573" name="Google Shape;573;p18"/>
          <p:cNvSpPr txBox="1"/>
          <p:nvPr>
            <p:ph type="title"/>
          </p:nvPr>
        </p:nvSpPr>
        <p:spPr>
          <a:xfrm>
            <a:off x="2969438" y="2411375"/>
            <a:ext cx="5581500" cy="763500"/>
          </a:xfrm>
          <a:prstGeom prst="rect">
            <a:avLst/>
          </a:prstGeom>
        </p:spPr>
        <p:txBody>
          <a:bodyPr anchorCtr="0" anchor="b"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7000"/>
              <a:buFont typeface="Aldrich"/>
              <a:buNone/>
              <a:defRPr sz="7000"/>
            </a:lvl1pPr>
            <a:lvl2pPr lvl="1"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9pPr>
          </a:lstStyle>
          <a:p/>
        </p:txBody>
      </p:sp>
      <p:sp>
        <p:nvSpPr>
          <p:cNvPr id="574" name="Google Shape;574;p18"/>
          <p:cNvSpPr txBox="1"/>
          <p:nvPr>
            <p:ph idx="2" type="body"/>
          </p:nvPr>
        </p:nvSpPr>
        <p:spPr>
          <a:xfrm>
            <a:off x="2969488" y="4209025"/>
            <a:ext cx="5581500" cy="1341600"/>
          </a:xfrm>
          <a:prstGeom prst="rect">
            <a:avLst/>
          </a:prstGeom>
        </p:spPr>
        <p:txBody>
          <a:bodyPr anchorCtr="0" anchor="t" bIns="121900" lIns="121900" spcFirstLastPara="1" rIns="121900" wrap="square" tIns="121900">
            <a:noAutofit/>
          </a:bodyPr>
          <a:lstStyle>
            <a:lvl1pPr indent="-342900" lvl="0" marL="457200" algn="ctr">
              <a:lnSpc>
                <a:spcPct val="100000"/>
              </a:lnSpc>
              <a:spcBef>
                <a:spcPts val="0"/>
              </a:spcBef>
              <a:spcAft>
                <a:spcPts val="0"/>
              </a:spcAft>
              <a:buSzPts val="1800"/>
              <a:buChar char="●"/>
              <a:defRPr/>
            </a:lvl1pPr>
            <a:lvl2pPr indent="-342900" lvl="1" marL="914400" algn="ctr">
              <a:lnSpc>
                <a:spcPct val="100000"/>
              </a:lnSpc>
              <a:spcBef>
                <a:spcPts val="0"/>
              </a:spcBef>
              <a:spcAft>
                <a:spcPts val="0"/>
              </a:spcAft>
              <a:buSzPts val="1800"/>
              <a:buChar char="○"/>
              <a:defRPr/>
            </a:lvl2pPr>
            <a:lvl3pPr indent="-342900" lvl="2" marL="1371600" algn="ctr">
              <a:lnSpc>
                <a:spcPct val="100000"/>
              </a:lnSpc>
              <a:spcBef>
                <a:spcPts val="0"/>
              </a:spcBef>
              <a:spcAft>
                <a:spcPts val="0"/>
              </a:spcAft>
              <a:buSzPts val="1800"/>
              <a:buChar char="■"/>
              <a:defRPr/>
            </a:lvl3pPr>
            <a:lvl4pPr indent="-342900" lvl="3" marL="1828800" algn="ctr">
              <a:lnSpc>
                <a:spcPct val="100000"/>
              </a:lnSpc>
              <a:spcBef>
                <a:spcPts val="0"/>
              </a:spcBef>
              <a:spcAft>
                <a:spcPts val="0"/>
              </a:spcAft>
              <a:buSzPts val="1800"/>
              <a:buChar char="●"/>
              <a:defRPr/>
            </a:lvl4pPr>
            <a:lvl5pPr indent="-342900" lvl="4" marL="2286000" algn="ctr">
              <a:lnSpc>
                <a:spcPct val="100000"/>
              </a:lnSpc>
              <a:spcBef>
                <a:spcPts val="0"/>
              </a:spcBef>
              <a:spcAft>
                <a:spcPts val="0"/>
              </a:spcAft>
              <a:buSzPts val="1800"/>
              <a:buChar char="○"/>
              <a:defRPr/>
            </a:lvl5pPr>
            <a:lvl6pPr indent="-342900" lvl="5" marL="2743200" algn="ctr">
              <a:lnSpc>
                <a:spcPct val="100000"/>
              </a:lnSpc>
              <a:spcBef>
                <a:spcPts val="0"/>
              </a:spcBef>
              <a:spcAft>
                <a:spcPts val="0"/>
              </a:spcAft>
              <a:buSzPts val="1800"/>
              <a:buChar char="■"/>
              <a:defRPr/>
            </a:lvl6pPr>
            <a:lvl7pPr indent="-342900" lvl="6" marL="3200400" algn="ctr">
              <a:lnSpc>
                <a:spcPct val="100000"/>
              </a:lnSpc>
              <a:spcBef>
                <a:spcPts val="0"/>
              </a:spcBef>
              <a:spcAft>
                <a:spcPts val="0"/>
              </a:spcAft>
              <a:buSzPts val="1800"/>
              <a:buChar char="●"/>
              <a:defRPr/>
            </a:lvl7pPr>
            <a:lvl8pPr indent="-342900" lvl="7" marL="3657600" algn="ctr">
              <a:lnSpc>
                <a:spcPct val="100000"/>
              </a:lnSpc>
              <a:spcBef>
                <a:spcPts val="0"/>
              </a:spcBef>
              <a:spcAft>
                <a:spcPts val="0"/>
              </a:spcAft>
              <a:buSzPts val="1800"/>
              <a:buChar char="○"/>
              <a:defRPr/>
            </a:lvl8pPr>
            <a:lvl9pPr indent="-342900" lvl="8" marL="4114800" algn="ctr">
              <a:lnSpc>
                <a:spcPct val="100000"/>
              </a:lnSpc>
              <a:spcBef>
                <a:spcPts val="0"/>
              </a:spcBef>
              <a:spcAft>
                <a:spcPts val="0"/>
              </a:spcAft>
              <a:buSzPts val="1800"/>
              <a:buChar char="■"/>
              <a:defRPr/>
            </a:lvl9pPr>
          </a:lstStyle>
          <a:p/>
        </p:txBody>
      </p:sp>
      <p:sp>
        <p:nvSpPr>
          <p:cNvPr id="575" name="Google Shape;575;p18"/>
          <p:cNvSpPr/>
          <p:nvPr/>
        </p:nvSpPr>
        <p:spPr>
          <a:xfrm flipH="1" rot="-5400000">
            <a:off x="571351" y="-568845"/>
            <a:ext cx="2391606" cy="3530123"/>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grpSp>
        <p:nvGrpSpPr>
          <p:cNvPr id="576" name="Google Shape;576;p18"/>
          <p:cNvGrpSpPr/>
          <p:nvPr/>
        </p:nvGrpSpPr>
        <p:grpSpPr>
          <a:xfrm flipH="1" rot="-5400000">
            <a:off x="3139110" y="1214325"/>
            <a:ext cx="557907" cy="546809"/>
            <a:chOff x="2343913" y="3077625"/>
            <a:chExt cx="435831" cy="427161"/>
          </a:xfrm>
        </p:grpSpPr>
        <p:sp>
          <p:nvSpPr>
            <p:cNvPr id="577" name="Google Shape;577;p18"/>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78" name="Google Shape;578;p18"/>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79" name="Google Shape;579;p18"/>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80" name="Google Shape;580;p18"/>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81" name="Google Shape;581;p18"/>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82" name="Google Shape;582;p18"/>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83" name="Google Shape;583;p18"/>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84" name="Google Shape;584;p18"/>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85" name="Google Shape;585;p18"/>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86" name="Google Shape;586;p18"/>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87" name="Google Shape;587;p18"/>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88" name="Google Shape;588;p18"/>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89" name="Google Shape;589;p18"/>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90" name="Google Shape;590;p18"/>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91" name="Google Shape;591;p18"/>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92" name="Google Shape;592;p18"/>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93" name="Google Shape;593;p18"/>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94" name="Google Shape;594;p18"/>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95" name="Google Shape;595;p18"/>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96" name="Google Shape;596;p18"/>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97" name="Google Shape;597;p18"/>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98" name="Google Shape;598;p18"/>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599" name="Google Shape;599;p18"/>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00" name="Google Shape;600;p18"/>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01" name="Google Shape;601;p18"/>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02" name="Google Shape;602;p18"/>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03" name="Google Shape;603;p18"/>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04" name="Google Shape;604;p18"/>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05" name="Google Shape;605;p18"/>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06" name="Google Shape;606;p18"/>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07" name="Google Shape;607;p18"/>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08" name="Google Shape;608;p18"/>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09" name="Google Shape;609;p18"/>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10" name="Google Shape;610;p18"/>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11" name="Google Shape;611;p18"/>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12" name="Google Shape;612;p18"/>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13" name="Google Shape;613;p18"/>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14" name="Google Shape;614;p18"/>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15" name="Google Shape;615;p18"/>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16" name="Google Shape;616;p18"/>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17" name="Google Shape;617;p18"/>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18" name="Google Shape;618;p18"/>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19" name="Google Shape;619;p18"/>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20" name="Google Shape;620;p18"/>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21" name="Google Shape;621;p18"/>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22" name="Google Shape;622;p18"/>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23" name="Google Shape;623;p18"/>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24" name="Google Shape;624;p18"/>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25" name="Google Shape;625;p18"/>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26" name="Google Shape;626;p18"/>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27" name="Google Shape;627;p18"/>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28" name="Google Shape;628;p18"/>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29" name="Google Shape;629;p18"/>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30" name="Google Shape;630;p18"/>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31" name="Google Shape;631;p18"/>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32" name="Google Shape;632;p18"/>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33" name="Google Shape;633;p18"/>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34" name="Google Shape;634;p18"/>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35" name="Google Shape;635;p18"/>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36" name="Google Shape;636;p18"/>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37" name="Google Shape;637;p18"/>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38" name="Google Shape;638;p18"/>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39" name="Google Shape;639;p18"/>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40" name="Google Shape;640;p18"/>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41" name="Google Shape;641;p18"/>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42" name="Google Shape;642;p18"/>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43" name="Google Shape;643;p18"/>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44" name="Google Shape;644;p18"/>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45" name="Google Shape;645;p18"/>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46" name="Google Shape;646;p18"/>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47" name="Google Shape;647;p18"/>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grpSp>
      <p:grpSp>
        <p:nvGrpSpPr>
          <p:cNvPr id="648" name="Google Shape;648;p18"/>
          <p:cNvGrpSpPr/>
          <p:nvPr/>
        </p:nvGrpSpPr>
        <p:grpSpPr>
          <a:xfrm flipH="1" rot="-5400000">
            <a:off x="3065015" y="1268332"/>
            <a:ext cx="557784" cy="546809"/>
            <a:chOff x="2386148" y="3019695"/>
            <a:chExt cx="435735" cy="427161"/>
          </a:xfrm>
        </p:grpSpPr>
        <p:sp>
          <p:nvSpPr>
            <p:cNvPr id="649" name="Google Shape;649;p18"/>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50" name="Google Shape;650;p18"/>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51" name="Google Shape;651;p18"/>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52" name="Google Shape;652;p18"/>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53" name="Google Shape;653;p18"/>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54" name="Google Shape;654;p18"/>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55" name="Google Shape;655;p18"/>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56" name="Google Shape;656;p18"/>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57" name="Google Shape;657;p18"/>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58" name="Google Shape;658;p18"/>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59" name="Google Shape;659;p18"/>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60" name="Google Shape;660;p18"/>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61" name="Google Shape;661;p18"/>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62" name="Google Shape;662;p18"/>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63" name="Google Shape;663;p18"/>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64" name="Google Shape;664;p18"/>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65" name="Google Shape;665;p18"/>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66" name="Google Shape;666;p18"/>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67" name="Google Shape;667;p18"/>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68" name="Google Shape;668;p18"/>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69" name="Google Shape;669;p18"/>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70" name="Google Shape;670;p18"/>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71" name="Google Shape;671;p18"/>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72" name="Google Shape;672;p18"/>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73" name="Google Shape;673;p18"/>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74" name="Google Shape;674;p18"/>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75" name="Google Shape;675;p18"/>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76" name="Google Shape;676;p18"/>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77" name="Google Shape;677;p18"/>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78" name="Google Shape;678;p18"/>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79" name="Google Shape;679;p18"/>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80" name="Google Shape;680;p18"/>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81" name="Google Shape;681;p18"/>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82" name="Google Shape;682;p18"/>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83" name="Google Shape;683;p18"/>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84" name="Google Shape;684;p18"/>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85" name="Google Shape;685;p18"/>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86" name="Google Shape;686;p18"/>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87" name="Google Shape;687;p18"/>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88" name="Google Shape;688;p18"/>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89" name="Google Shape;689;p18"/>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90" name="Google Shape;690;p18"/>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91" name="Google Shape;691;p18"/>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92" name="Google Shape;692;p18"/>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93" name="Google Shape;693;p18"/>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94" name="Google Shape;694;p18"/>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95" name="Google Shape;695;p18"/>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96" name="Google Shape;696;p18"/>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97" name="Google Shape;697;p18"/>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98" name="Google Shape;698;p18"/>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699" name="Google Shape;699;p18"/>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00" name="Google Shape;700;p18"/>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01" name="Google Shape;701;p18"/>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02" name="Google Shape;702;p18"/>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03" name="Google Shape;703;p18"/>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04" name="Google Shape;704;p18"/>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05" name="Google Shape;705;p18"/>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06" name="Google Shape;706;p18"/>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07" name="Google Shape;707;p18"/>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08" name="Google Shape;708;p18"/>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09" name="Google Shape;709;p18"/>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10" name="Google Shape;710;p18"/>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11" name="Google Shape;711;p18"/>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12" name="Google Shape;712;p18"/>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13" name="Google Shape;713;p18"/>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14" name="Google Shape;714;p18"/>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15" name="Google Shape;715;p18"/>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16" name="Google Shape;716;p18"/>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17" name="Google Shape;717;p18"/>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18" name="Google Shape;718;p18"/>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19" name="Google Shape;719;p18"/>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grpSp>
      <p:sp>
        <p:nvSpPr>
          <p:cNvPr id="720" name="Google Shape;720;p18"/>
          <p:cNvSpPr/>
          <p:nvPr/>
        </p:nvSpPr>
        <p:spPr>
          <a:xfrm flipH="1" rot="-5400000">
            <a:off x="721243" y="-732867"/>
            <a:ext cx="2169574" cy="3636134"/>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21" name="Google Shape;721;p18"/>
          <p:cNvSpPr/>
          <p:nvPr/>
        </p:nvSpPr>
        <p:spPr>
          <a:xfrm flipH="1" rot="-5400000">
            <a:off x="-96210" y="84590"/>
            <a:ext cx="2088836" cy="1920486"/>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22" name="Google Shape;722;p18"/>
          <p:cNvSpPr/>
          <p:nvPr/>
        </p:nvSpPr>
        <p:spPr>
          <a:xfrm flipH="1" rot="-5400000">
            <a:off x="2094789" y="-519412"/>
            <a:ext cx="1963553" cy="300320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23" name="Google Shape;723;p18"/>
          <p:cNvSpPr/>
          <p:nvPr/>
        </p:nvSpPr>
        <p:spPr>
          <a:xfrm flipH="1" rot="-5400000">
            <a:off x="3705085" y="-592141"/>
            <a:ext cx="2307776" cy="3492885"/>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24" name="Google Shape;724;p18"/>
          <p:cNvSpPr/>
          <p:nvPr/>
        </p:nvSpPr>
        <p:spPr>
          <a:xfrm flipH="1" rot="-5400000">
            <a:off x="3457442" y="-16275"/>
            <a:ext cx="2107188" cy="2140565"/>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25" name="Google Shape;725;p18"/>
          <p:cNvSpPr/>
          <p:nvPr/>
        </p:nvSpPr>
        <p:spPr>
          <a:xfrm flipH="1" rot="5400000">
            <a:off x="5294525" y="139754"/>
            <a:ext cx="2263233" cy="1984548"/>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534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26" name="Google Shape;726;p18"/>
          <p:cNvSpPr/>
          <p:nvPr/>
        </p:nvSpPr>
        <p:spPr>
          <a:xfrm flipH="1" rot="5400000">
            <a:off x="6769386" y="-427650"/>
            <a:ext cx="2171718" cy="302712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27" name="Google Shape;727;p18"/>
          <p:cNvSpPr/>
          <p:nvPr/>
        </p:nvSpPr>
        <p:spPr>
          <a:xfrm flipH="1" rot="5400000">
            <a:off x="9895275" y="457882"/>
            <a:ext cx="2766220" cy="185128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28" name="Google Shape;728;p18"/>
          <p:cNvSpPr/>
          <p:nvPr/>
        </p:nvSpPr>
        <p:spPr>
          <a:xfrm flipH="1" rot="5400000">
            <a:off x="7699498" y="-451355"/>
            <a:ext cx="2073744" cy="2976592"/>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29" name="Google Shape;729;p18"/>
          <p:cNvSpPr/>
          <p:nvPr/>
        </p:nvSpPr>
        <p:spPr>
          <a:xfrm flipH="1" rot="5400000">
            <a:off x="8974253" y="-770301"/>
            <a:ext cx="2459466" cy="4000077"/>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30" name="Google Shape;730;p18"/>
          <p:cNvSpPr/>
          <p:nvPr/>
        </p:nvSpPr>
        <p:spPr>
          <a:xfrm flipH="1" rot="5400000">
            <a:off x="8917983" y="76214"/>
            <a:ext cx="2261783" cy="2109434"/>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5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31" name="Google Shape;731;p18"/>
          <p:cNvSpPr/>
          <p:nvPr/>
        </p:nvSpPr>
        <p:spPr>
          <a:xfrm flipH="1" rot="5400000">
            <a:off x="9662543" y="4763042"/>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32" name="Google Shape;732;p18"/>
          <p:cNvSpPr/>
          <p:nvPr/>
        </p:nvSpPr>
        <p:spPr>
          <a:xfrm flipH="1" rot="5400000">
            <a:off x="10186459" y="4840442"/>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33" name="Google Shape;733;p18"/>
          <p:cNvSpPr/>
          <p:nvPr/>
        </p:nvSpPr>
        <p:spPr>
          <a:xfrm flipH="1" rot="5400000">
            <a:off x="10849398" y="5503384"/>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34" name="Google Shape;734;p18"/>
          <p:cNvSpPr/>
          <p:nvPr/>
        </p:nvSpPr>
        <p:spPr>
          <a:xfrm flipH="1" rot="5400000">
            <a:off x="8274444" y="5769316"/>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35" name="Google Shape;735;p18"/>
          <p:cNvSpPr/>
          <p:nvPr/>
        </p:nvSpPr>
        <p:spPr>
          <a:xfrm flipH="1" rot="5400000">
            <a:off x="6654148" y="4860351"/>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36" name="Google Shape;736;p18"/>
          <p:cNvSpPr/>
          <p:nvPr/>
        </p:nvSpPr>
        <p:spPr>
          <a:xfrm flipH="1" rot="5400000">
            <a:off x="7445741" y="5796726"/>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37" name="Google Shape;737;p18"/>
          <p:cNvSpPr/>
          <p:nvPr/>
        </p:nvSpPr>
        <p:spPr>
          <a:xfrm flipH="1" rot="-5400000">
            <a:off x="5278299" y="5625396"/>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38" name="Google Shape;738;p18"/>
          <p:cNvSpPr/>
          <p:nvPr/>
        </p:nvSpPr>
        <p:spPr>
          <a:xfrm flipH="1" rot="-5400000">
            <a:off x="3952672" y="5100719"/>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39" name="Google Shape;739;p18"/>
          <p:cNvSpPr/>
          <p:nvPr/>
        </p:nvSpPr>
        <p:spPr>
          <a:xfrm flipH="1" rot="-5400000">
            <a:off x="180199" y="5198964"/>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40" name="Google Shape;740;p18"/>
          <p:cNvSpPr/>
          <p:nvPr/>
        </p:nvSpPr>
        <p:spPr>
          <a:xfrm flipH="1" rot="-5400000">
            <a:off x="2764801" y="5534568"/>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41" name="Google Shape;741;p18"/>
          <p:cNvSpPr/>
          <p:nvPr/>
        </p:nvSpPr>
        <p:spPr>
          <a:xfrm flipH="1" rot="-5400000">
            <a:off x="963905" y="4722421"/>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742" name="Google Shape;742;p18"/>
          <p:cNvSpPr/>
          <p:nvPr/>
        </p:nvSpPr>
        <p:spPr>
          <a:xfrm flipH="1" rot="-5400000">
            <a:off x="1888421" y="5668328"/>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rtificate">
  <p:cSld name="CUSTOM_21">
    <p:spTree>
      <p:nvGrpSpPr>
        <p:cNvPr id="743" name="Shape 743"/>
        <p:cNvGrpSpPr/>
        <p:nvPr/>
      </p:nvGrpSpPr>
      <p:grpSpPr>
        <a:xfrm>
          <a:off x="0" y="0"/>
          <a:ext cx="0" cy="0"/>
          <a:chOff x="0" y="0"/>
          <a:chExt cx="0" cy="0"/>
        </a:xfrm>
      </p:grpSpPr>
      <p:sp>
        <p:nvSpPr>
          <p:cNvPr id="744" name="Google Shape;744;p19"/>
          <p:cNvSpPr/>
          <p:nvPr/>
        </p:nvSpPr>
        <p:spPr>
          <a:xfrm rot="-5400000">
            <a:off x="743370" y="4066015"/>
            <a:ext cx="2062760" cy="3521298"/>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grpSp>
        <p:nvGrpSpPr>
          <p:cNvPr id="745" name="Google Shape;745;p19"/>
          <p:cNvGrpSpPr/>
          <p:nvPr/>
        </p:nvGrpSpPr>
        <p:grpSpPr>
          <a:xfrm rot="-5400000">
            <a:off x="3182749" y="5302048"/>
            <a:ext cx="481332" cy="545741"/>
            <a:chOff x="2343913" y="3077625"/>
            <a:chExt cx="435831" cy="427161"/>
          </a:xfrm>
        </p:grpSpPr>
        <p:sp>
          <p:nvSpPr>
            <p:cNvPr id="746" name="Google Shape;746;p19"/>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47" name="Google Shape;747;p19"/>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48" name="Google Shape;748;p19"/>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49" name="Google Shape;749;p19"/>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50" name="Google Shape;750;p19"/>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51" name="Google Shape;751;p19"/>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52" name="Google Shape;752;p19"/>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53" name="Google Shape;753;p19"/>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54" name="Google Shape;754;p19"/>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55" name="Google Shape;755;p19"/>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56" name="Google Shape;756;p19"/>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57" name="Google Shape;757;p19"/>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58" name="Google Shape;758;p19"/>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59" name="Google Shape;759;p19"/>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60" name="Google Shape;760;p19"/>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61" name="Google Shape;761;p19"/>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62" name="Google Shape;762;p19"/>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63" name="Google Shape;763;p19"/>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64" name="Google Shape;764;p19"/>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65" name="Google Shape;765;p19"/>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66" name="Google Shape;766;p19"/>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67" name="Google Shape;767;p19"/>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68" name="Google Shape;768;p19"/>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69" name="Google Shape;769;p19"/>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70" name="Google Shape;770;p19"/>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71" name="Google Shape;771;p19"/>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72" name="Google Shape;772;p19"/>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73" name="Google Shape;773;p19"/>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74" name="Google Shape;774;p19"/>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75" name="Google Shape;775;p19"/>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76" name="Google Shape;776;p19"/>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77" name="Google Shape;777;p19"/>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78" name="Google Shape;778;p19"/>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79" name="Google Shape;779;p19"/>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80" name="Google Shape;780;p19"/>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81" name="Google Shape;781;p19"/>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82" name="Google Shape;782;p19"/>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83" name="Google Shape;783;p19"/>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84" name="Google Shape;784;p19"/>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85" name="Google Shape;785;p19"/>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86" name="Google Shape;786;p19"/>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87" name="Google Shape;787;p19"/>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88" name="Google Shape;788;p19"/>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89" name="Google Shape;789;p19"/>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90" name="Google Shape;790;p19"/>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91" name="Google Shape;791;p19"/>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92" name="Google Shape;792;p19"/>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93" name="Google Shape;793;p19"/>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94" name="Google Shape;794;p19"/>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95" name="Google Shape;795;p19"/>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96" name="Google Shape;796;p19"/>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97" name="Google Shape;797;p19"/>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98" name="Google Shape;798;p19"/>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799" name="Google Shape;799;p19"/>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00" name="Google Shape;800;p19"/>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01" name="Google Shape;801;p19"/>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02" name="Google Shape;802;p19"/>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03" name="Google Shape;803;p19"/>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04" name="Google Shape;804;p19"/>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05" name="Google Shape;805;p19"/>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06" name="Google Shape;806;p19"/>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07" name="Google Shape;807;p19"/>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08" name="Google Shape;808;p19"/>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09" name="Google Shape;809;p19"/>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10" name="Google Shape;810;p19"/>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11" name="Google Shape;811;p19"/>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12" name="Google Shape;812;p19"/>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13" name="Google Shape;813;p19"/>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14" name="Google Shape;814;p19"/>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15" name="Google Shape;815;p19"/>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16" name="Google Shape;816;p19"/>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grpSp>
      <p:grpSp>
        <p:nvGrpSpPr>
          <p:cNvPr id="817" name="Google Shape;817;p19"/>
          <p:cNvGrpSpPr/>
          <p:nvPr/>
        </p:nvGrpSpPr>
        <p:grpSpPr>
          <a:xfrm rot="-5400000">
            <a:off x="3108791" y="5255454"/>
            <a:ext cx="481226" cy="545741"/>
            <a:chOff x="2386148" y="3019695"/>
            <a:chExt cx="435735" cy="427161"/>
          </a:xfrm>
        </p:grpSpPr>
        <p:sp>
          <p:nvSpPr>
            <p:cNvPr id="818" name="Google Shape;818;p19"/>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19" name="Google Shape;819;p19"/>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20" name="Google Shape;820;p19"/>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21" name="Google Shape;821;p19"/>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22" name="Google Shape;822;p19"/>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23" name="Google Shape;823;p19"/>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24" name="Google Shape;824;p19"/>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25" name="Google Shape;825;p19"/>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26" name="Google Shape;826;p19"/>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27" name="Google Shape;827;p19"/>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28" name="Google Shape;828;p19"/>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29" name="Google Shape;829;p19"/>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30" name="Google Shape;830;p19"/>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31" name="Google Shape;831;p19"/>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32" name="Google Shape;832;p19"/>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33" name="Google Shape;833;p19"/>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34" name="Google Shape;834;p19"/>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35" name="Google Shape;835;p19"/>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36" name="Google Shape;836;p19"/>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37" name="Google Shape;837;p19"/>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38" name="Google Shape;838;p19"/>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39" name="Google Shape;839;p19"/>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40" name="Google Shape;840;p19"/>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41" name="Google Shape;841;p19"/>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42" name="Google Shape;842;p19"/>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43" name="Google Shape;843;p19"/>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44" name="Google Shape;844;p19"/>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45" name="Google Shape;845;p19"/>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46" name="Google Shape;846;p19"/>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47" name="Google Shape;847;p19"/>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48" name="Google Shape;848;p19"/>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49" name="Google Shape;849;p19"/>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50" name="Google Shape;850;p19"/>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51" name="Google Shape;851;p19"/>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52" name="Google Shape;852;p19"/>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53" name="Google Shape;853;p19"/>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54" name="Google Shape;854;p19"/>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55" name="Google Shape;855;p19"/>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56" name="Google Shape;856;p19"/>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57" name="Google Shape;857;p19"/>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58" name="Google Shape;858;p19"/>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59" name="Google Shape;859;p19"/>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60" name="Google Shape;860;p19"/>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61" name="Google Shape;861;p19"/>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62" name="Google Shape;862;p19"/>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63" name="Google Shape;863;p19"/>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64" name="Google Shape;864;p19"/>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65" name="Google Shape;865;p19"/>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66" name="Google Shape;866;p19"/>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67" name="Google Shape;867;p19"/>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68" name="Google Shape;868;p19"/>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69" name="Google Shape;869;p19"/>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70" name="Google Shape;870;p19"/>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71" name="Google Shape;871;p19"/>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72" name="Google Shape;872;p19"/>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73" name="Google Shape;873;p19"/>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74" name="Google Shape;874;p19"/>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75" name="Google Shape;875;p19"/>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76" name="Google Shape;876;p19"/>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77" name="Google Shape;877;p19"/>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78" name="Google Shape;878;p19"/>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79" name="Google Shape;879;p19"/>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80" name="Google Shape;880;p19"/>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81" name="Google Shape;881;p19"/>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82" name="Google Shape;882;p19"/>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83" name="Google Shape;883;p19"/>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84" name="Google Shape;884;p19"/>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85" name="Google Shape;885;p19"/>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86" name="Google Shape;886;p19"/>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87" name="Google Shape;887;p19"/>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88" name="Google Shape;888;p19"/>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grpSp>
      <p:sp>
        <p:nvSpPr>
          <p:cNvPr id="889" name="Google Shape;889;p19"/>
          <p:cNvSpPr/>
          <p:nvPr/>
        </p:nvSpPr>
        <p:spPr>
          <a:xfrm rot="-5400000">
            <a:off x="877517" y="4108848"/>
            <a:ext cx="1871679" cy="3626713"/>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890" name="Google Shape;890;p19"/>
          <p:cNvSpPr/>
          <p:nvPr/>
        </p:nvSpPr>
        <p:spPr>
          <a:xfrm rot="-5400000">
            <a:off x="3864879" y="4120673"/>
            <a:ext cx="1990905" cy="3483836"/>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891" name="Google Shape;891;p19"/>
          <p:cNvSpPr/>
          <p:nvPr/>
        </p:nvSpPr>
        <p:spPr>
          <a:xfrm rot="5400000">
            <a:off x="5450004" y="4891616"/>
            <a:ext cx="1952038" cy="1979587"/>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892" name="Google Shape;892;p19"/>
          <p:cNvSpPr/>
          <p:nvPr/>
        </p:nvSpPr>
        <p:spPr>
          <a:xfrm rot="5400000">
            <a:off x="6915961" y="4411779"/>
            <a:ext cx="1873529" cy="3019283"/>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893" name="Google Shape;893;p19"/>
          <p:cNvSpPr/>
          <p:nvPr/>
        </p:nvSpPr>
        <p:spPr>
          <a:xfrm rot="5400000">
            <a:off x="9136258" y="3802463"/>
            <a:ext cx="2121767" cy="3989715"/>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894" name="Google Shape;894;p19"/>
          <p:cNvSpPr/>
          <p:nvPr/>
        </p:nvSpPr>
        <p:spPr>
          <a:xfrm rot="5400000">
            <a:off x="9066136" y="4830590"/>
            <a:ext cx="1951228" cy="2103969"/>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895" name="Google Shape;895;p19"/>
          <p:cNvSpPr/>
          <p:nvPr/>
        </p:nvSpPr>
        <p:spPr>
          <a:xfrm>
            <a:off x="257550" y="237750"/>
            <a:ext cx="11676900" cy="6382500"/>
          </a:xfrm>
          <a:prstGeom prst="rect">
            <a:avLst/>
          </a:prstGeom>
          <a:noFill/>
          <a:ln cap="flat" cmpd="sng" w="76200">
            <a:solidFill>
              <a:srgbClr val="FFFFFF"/>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9"/>
          <p:cNvSpPr/>
          <p:nvPr/>
        </p:nvSpPr>
        <p:spPr>
          <a:xfrm rot="-5400000">
            <a:off x="56744" y="4999274"/>
            <a:ext cx="1802027" cy="1915511"/>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897" name="Google Shape;897;p19"/>
          <p:cNvSpPr/>
          <p:nvPr/>
        </p:nvSpPr>
        <p:spPr>
          <a:xfrm rot="-5400000">
            <a:off x="2234614" y="4513359"/>
            <a:ext cx="1693946" cy="299542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898" name="Google Shape;898;p19"/>
          <p:cNvSpPr/>
          <p:nvPr/>
        </p:nvSpPr>
        <p:spPr>
          <a:xfrm rot="-5400000">
            <a:off x="3604570" y="4881605"/>
            <a:ext cx="1817859" cy="2135019"/>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899" name="Google Shape;899;p19"/>
          <p:cNvSpPr/>
          <p:nvPr/>
        </p:nvSpPr>
        <p:spPr>
          <a:xfrm rot="5400000">
            <a:off x="7837595" y="4479235"/>
            <a:ext cx="1789007" cy="2968880"/>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00" name="Google Shape;900;p19"/>
          <p:cNvSpPr/>
          <p:nvPr/>
        </p:nvSpPr>
        <p:spPr>
          <a:xfrm rot="5400000">
            <a:off x="10075741" y="4741031"/>
            <a:ext cx="2385865" cy="1846653"/>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orning Meeting">
  <p:cSld name="CUSTOM_22">
    <p:spTree>
      <p:nvGrpSpPr>
        <p:cNvPr id="901" name="Shape 901"/>
        <p:cNvGrpSpPr/>
        <p:nvPr/>
      </p:nvGrpSpPr>
      <p:grpSpPr>
        <a:xfrm>
          <a:off x="0" y="0"/>
          <a:ext cx="0" cy="0"/>
          <a:chOff x="0" y="0"/>
          <a:chExt cx="0" cy="0"/>
        </a:xfrm>
      </p:grpSpPr>
      <p:sp>
        <p:nvSpPr>
          <p:cNvPr id="902" name="Google Shape;902;p20"/>
          <p:cNvSpPr/>
          <p:nvPr/>
        </p:nvSpPr>
        <p:spPr>
          <a:xfrm flipH="1" rot="5400000">
            <a:off x="9662543" y="4763042"/>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03" name="Google Shape;903;p20"/>
          <p:cNvSpPr/>
          <p:nvPr/>
        </p:nvSpPr>
        <p:spPr>
          <a:xfrm flipH="1" rot="5400000">
            <a:off x="10186459" y="4840442"/>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04" name="Google Shape;904;p20"/>
          <p:cNvSpPr/>
          <p:nvPr/>
        </p:nvSpPr>
        <p:spPr>
          <a:xfrm flipH="1" rot="5400000">
            <a:off x="10849398" y="5503384"/>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05" name="Google Shape;905;p20"/>
          <p:cNvSpPr/>
          <p:nvPr/>
        </p:nvSpPr>
        <p:spPr>
          <a:xfrm flipH="1" rot="5400000">
            <a:off x="8274444" y="5769316"/>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06" name="Google Shape;906;p20"/>
          <p:cNvSpPr/>
          <p:nvPr/>
        </p:nvSpPr>
        <p:spPr>
          <a:xfrm flipH="1" rot="5400000">
            <a:off x="6654148" y="4860351"/>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07" name="Google Shape;907;p20"/>
          <p:cNvSpPr/>
          <p:nvPr/>
        </p:nvSpPr>
        <p:spPr>
          <a:xfrm flipH="1" rot="5400000">
            <a:off x="7445741" y="5796726"/>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08" name="Google Shape;908;p20"/>
          <p:cNvSpPr/>
          <p:nvPr/>
        </p:nvSpPr>
        <p:spPr>
          <a:xfrm flipH="1" rot="-5400000">
            <a:off x="5278299" y="5625396"/>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09" name="Google Shape;909;p20"/>
          <p:cNvSpPr/>
          <p:nvPr/>
        </p:nvSpPr>
        <p:spPr>
          <a:xfrm flipH="1" rot="-5400000">
            <a:off x="3952672" y="5100719"/>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10" name="Google Shape;910;p20"/>
          <p:cNvSpPr/>
          <p:nvPr/>
        </p:nvSpPr>
        <p:spPr>
          <a:xfrm flipH="1" rot="-5400000">
            <a:off x="180199" y="5198964"/>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11" name="Google Shape;911;p20"/>
          <p:cNvSpPr/>
          <p:nvPr/>
        </p:nvSpPr>
        <p:spPr>
          <a:xfrm flipH="1" rot="-5400000">
            <a:off x="2764801" y="5534568"/>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12" name="Google Shape;912;p20"/>
          <p:cNvSpPr/>
          <p:nvPr/>
        </p:nvSpPr>
        <p:spPr>
          <a:xfrm flipH="1" rot="-5400000">
            <a:off x="963905" y="4722421"/>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13" name="Google Shape;913;p20"/>
          <p:cNvSpPr/>
          <p:nvPr/>
        </p:nvSpPr>
        <p:spPr>
          <a:xfrm flipH="1" rot="-5400000">
            <a:off x="1888421" y="5668328"/>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Just title">
  <p:cSld name="CUSTOM_18">
    <p:spTree>
      <p:nvGrpSpPr>
        <p:cNvPr id="181" name="Shape 181"/>
        <p:cNvGrpSpPr/>
        <p:nvPr/>
      </p:nvGrpSpPr>
      <p:grpSpPr>
        <a:xfrm>
          <a:off x="0" y="0"/>
          <a:ext cx="0" cy="0"/>
          <a:chOff x="0" y="0"/>
          <a:chExt cx="0" cy="0"/>
        </a:xfrm>
      </p:grpSpPr>
      <p:sp>
        <p:nvSpPr>
          <p:cNvPr id="182" name="Google Shape;182;p3"/>
          <p:cNvSpPr txBox="1"/>
          <p:nvPr>
            <p:ph type="title"/>
          </p:nvPr>
        </p:nvSpPr>
        <p:spPr>
          <a:xfrm>
            <a:off x="415650" y="421105"/>
            <a:ext cx="11360700" cy="12306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5000"/>
              <a:buNone/>
              <a:defRPr sz="5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0 DO NOT REMOVE · SlidesMania">
  <p:cSld name="CUSTOM_20">
    <p:spTree>
      <p:nvGrpSpPr>
        <p:cNvPr id="914" name="Shape 914"/>
        <p:cNvGrpSpPr/>
        <p:nvPr/>
      </p:nvGrpSpPr>
      <p:grpSpPr>
        <a:xfrm>
          <a:off x="0" y="0"/>
          <a:ext cx="0" cy="0"/>
          <a:chOff x="0" y="0"/>
          <a:chExt cx="0" cy="0"/>
        </a:xfrm>
      </p:grpSpPr>
      <p:grpSp>
        <p:nvGrpSpPr>
          <p:cNvPr id="915" name="Google Shape;915;p21"/>
          <p:cNvGrpSpPr/>
          <p:nvPr/>
        </p:nvGrpSpPr>
        <p:grpSpPr>
          <a:xfrm>
            <a:off x="0" y="0"/>
            <a:ext cx="12192000" cy="6858000"/>
            <a:chOff x="0" y="0"/>
            <a:chExt cx="12192000" cy="6858000"/>
          </a:xfrm>
        </p:grpSpPr>
        <p:sp>
          <p:nvSpPr>
            <p:cNvPr id="916" name="Google Shape;916;p21"/>
            <p:cNvSpPr/>
            <p:nvPr/>
          </p:nvSpPr>
          <p:spPr>
            <a:xfrm>
              <a:off x="0" y="0"/>
              <a:ext cx="12192000" cy="68580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1"/>
            <p:cNvSpPr txBox="1"/>
            <p:nvPr/>
          </p:nvSpPr>
          <p:spPr>
            <a:xfrm>
              <a:off x="463500" y="2858061"/>
              <a:ext cx="8956500" cy="24429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 sz="3600">
                  <a:solidFill>
                    <a:srgbClr val="3F3F3F"/>
                  </a:solidFill>
                  <a:latin typeface="Poppins"/>
                  <a:ea typeface="Poppins"/>
                  <a:cs typeface="Poppins"/>
                  <a:sym typeface="Poppins"/>
                </a:rPr>
                <a:t>Free </a:t>
              </a:r>
              <a:r>
                <a:rPr lang="en" sz="3600">
                  <a:solidFill>
                    <a:srgbClr val="3F3F3F"/>
                  </a:solidFill>
                  <a:latin typeface="Poppins"/>
                  <a:ea typeface="Poppins"/>
                  <a:cs typeface="Poppins"/>
                  <a:sym typeface="Poppins"/>
                </a:rPr>
                <a:t>themes and templates for </a:t>
              </a:r>
              <a:r>
                <a:rPr b="1" lang="en" sz="3600">
                  <a:solidFill>
                    <a:srgbClr val="3F3F3F"/>
                  </a:solidFill>
                  <a:latin typeface="Poppins"/>
                  <a:ea typeface="Poppins"/>
                  <a:cs typeface="Poppins"/>
                  <a:sym typeface="Poppins"/>
                </a:rPr>
                <a:t>Google Slides</a:t>
              </a:r>
              <a:r>
                <a:rPr lang="en" sz="3600">
                  <a:solidFill>
                    <a:srgbClr val="3F3F3F"/>
                  </a:solidFill>
                  <a:latin typeface="Poppins"/>
                  <a:ea typeface="Poppins"/>
                  <a:cs typeface="Poppins"/>
                  <a:sym typeface="Poppins"/>
                </a:rPr>
                <a:t> or </a:t>
              </a:r>
              <a:r>
                <a:rPr b="1" lang="en" sz="3600">
                  <a:solidFill>
                    <a:srgbClr val="3F3F3F"/>
                  </a:solidFill>
                  <a:latin typeface="Poppins"/>
                  <a:ea typeface="Poppins"/>
                  <a:cs typeface="Poppins"/>
                  <a:sym typeface="Poppins"/>
                </a:rPr>
                <a:t>PowerPoint</a:t>
              </a:r>
              <a:endParaRPr b="1" sz="36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36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3600">
                <a:solidFill>
                  <a:srgbClr val="3F3F3F"/>
                </a:solidFill>
                <a:latin typeface="Poppins"/>
                <a:ea typeface="Poppins"/>
                <a:cs typeface="Poppins"/>
                <a:sym typeface="Poppins"/>
              </a:endParaRPr>
            </a:p>
            <a:p>
              <a:pPr indent="0" lvl="0" marL="0" marR="0" rtl="0" algn="l">
                <a:spcBef>
                  <a:spcPts val="0"/>
                </a:spcBef>
                <a:spcAft>
                  <a:spcPts val="0"/>
                </a:spcAft>
                <a:buNone/>
              </a:pPr>
              <a:r>
                <a:rPr b="1" lang="en" sz="3000">
                  <a:solidFill>
                    <a:srgbClr val="FFCB25"/>
                  </a:solidFill>
                  <a:latin typeface="Poppins"/>
                  <a:ea typeface="Poppins"/>
                  <a:cs typeface="Poppins"/>
                  <a:sym typeface="Poppins"/>
                </a:rPr>
                <a:t>NOT to be sold as is or modified!</a:t>
              </a:r>
              <a:endParaRPr b="1" sz="3000">
                <a:solidFill>
                  <a:srgbClr val="FFCB25"/>
                </a:solidFill>
                <a:latin typeface="Poppins"/>
                <a:ea typeface="Poppins"/>
                <a:cs typeface="Poppins"/>
                <a:sym typeface="Poppins"/>
              </a:endParaRPr>
            </a:p>
            <a:p>
              <a:pPr indent="0" lvl="0" marL="0" rtl="0" algn="l">
                <a:spcBef>
                  <a:spcPts val="0"/>
                </a:spcBef>
                <a:spcAft>
                  <a:spcPts val="0"/>
                </a:spcAft>
                <a:buNone/>
              </a:pPr>
              <a:r>
                <a:rPr lang="en" sz="2700">
                  <a:solidFill>
                    <a:srgbClr val="3F3F3F"/>
                  </a:solidFill>
                  <a:latin typeface="Poppins"/>
                  <a:ea typeface="Poppins"/>
                  <a:cs typeface="Poppins"/>
                  <a:sym typeface="Poppins"/>
                </a:rPr>
                <a:t>Read </a:t>
              </a:r>
              <a:r>
                <a:rPr lang="en" sz="2700" u="sng">
                  <a:solidFill>
                    <a:srgbClr val="3F3F3F"/>
                  </a:solidFill>
                  <a:latin typeface="Poppins"/>
                  <a:ea typeface="Poppins"/>
                  <a:cs typeface="Poppins"/>
                  <a:sym typeface="Poppins"/>
                  <a:hlinkClick r:id="rId2">
                    <a:extLst>
                      <a:ext uri="{A12FA001-AC4F-418D-AE19-62706E023703}">
                        <ahyp:hlinkClr val="tx"/>
                      </a:ext>
                    </a:extLst>
                  </a:hlinkClick>
                </a:rPr>
                <a:t>FAQ</a:t>
              </a:r>
              <a:r>
                <a:rPr b="1" lang="en" sz="4400">
                  <a:solidFill>
                    <a:srgbClr val="FFCB25"/>
                  </a:solidFill>
                  <a:latin typeface="Poppins"/>
                  <a:ea typeface="Poppins"/>
                  <a:cs typeface="Poppins"/>
                  <a:sym typeface="Poppins"/>
                </a:rPr>
                <a:t> </a:t>
              </a:r>
              <a:r>
                <a:rPr lang="en" sz="2700">
                  <a:solidFill>
                    <a:srgbClr val="3F3F3F"/>
                  </a:solidFill>
                  <a:latin typeface="Poppins"/>
                  <a:ea typeface="Poppins"/>
                  <a:cs typeface="Poppins"/>
                  <a:sym typeface="Poppins"/>
                </a:rPr>
                <a:t>on slidesmania.com</a:t>
              </a:r>
              <a:endParaRPr sz="2700">
                <a:solidFill>
                  <a:srgbClr val="3F3F3F"/>
                </a:solidFill>
                <a:latin typeface="Poppins"/>
                <a:ea typeface="Poppins"/>
                <a:cs typeface="Poppins"/>
                <a:sym typeface="Poppins"/>
              </a:endParaRPr>
            </a:p>
            <a:p>
              <a:pPr indent="0" lvl="0" marL="0" rtl="0" algn="l">
                <a:spcBef>
                  <a:spcPts val="0"/>
                </a:spcBef>
                <a:spcAft>
                  <a:spcPts val="0"/>
                </a:spcAft>
                <a:buNone/>
              </a:pPr>
              <a:r>
                <a:rPr lang="en" sz="2000">
                  <a:solidFill>
                    <a:srgbClr val="3F3F3F"/>
                  </a:solidFill>
                  <a:latin typeface="Poppins"/>
                  <a:ea typeface="Poppins"/>
                  <a:cs typeface="Poppins"/>
                  <a:sym typeface="Poppins"/>
                </a:rPr>
                <a:t>Do not remove the slidesmania.com text on the sides.</a:t>
              </a:r>
              <a:endParaRPr sz="2000">
                <a:solidFill>
                  <a:srgbClr val="3F3F3F"/>
                </a:solidFill>
                <a:latin typeface="Poppins"/>
                <a:ea typeface="Poppins"/>
                <a:cs typeface="Poppins"/>
                <a:sym typeface="Poppins"/>
              </a:endParaRPr>
            </a:p>
          </p:txBody>
        </p:sp>
        <p:cxnSp>
          <p:nvCxnSpPr>
            <p:cNvPr id="918" name="Google Shape;918;p21"/>
            <p:cNvCxnSpPr/>
            <p:nvPr/>
          </p:nvCxnSpPr>
          <p:spPr>
            <a:xfrm>
              <a:off x="10423367" y="5688858"/>
              <a:ext cx="1495200" cy="12900"/>
            </a:xfrm>
            <a:prstGeom prst="straightConnector1">
              <a:avLst/>
            </a:prstGeom>
            <a:noFill/>
            <a:ln cap="flat" cmpd="sng" w="38100">
              <a:solidFill>
                <a:srgbClr val="FFCB25"/>
              </a:solidFill>
              <a:prstDash val="solid"/>
              <a:round/>
              <a:headEnd len="med" w="med" type="none"/>
              <a:tailEnd len="med" w="med" type="none"/>
            </a:ln>
          </p:spPr>
        </p:cxnSp>
        <p:pic>
          <p:nvPicPr>
            <p:cNvPr id="919" name="Google Shape;919;p21">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920" name="Google Shape;920;p21">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921" name="Google Shape;921;p21">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922" name="Google Shape;922;p21">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923" name="Google Shape;923;p21"/>
            <p:cNvSpPr txBox="1"/>
            <p:nvPr/>
          </p:nvSpPr>
          <p:spPr>
            <a:xfrm>
              <a:off x="7072500" y="4813375"/>
              <a:ext cx="4915500" cy="100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400">
                  <a:solidFill>
                    <a:srgbClr val="252525"/>
                  </a:solidFill>
                  <a:latin typeface="Homemade Apple"/>
                  <a:ea typeface="Homemade Apple"/>
                  <a:cs typeface="Homemade Apple"/>
                  <a:sym typeface="Homemade Apple"/>
                </a:rPr>
                <a:t>Sharing is caring!</a:t>
              </a:r>
              <a:endParaRPr b="1" sz="2400">
                <a:solidFill>
                  <a:srgbClr val="252525"/>
                </a:solidFill>
                <a:latin typeface="Homemade Apple"/>
                <a:ea typeface="Homemade Apple"/>
                <a:cs typeface="Homemade Apple"/>
                <a:sym typeface="Homemade Apple"/>
              </a:endParaRPr>
            </a:p>
          </p:txBody>
        </p:sp>
      </p:grpSp>
      <p:pic>
        <p:nvPicPr>
          <p:cNvPr id="924" name="Google Shape;924;p21"/>
          <p:cNvPicPr preferRelativeResize="0"/>
          <p:nvPr/>
        </p:nvPicPr>
        <p:blipFill rotWithShape="1">
          <a:blip r:embed="rId11">
            <a:alphaModFix/>
          </a:blip>
          <a:srcRect b="20906" l="0" r="0" t="16256"/>
          <a:stretch/>
        </p:blipFill>
        <p:spPr>
          <a:xfrm>
            <a:off x="125075" y="493725"/>
            <a:ext cx="8239800" cy="207112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2 Intro">
  <p:cSld name="CUSTOM_1">
    <p:spTree>
      <p:nvGrpSpPr>
        <p:cNvPr id="183" name="Shape 183"/>
        <p:cNvGrpSpPr/>
        <p:nvPr/>
      </p:nvGrpSpPr>
      <p:grpSpPr>
        <a:xfrm>
          <a:off x="0" y="0"/>
          <a:ext cx="0" cy="0"/>
          <a:chOff x="0" y="0"/>
          <a:chExt cx="0" cy="0"/>
        </a:xfrm>
      </p:grpSpPr>
      <p:sp>
        <p:nvSpPr>
          <p:cNvPr id="184" name="Google Shape;184;p4"/>
          <p:cNvSpPr txBox="1"/>
          <p:nvPr>
            <p:ph type="title"/>
          </p:nvPr>
        </p:nvSpPr>
        <p:spPr>
          <a:xfrm>
            <a:off x="1595950" y="1553550"/>
            <a:ext cx="5322600" cy="1324800"/>
          </a:xfrm>
          <a:prstGeom prst="rect">
            <a:avLst/>
          </a:prstGeom>
        </p:spPr>
        <p:txBody>
          <a:bodyPr anchorCtr="0" anchor="t" bIns="121900" lIns="121900" spcFirstLastPara="1" rIns="121900" wrap="square" tIns="121900">
            <a:noAutofit/>
          </a:bodyPr>
          <a:lstStyle>
            <a:lvl1pPr indent="0" lvl="0" marL="0" marR="0" rtl="0">
              <a:lnSpc>
                <a:spcPct val="100000"/>
              </a:lnSpc>
              <a:spcBef>
                <a:spcPts val="0"/>
              </a:spcBef>
              <a:spcAft>
                <a:spcPts val="0"/>
              </a:spcAft>
              <a:buSzPts val="7000"/>
              <a:buFont typeface="Aldrich"/>
              <a:buNone/>
              <a:defRPr sz="7000"/>
            </a:lvl1pPr>
            <a:lvl2pPr lvl="1" rtl="0">
              <a:spcBef>
                <a:spcPts val="0"/>
              </a:spcBef>
              <a:spcAft>
                <a:spcPts val="0"/>
              </a:spcAft>
              <a:buClr>
                <a:schemeClr val="accent6"/>
              </a:buClr>
              <a:buSzPts val="7000"/>
              <a:buFont typeface="Abril Fatface"/>
              <a:buNone/>
              <a:defRPr sz="7000">
                <a:solidFill>
                  <a:schemeClr val="accent6"/>
                </a:solidFill>
                <a:latin typeface="Abril Fatface"/>
                <a:ea typeface="Abril Fatface"/>
                <a:cs typeface="Abril Fatface"/>
                <a:sym typeface="Abril Fatface"/>
              </a:defRPr>
            </a:lvl2pPr>
            <a:lvl3pPr lvl="2" rtl="0">
              <a:spcBef>
                <a:spcPts val="0"/>
              </a:spcBef>
              <a:spcAft>
                <a:spcPts val="0"/>
              </a:spcAft>
              <a:buClr>
                <a:schemeClr val="accent6"/>
              </a:buClr>
              <a:buSzPts val="7000"/>
              <a:buFont typeface="Abril Fatface"/>
              <a:buNone/>
              <a:defRPr sz="7000">
                <a:solidFill>
                  <a:schemeClr val="accent6"/>
                </a:solidFill>
                <a:latin typeface="Abril Fatface"/>
                <a:ea typeface="Abril Fatface"/>
                <a:cs typeface="Abril Fatface"/>
                <a:sym typeface="Abril Fatface"/>
              </a:defRPr>
            </a:lvl3pPr>
            <a:lvl4pPr lvl="3" rtl="0">
              <a:spcBef>
                <a:spcPts val="0"/>
              </a:spcBef>
              <a:spcAft>
                <a:spcPts val="0"/>
              </a:spcAft>
              <a:buClr>
                <a:schemeClr val="accent6"/>
              </a:buClr>
              <a:buSzPts val="7000"/>
              <a:buFont typeface="Abril Fatface"/>
              <a:buNone/>
              <a:defRPr sz="7000">
                <a:solidFill>
                  <a:schemeClr val="accent6"/>
                </a:solidFill>
                <a:latin typeface="Abril Fatface"/>
                <a:ea typeface="Abril Fatface"/>
                <a:cs typeface="Abril Fatface"/>
                <a:sym typeface="Abril Fatface"/>
              </a:defRPr>
            </a:lvl4pPr>
            <a:lvl5pPr lvl="4" rtl="0">
              <a:spcBef>
                <a:spcPts val="0"/>
              </a:spcBef>
              <a:spcAft>
                <a:spcPts val="0"/>
              </a:spcAft>
              <a:buClr>
                <a:schemeClr val="accent6"/>
              </a:buClr>
              <a:buSzPts val="7000"/>
              <a:buFont typeface="Abril Fatface"/>
              <a:buNone/>
              <a:defRPr sz="7000">
                <a:solidFill>
                  <a:schemeClr val="accent6"/>
                </a:solidFill>
                <a:latin typeface="Abril Fatface"/>
                <a:ea typeface="Abril Fatface"/>
                <a:cs typeface="Abril Fatface"/>
                <a:sym typeface="Abril Fatface"/>
              </a:defRPr>
            </a:lvl5pPr>
            <a:lvl6pPr lvl="5" rtl="0">
              <a:spcBef>
                <a:spcPts val="0"/>
              </a:spcBef>
              <a:spcAft>
                <a:spcPts val="0"/>
              </a:spcAft>
              <a:buClr>
                <a:schemeClr val="accent6"/>
              </a:buClr>
              <a:buSzPts val="7000"/>
              <a:buFont typeface="Abril Fatface"/>
              <a:buNone/>
              <a:defRPr sz="7000">
                <a:solidFill>
                  <a:schemeClr val="accent6"/>
                </a:solidFill>
                <a:latin typeface="Abril Fatface"/>
                <a:ea typeface="Abril Fatface"/>
                <a:cs typeface="Abril Fatface"/>
                <a:sym typeface="Abril Fatface"/>
              </a:defRPr>
            </a:lvl6pPr>
            <a:lvl7pPr lvl="6" rtl="0">
              <a:spcBef>
                <a:spcPts val="0"/>
              </a:spcBef>
              <a:spcAft>
                <a:spcPts val="0"/>
              </a:spcAft>
              <a:buClr>
                <a:schemeClr val="accent6"/>
              </a:buClr>
              <a:buSzPts val="7000"/>
              <a:buFont typeface="Abril Fatface"/>
              <a:buNone/>
              <a:defRPr sz="7000">
                <a:solidFill>
                  <a:schemeClr val="accent6"/>
                </a:solidFill>
                <a:latin typeface="Abril Fatface"/>
                <a:ea typeface="Abril Fatface"/>
                <a:cs typeface="Abril Fatface"/>
                <a:sym typeface="Abril Fatface"/>
              </a:defRPr>
            </a:lvl7pPr>
            <a:lvl8pPr lvl="7" rtl="0">
              <a:spcBef>
                <a:spcPts val="0"/>
              </a:spcBef>
              <a:spcAft>
                <a:spcPts val="0"/>
              </a:spcAft>
              <a:buClr>
                <a:schemeClr val="accent6"/>
              </a:buClr>
              <a:buSzPts val="7000"/>
              <a:buFont typeface="Abril Fatface"/>
              <a:buNone/>
              <a:defRPr sz="7000">
                <a:solidFill>
                  <a:schemeClr val="accent6"/>
                </a:solidFill>
                <a:latin typeface="Abril Fatface"/>
                <a:ea typeface="Abril Fatface"/>
                <a:cs typeface="Abril Fatface"/>
                <a:sym typeface="Abril Fatface"/>
              </a:defRPr>
            </a:lvl8pPr>
            <a:lvl9pPr lvl="8" rtl="0">
              <a:spcBef>
                <a:spcPts val="0"/>
              </a:spcBef>
              <a:spcAft>
                <a:spcPts val="0"/>
              </a:spcAft>
              <a:buClr>
                <a:schemeClr val="accent6"/>
              </a:buClr>
              <a:buSzPts val="7000"/>
              <a:buFont typeface="Abril Fatface"/>
              <a:buNone/>
              <a:defRPr sz="7000">
                <a:solidFill>
                  <a:schemeClr val="accent6"/>
                </a:solidFill>
                <a:latin typeface="Abril Fatface"/>
                <a:ea typeface="Abril Fatface"/>
                <a:cs typeface="Abril Fatface"/>
                <a:sym typeface="Abril Fatface"/>
              </a:defRPr>
            </a:lvl9pPr>
          </a:lstStyle>
          <a:p/>
        </p:txBody>
      </p:sp>
      <p:sp>
        <p:nvSpPr>
          <p:cNvPr id="185" name="Google Shape;185;p4"/>
          <p:cNvSpPr txBox="1"/>
          <p:nvPr>
            <p:ph idx="1" type="body"/>
          </p:nvPr>
        </p:nvSpPr>
        <p:spPr>
          <a:xfrm>
            <a:off x="1595925" y="2957850"/>
            <a:ext cx="5322600" cy="2235900"/>
          </a:xfrm>
          <a:prstGeom prst="rect">
            <a:avLst/>
          </a:prstGeom>
        </p:spPr>
        <p:txBody>
          <a:bodyPr anchorCtr="0" anchor="t" bIns="121900" lIns="121900" spcFirstLastPara="1" rIns="121900" wrap="square" tIns="121900">
            <a:noAutofit/>
          </a:bodyPr>
          <a:lstStyle>
            <a:lvl1pPr indent="-342900" lvl="0" marL="457200">
              <a:spcBef>
                <a:spcPts val="0"/>
              </a:spcBef>
              <a:spcAft>
                <a:spcPts val="0"/>
              </a:spcAft>
              <a:buSzPts val="1800"/>
              <a:buChar char="●"/>
              <a:defRPr/>
            </a:lvl1pPr>
            <a:lvl2pPr indent="-342900" lvl="1" marL="914400">
              <a:spcBef>
                <a:spcPts val="2100"/>
              </a:spcBef>
              <a:spcAft>
                <a:spcPts val="0"/>
              </a:spcAft>
              <a:buSzPts val="1800"/>
              <a:buChar char="○"/>
              <a:defRPr/>
            </a:lvl2pPr>
            <a:lvl3pPr indent="-342900" lvl="2" marL="1371600">
              <a:spcBef>
                <a:spcPts val="2100"/>
              </a:spcBef>
              <a:spcAft>
                <a:spcPts val="0"/>
              </a:spcAft>
              <a:buSzPts val="1800"/>
              <a:buChar char="■"/>
              <a:defRPr/>
            </a:lvl3pPr>
            <a:lvl4pPr indent="-342900" lvl="3" marL="1828800">
              <a:spcBef>
                <a:spcPts val="2100"/>
              </a:spcBef>
              <a:spcAft>
                <a:spcPts val="0"/>
              </a:spcAft>
              <a:buSzPts val="1800"/>
              <a:buChar char="●"/>
              <a:defRPr/>
            </a:lvl4pPr>
            <a:lvl5pPr indent="-342900" lvl="4" marL="2286000">
              <a:spcBef>
                <a:spcPts val="2100"/>
              </a:spcBef>
              <a:spcAft>
                <a:spcPts val="0"/>
              </a:spcAft>
              <a:buSzPts val="1800"/>
              <a:buChar char="○"/>
              <a:defRPr/>
            </a:lvl5pPr>
            <a:lvl6pPr indent="-342900" lvl="5" marL="2743200">
              <a:spcBef>
                <a:spcPts val="2100"/>
              </a:spcBef>
              <a:spcAft>
                <a:spcPts val="0"/>
              </a:spcAft>
              <a:buSzPts val="1800"/>
              <a:buChar char="■"/>
              <a:defRPr/>
            </a:lvl6pPr>
            <a:lvl7pPr indent="-342900" lvl="6" marL="3200400">
              <a:spcBef>
                <a:spcPts val="2100"/>
              </a:spcBef>
              <a:spcAft>
                <a:spcPts val="0"/>
              </a:spcAft>
              <a:buSzPts val="1800"/>
              <a:buChar char="●"/>
              <a:defRPr/>
            </a:lvl7pPr>
            <a:lvl8pPr indent="-342900" lvl="7" marL="3657600">
              <a:spcBef>
                <a:spcPts val="2100"/>
              </a:spcBef>
              <a:spcAft>
                <a:spcPts val="0"/>
              </a:spcAft>
              <a:buSzPts val="1800"/>
              <a:buChar char="○"/>
              <a:defRPr/>
            </a:lvl8pPr>
            <a:lvl9pPr indent="-342900" lvl="8" marL="4114800">
              <a:spcBef>
                <a:spcPts val="2100"/>
              </a:spcBef>
              <a:spcAft>
                <a:spcPts val="2100"/>
              </a:spcAft>
              <a:buSzPts val="1800"/>
              <a:buChar char="■"/>
              <a:defRPr/>
            </a:lvl9pPr>
          </a:lstStyle>
          <a:p/>
        </p:txBody>
      </p:sp>
      <p:sp>
        <p:nvSpPr>
          <p:cNvPr id="186" name="Google Shape;186;p4"/>
          <p:cNvSpPr/>
          <p:nvPr/>
        </p:nvSpPr>
        <p:spPr>
          <a:xfrm>
            <a:off x="-3" y="-1"/>
            <a:ext cx="1500643" cy="2295195"/>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87" name="Google Shape;187;p4"/>
          <p:cNvSpPr/>
          <p:nvPr/>
        </p:nvSpPr>
        <p:spPr>
          <a:xfrm rot="10800000">
            <a:off x="-843" y="1185942"/>
            <a:ext cx="1728565" cy="1612132"/>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solidFill>
            <a:schemeClr val="accent6"/>
          </a:solidFill>
          <a:ln>
            <a:noFill/>
          </a:ln>
          <a:effectLst>
            <a:outerShdw blurRad="50800" rotWithShape="0" dir="44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3 Talking Points">
  <p:cSld name="CUSTOM_2">
    <p:spTree>
      <p:nvGrpSpPr>
        <p:cNvPr id="188" name="Shape 188"/>
        <p:cNvGrpSpPr/>
        <p:nvPr/>
      </p:nvGrpSpPr>
      <p:grpSpPr>
        <a:xfrm>
          <a:off x="0" y="0"/>
          <a:ext cx="0" cy="0"/>
          <a:chOff x="0" y="0"/>
          <a:chExt cx="0" cy="0"/>
        </a:xfrm>
      </p:grpSpPr>
      <p:sp>
        <p:nvSpPr>
          <p:cNvPr id="189" name="Google Shape;189;p5"/>
          <p:cNvSpPr txBox="1"/>
          <p:nvPr>
            <p:ph type="title"/>
          </p:nvPr>
        </p:nvSpPr>
        <p:spPr>
          <a:xfrm>
            <a:off x="720400" y="669575"/>
            <a:ext cx="110559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190" name="Google Shape;190;p5"/>
          <p:cNvSpPr txBox="1"/>
          <p:nvPr>
            <p:ph idx="1" type="body"/>
          </p:nvPr>
        </p:nvSpPr>
        <p:spPr>
          <a:xfrm>
            <a:off x="720400" y="2841595"/>
            <a:ext cx="3294600" cy="1322700"/>
          </a:xfrm>
          <a:prstGeom prst="rect">
            <a:avLst/>
          </a:prstGeom>
        </p:spPr>
        <p:txBody>
          <a:bodyPr anchorCtr="0" anchor="t" bIns="121900" lIns="121900" spcFirstLastPara="1" rIns="121900" wrap="square" tIns="121900">
            <a:noAutofit/>
          </a:bodyPr>
          <a:lstStyle>
            <a:lvl1pPr indent="-342900" lvl="0" marL="457200" rtl="0">
              <a:spcBef>
                <a:spcPts val="0"/>
              </a:spcBef>
              <a:spcAft>
                <a:spcPts val="0"/>
              </a:spcAft>
              <a:buSzPts val="1800"/>
              <a:buChar char="●"/>
              <a:defRPr/>
            </a:lvl1pPr>
            <a:lvl2pPr indent="-342900" lvl="1" marL="914400" rtl="0">
              <a:spcBef>
                <a:spcPts val="2100"/>
              </a:spcBef>
              <a:spcAft>
                <a:spcPts val="0"/>
              </a:spcAft>
              <a:buSzPts val="1800"/>
              <a:buChar char="○"/>
              <a:defRPr/>
            </a:lvl2pPr>
            <a:lvl3pPr indent="-342900" lvl="2" marL="1371600" rtl="0">
              <a:spcBef>
                <a:spcPts val="2100"/>
              </a:spcBef>
              <a:spcAft>
                <a:spcPts val="0"/>
              </a:spcAft>
              <a:buSzPts val="1800"/>
              <a:buChar char="■"/>
              <a:defRPr/>
            </a:lvl3pPr>
            <a:lvl4pPr indent="-342900" lvl="3" marL="1828800" rtl="0">
              <a:spcBef>
                <a:spcPts val="2100"/>
              </a:spcBef>
              <a:spcAft>
                <a:spcPts val="0"/>
              </a:spcAft>
              <a:buSzPts val="1800"/>
              <a:buChar char="●"/>
              <a:defRPr/>
            </a:lvl4pPr>
            <a:lvl5pPr indent="-342900" lvl="4" marL="2286000" rtl="0">
              <a:spcBef>
                <a:spcPts val="2100"/>
              </a:spcBef>
              <a:spcAft>
                <a:spcPts val="0"/>
              </a:spcAft>
              <a:buSzPts val="1800"/>
              <a:buChar char="○"/>
              <a:defRPr/>
            </a:lvl5pPr>
            <a:lvl6pPr indent="-342900" lvl="5" marL="2743200" rtl="0">
              <a:spcBef>
                <a:spcPts val="2100"/>
              </a:spcBef>
              <a:spcAft>
                <a:spcPts val="0"/>
              </a:spcAft>
              <a:buSzPts val="1800"/>
              <a:buChar char="■"/>
              <a:defRPr/>
            </a:lvl6pPr>
            <a:lvl7pPr indent="-342900" lvl="6" marL="3200400" rtl="0">
              <a:spcBef>
                <a:spcPts val="2100"/>
              </a:spcBef>
              <a:spcAft>
                <a:spcPts val="0"/>
              </a:spcAft>
              <a:buSzPts val="1800"/>
              <a:buChar char="●"/>
              <a:defRPr/>
            </a:lvl7pPr>
            <a:lvl8pPr indent="-342900" lvl="7" marL="3657600" rtl="0">
              <a:spcBef>
                <a:spcPts val="2100"/>
              </a:spcBef>
              <a:spcAft>
                <a:spcPts val="0"/>
              </a:spcAft>
              <a:buSzPts val="1800"/>
              <a:buChar char="○"/>
              <a:defRPr/>
            </a:lvl8pPr>
            <a:lvl9pPr indent="-342900" lvl="8" marL="4114800" rtl="0">
              <a:spcBef>
                <a:spcPts val="2100"/>
              </a:spcBef>
              <a:spcAft>
                <a:spcPts val="2100"/>
              </a:spcAft>
              <a:buSzPts val="1800"/>
              <a:buChar char="■"/>
              <a:defRPr/>
            </a:lvl9pPr>
          </a:lstStyle>
          <a:p/>
        </p:txBody>
      </p:sp>
      <p:sp>
        <p:nvSpPr>
          <p:cNvPr id="191" name="Google Shape;191;p5"/>
          <p:cNvSpPr txBox="1"/>
          <p:nvPr>
            <p:ph idx="2" type="body"/>
          </p:nvPr>
        </p:nvSpPr>
        <p:spPr>
          <a:xfrm>
            <a:off x="4678325" y="2841595"/>
            <a:ext cx="3294600" cy="1322700"/>
          </a:xfrm>
          <a:prstGeom prst="rect">
            <a:avLst/>
          </a:prstGeom>
        </p:spPr>
        <p:txBody>
          <a:bodyPr anchorCtr="0" anchor="t" bIns="121900" lIns="121900" spcFirstLastPara="1" rIns="121900" wrap="square" tIns="121900">
            <a:noAutofit/>
          </a:bodyPr>
          <a:lstStyle>
            <a:lvl1pPr indent="-342900" lvl="0" marL="457200" rtl="0">
              <a:spcBef>
                <a:spcPts val="0"/>
              </a:spcBef>
              <a:spcAft>
                <a:spcPts val="0"/>
              </a:spcAft>
              <a:buSzPts val="1800"/>
              <a:buChar char="●"/>
              <a:defRPr/>
            </a:lvl1pPr>
            <a:lvl2pPr indent="-342900" lvl="1" marL="914400" rtl="0">
              <a:spcBef>
                <a:spcPts val="2100"/>
              </a:spcBef>
              <a:spcAft>
                <a:spcPts val="0"/>
              </a:spcAft>
              <a:buSzPts val="1800"/>
              <a:buChar char="○"/>
              <a:defRPr/>
            </a:lvl2pPr>
            <a:lvl3pPr indent="-342900" lvl="2" marL="1371600" rtl="0">
              <a:spcBef>
                <a:spcPts val="2100"/>
              </a:spcBef>
              <a:spcAft>
                <a:spcPts val="0"/>
              </a:spcAft>
              <a:buSzPts val="1800"/>
              <a:buChar char="■"/>
              <a:defRPr/>
            </a:lvl3pPr>
            <a:lvl4pPr indent="-342900" lvl="3" marL="1828800" rtl="0">
              <a:spcBef>
                <a:spcPts val="2100"/>
              </a:spcBef>
              <a:spcAft>
                <a:spcPts val="0"/>
              </a:spcAft>
              <a:buSzPts val="1800"/>
              <a:buChar char="●"/>
              <a:defRPr/>
            </a:lvl4pPr>
            <a:lvl5pPr indent="-342900" lvl="4" marL="2286000" rtl="0">
              <a:spcBef>
                <a:spcPts val="2100"/>
              </a:spcBef>
              <a:spcAft>
                <a:spcPts val="0"/>
              </a:spcAft>
              <a:buSzPts val="1800"/>
              <a:buChar char="○"/>
              <a:defRPr/>
            </a:lvl5pPr>
            <a:lvl6pPr indent="-342900" lvl="5" marL="2743200" rtl="0">
              <a:spcBef>
                <a:spcPts val="2100"/>
              </a:spcBef>
              <a:spcAft>
                <a:spcPts val="0"/>
              </a:spcAft>
              <a:buSzPts val="1800"/>
              <a:buChar char="■"/>
              <a:defRPr/>
            </a:lvl6pPr>
            <a:lvl7pPr indent="-342900" lvl="6" marL="3200400" rtl="0">
              <a:spcBef>
                <a:spcPts val="2100"/>
              </a:spcBef>
              <a:spcAft>
                <a:spcPts val="0"/>
              </a:spcAft>
              <a:buSzPts val="1800"/>
              <a:buChar char="●"/>
              <a:defRPr/>
            </a:lvl7pPr>
            <a:lvl8pPr indent="-342900" lvl="7" marL="3657600" rtl="0">
              <a:spcBef>
                <a:spcPts val="2100"/>
              </a:spcBef>
              <a:spcAft>
                <a:spcPts val="0"/>
              </a:spcAft>
              <a:buSzPts val="1800"/>
              <a:buChar char="○"/>
              <a:defRPr/>
            </a:lvl8pPr>
            <a:lvl9pPr indent="-342900" lvl="8" marL="4114800" rtl="0">
              <a:spcBef>
                <a:spcPts val="2100"/>
              </a:spcBef>
              <a:spcAft>
                <a:spcPts val="2100"/>
              </a:spcAft>
              <a:buSzPts val="1800"/>
              <a:buChar char="■"/>
              <a:defRPr/>
            </a:lvl9pPr>
          </a:lstStyle>
          <a:p/>
        </p:txBody>
      </p:sp>
      <p:sp>
        <p:nvSpPr>
          <p:cNvPr id="192" name="Google Shape;192;p5"/>
          <p:cNvSpPr txBox="1"/>
          <p:nvPr>
            <p:ph idx="3" type="body"/>
          </p:nvPr>
        </p:nvSpPr>
        <p:spPr>
          <a:xfrm>
            <a:off x="720400" y="4882654"/>
            <a:ext cx="3294600" cy="1322700"/>
          </a:xfrm>
          <a:prstGeom prst="rect">
            <a:avLst/>
          </a:prstGeom>
        </p:spPr>
        <p:txBody>
          <a:bodyPr anchorCtr="0" anchor="t" bIns="121900" lIns="121900" spcFirstLastPara="1" rIns="121900" wrap="square" tIns="121900">
            <a:noAutofit/>
          </a:bodyPr>
          <a:lstStyle>
            <a:lvl1pPr indent="-342900" lvl="0" marL="457200" rtl="0">
              <a:spcBef>
                <a:spcPts val="0"/>
              </a:spcBef>
              <a:spcAft>
                <a:spcPts val="0"/>
              </a:spcAft>
              <a:buSzPts val="1800"/>
              <a:buChar char="●"/>
              <a:defRPr/>
            </a:lvl1pPr>
            <a:lvl2pPr indent="-342900" lvl="1" marL="914400" rtl="0">
              <a:spcBef>
                <a:spcPts val="2100"/>
              </a:spcBef>
              <a:spcAft>
                <a:spcPts val="0"/>
              </a:spcAft>
              <a:buSzPts val="1800"/>
              <a:buChar char="○"/>
              <a:defRPr/>
            </a:lvl2pPr>
            <a:lvl3pPr indent="-342900" lvl="2" marL="1371600" rtl="0">
              <a:spcBef>
                <a:spcPts val="2100"/>
              </a:spcBef>
              <a:spcAft>
                <a:spcPts val="0"/>
              </a:spcAft>
              <a:buSzPts val="1800"/>
              <a:buChar char="■"/>
              <a:defRPr/>
            </a:lvl3pPr>
            <a:lvl4pPr indent="-342900" lvl="3" marL="1828800" rtl="0">
              <a:spcBef>
                <a:spcPts val="2100"/>
              </a:spcBef>
              <a:spcAft>
                <a:spcPts val="0"/>
              </a:spcAft>
              <a:buSzPts val="1800"/>
              <a:buChar char="●"/>
              <a:defRPr/>
            </a:lvl4pPr>
            <a:lvl5pPr indent="-342900" lvl="4" marL="2286000" rtl="0">
              <a:spcBef>
                <a:spcPts val="2100"/>
              </a:spcBef>
              <a:spcAft>
                <a:spcPts val="0"/>
              </a:spcAft>
              <a:buSzPts val="1800"/>
              <a:buChar char="○"/>
              <a:defRPr/>
            </a:lvl5pPr>
            <a:lvl6pPr indent="-342900" lvl="5" marL="2743200" rtl="0">
              <a:spcBef>
                <a:spcPts val="2100"/>
              </a:spcBef>
              <a:spcAft>
                <a:spcPts val="0"/>
              </a:spcAft>
              <a:buSzPts val="1800"/>
              <a:buChar char="■"/>
              <a:defRPr/>
            </a:lvl6pPr>
            <a:lvl7pPr indent="-342900" lvl="6" marL="3200400" rtl="0">
              <a:spcBef>
                <a:spcPts val="2100"/>
              </a:spcBef>
              <a:spcAft>
                <a:spcPts val="0"/>
              </a:spcAft>
              <a:buSzPts val="1800"/>
              <a:buChar char="●"/>
              <a:defRPr/>
            </a:lvl7pPr>
            <a:lvl8pPr indent="-342900" lvl="7" marL="3657600" rtl="0">
              <a:spcBef>
                <a:spcPts val="2100"/>
              </a:spcBef>
              <a:spcAft>
                <a:spcPts val="0"/>
              </a:spcAft>
              <a:buSzPts val="1800"/>
              <a:buChar char="○"/>
              <a:defRPr/>
            </a:lvl8pPr>
            <a:lvl9pPr indent="-342900" lvl="8" marL="4114800" rtl="0">
              <a:spcBef>
                <a:spcPts val="2100"/>
              </a:spcBef>
              <a:spcAft>
                <a:spcPts val="2100"/>
              </a:spcAft>
              <a:buSzPts val="1800"/>
              <a:buChar char="■"/>
              <a:defRPr/>
            </a:lvl9pPr>
          </a:lstStyle>
          <a:p/>
        </p:txBody>
      </p:sp>
      <p:sp>
        <p:nvSpPr>
          <p:cNvPr id="193" name="Google Shape;193;p5"/>
          <p:cNvSpPr txBox="1"/>
          <p:nvPr>
            <p:ph idx="4" type="body"/>
          </p:nvPr>
        </p:nvSpPr>
        <p:spPr>
          <a:xfrm>
            <a:off x="4678325" y="4882654"/>
            <a:ext cx="3294600" cy="1322700"/>
          </a:xfrm>
          <a:prstGeom prst="rect">
            <a:avLst/>
          </a:prstGeom>
        </p:spPr>
        <p:txBody>
          <a:bodyPr anchorCtr="0" anchor="t" bIns="121900" lIns="121900" spcFirstLastPara="1" rIns="121900" wrap="square" tIns="121900">
            <a:noAutofit/>
          </a:bodyPr>
          <a:lstStyle>
            <a:lvl1pPr indent="-342900" lvl="0" marL="457200" rtl="0">
              <a:spcBef>
                <a:spcPts val="0"/>
              </a:spcBef>
              <a:spcAft>
                <a:spcPts val="0"/>
              </a:spcAft>
              <a:buSzPts val="1800"/>
              <a:buChar char="●"/>
              <a:defRPr/>
            </a:lvl1pPr>
            <a:lvl2pPr indent="-342900" lvl="1" marL="914400" rtl="0">
              <a:spcBef>
                <a:spcPts val="2100"/>
              </a:spcBef>
              <a:spcAft>
                <a:spcPts val="0"/>
              </a:spcAft>
              <a:buSzPts val="1800"/>
              <a:buChar char="○"/>
              <a:defRPr/>
            </a:lvl2pPr>
            <a:lvl3pPr indent="-342900" lvl="2" marL="1371600" rtl="0">
              <a:spcBef>
                <a:spcPts val="2100"/>
              </a:spcBef>
              <a:spcAft>
                <a:spcPts val="0"/>
              </a:spcAft>
              <a:buSzPts val="1800"/>
              <a:buChar char="■"/>
              <a:defRPr/>
            </a:lvl3pPr>
            <a:lvl4pPr indent="-342900" lvl="3" marL="1828800" rtl="0">
              <a:spcBef>
                <a:spcPts val="2100"/>
              </a:spcBef>
              <a:spcAft>
                <a:spcPts val="0"/>
              </a:spcAft>
              <a:buSzPts val="1800"/>
              <a:buChar char="●"/>
              <a:defRPr/>
            </a:lvl4pPr>
            <a:lvl5pPr indent="-342900" lvl="4" marL="2286000" rtl="0">
              <a:spcBef>
                <a:spcPts val="2100"/>
              </a:spcBef>
              <a:spcAft>
                <a:spcPts val="0"/>
              </a:spcAft>
              <a:buSzPts val="1800"/>
              <a:buChar char="○"/>
              <a:defRPr/>
            </a:lvl5pPr>
            <a:lvl6pPr indent="-342900" lvl="5" marL="2743200" rtl="0">
              <a:spcBef>
                <a:spcPts val="2100"/>
              </a:spcBef>
              <a:spcAft>
                <a:spcPts val="0"/>
              </a:spcAft>
              <a:buSzPts val="1800"/>
              <a:buChar char="■"/>
              <a:defRPr/>
            </a:lvl6pPr>
            <a:lvl7pPr indent="-342900" lvl="6" marL="3200400" rtl="0">
              <a:spcBef>
                <a:spcPts val="2100"/>
              </a:spcBef>
              <a:spcAft>
                <a:spcPts val="0"/>
              </a:spcAft>
              <a:buSzPts val="1800"/>
              <a:buChar char="●"/>
              <a:defRPr/>
            </a:lvl7pPr>
            <a:lvl8pPr indent="-342900" lvl="7" marL="3657600" rtl="0">
              <a:spcBef>
                <a:spcPts val="2100"/>
              </a:spcBef>
              <a:spcAft>
                <a:spcPts val="0"/>
              </a:spcAft>
              <a:buSzPts val="1800"/>
              <a:buChar char="○"/>
              <a:defRPr/>
            </a:lvl8pPr>
            <a:lvl9pPr indent="-342900" lvl="8" marL="4114800" rtl="0">
              <a:spcBef>
                <a:spcPts val="2100"/>
              </a:spcBef>
              <a:spcAft>
                <a:spcPts val="2100"/>
              </a:spcAft>
              <a:buSzPts val="1800"/>
              <a:buChar char="■"/>
              <a:defRPr/>
            </a:lvl9pPr>
          </a:lstStyle>
          <a:p/>
        </p:txBody>
      </p:sp>
      <p:sp>
        <p:nvSpPr>
          <p:cNvPr id="194" name="Google Shape;194;p5"/>
          <p:cNvSpPr txBox="1"/>
          <p:nvPr>
            <p:ph idx="5" type="title"/>
          </p:nvPr>
        </p:nvSpPr>
        <p:spPr>
          <a:xfrm>
            <a:off x="720400" y="2145825"/>
            <a:ext cx="3294600" cy="6957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3500"/>
              <a:buFont typeface="Aldrich"/>
              <a:buNone/>
              <a:defRPr sz="3500"/>
            </a:lvl1pPr>
            <a:lvl2pPr lvl="1"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195" name="Google Shape;195;p5"/>
          <p:cNvSpPr txBox="1"/>
          <p:nvPr>
            <p:ph idx="6" type="title"/>
          </p:nvPr>
        </p:nvSpPr>
        <p:spPr>
          <a:xfrm>
            <a:off x="4678325" y="2145825"/>
            <a:ext cx="3294600" cy="6957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3500"/>
              <a:buFont typeface="Aldrich"/>
              <a:buNone/>
              <a:defRPr sz="3500"/>
            </a:lvl1pPr>
            <a:lvl2pPr lvl="1"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196" name="Google Shape;196;p5"/>
          <p:cNvSpPr txBox="1"/>
          <p:nvPr>
            <p:ph idx="7" type="title"/>
          </p:nvPr>
        </p:nvSpPr>
        <p:spPr>
          <a:xfrm>
            <a:off x="720400" y="4186884"/>
            <a:ext cx="3294600" cy="6957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3500"/>
              <a:buFont typeface="Aldrich"/>
              <a:buNone/>
              <a:defRPr sz="3500"/>
            </a:lvl1pPr>
            <a:lvl2pPr lvl="1"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197" name="Google Shape;197;p5"/>
          <p:cNvSpPr txBox="1"/>
          <p:nvPr>
            <p:ph idx="8" type="title"/>
          </p:nvPr>
        </p:nvSpPr>
        <p:spPr>
          <a:xfrm>
            <a:off x="4678325" y="4186884"/>
            <a:ext cx="3294600" cy="6957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3500"/>
              <a:buFont typeface="Aldrich"/>
              <a:buNone/>
              <a:defRPr sz="3500"/>
            </a:lvl1pPr>
            <a:lvl2pPr lvl="1"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198" name="Google Shape;198;p5"/>
          <p:cNvSpPr/>
          <p:nvPr/>
        </p:nvSpPr>
        <p:spPr>
          <a:xfrm rot="10800000">
            <a:off x="10110662" y="4955987"/>
            <a:ext cx="2088836" cy="1920486"/>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accent2"/>
              </a:gs>
              <a:gs pos="100000">
                <a:schemeClr val="accent3"/>
              </a:gs>
            </a:gsLst>
            <a:lin ang="13500032" scaled="0"/>
          </a:gradFill>
          <a:ln>
            <a:noFill/>
          </a:ln>
          <a:effectLst>
            <a:outerShdw blurRad="50800" rotWithShape="0" dir="10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99" name="Google Shape;199;p5"/>
          <p:cNvSpPr/>
          <p:nvPr/>
        </p:nvSpPr>
        <p:spPr>
          <a:xfrm>
            <a:off x="9928369" y="4785622"/>
            <a:ext cx="2263233" cy="1984548"/>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1026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00" name="Google Shape;200;p5"/>
          <p:cNvSpPr/>
          <p:nvPr/>
        </p:nvSpPr>
        <p:spPr>
          <a:xfrm>
            <a:off x="10020242" y="2835230"/>
            <a:ext cx="2171718" cy="302712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0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01" name="Google Shape;201;p5"/>
          <p:cNvSpPr/>
          <p:nvPr/>
        </p:nvSpPr>
        <p:spPr>
          <a:xfrm>
            <a:off x="9425380" y="12"/>
            <a:ext cx="2766220" cy="185128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0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02" name="Google Shape;202;p5"/>
          <p:cNvSpPr/>
          <p:nvPr/>
        </p:nvSpPr>
        <p:spPr>
          <a:xfrm>
            <a:off x="10118201" y="1979372"/>
            <a:ext cx="2073744" cy="2976592"/>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0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03" name="Google Shape;203;p5"/>
          <p:cNvSpPr/>
          <p:nvPr/>
        </p:nvSpPr>
        <p:spPr>
          <a:xfrm>
            <a:off x="9732543" y="14"/>
            <a:ext cx="2459466" cy="4000077"/>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0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04" name="Google Shape;204;p5"/>
          <p:cNvSpPr/>
          <p:nvPr/>
        </p:nvSpPr>
        <p:spPr>
          <a:xfrm>
            <a:off x="9930190" y="1100446"/>
            <a:ext cx="2261783" cy="2109434"/>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0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4 Section Title">
  <p:cSld name="CUSTOM_3">
    <p:spTree>
      <p:nvGrpSpPr>
        <p:cNvPr id="205" name="Shape 205"/>
        <p:cNvGrpSpPr/>
        <p:nvPr/>
      </p:nvGrpSpPr>
      <p:grpSpPr>
        <a:xfrm>
          <a:off x="0" y="0"/>
          <a:ext cx="0" cy="0"/>
          <a:chOff x="0" y="0"/>
          <a:chExt cx="0" cy="0"/>
        </a:xfrm>
      </p:grpSpPr>
      <p:sp>
        <p:nvSpPr>
          <p:cNvPr id="206" name="Google Shape;206;p6"/>
          <p:cNvSpPr txBox="1"/>
          <p:nvPr>
            <p:ph idx="1" type="body"/>
          </p:nvPr>
        </p:nvSpPr>
        <p:spPr>
          <a:xfrm>
            <a:off x="2401350" y="3026500"/>
            <a:ext cx="7389300" cy="2075100"/>
          </a:xfrm>
          <a:prstGeom prst="rect">
            <a:avLst/>
          </a:prstGeom>
        </p:spPr>
        <p:txBody>
          <a:bodyPr anchorCtr="0" anchor="t" bIns="121900" lIns="121900" spcFirstLastPara="1" rIns="121900" wrap="square" tIns="121900">
            <a:noAutofit/>
          </a:bodyPr>
          <a:lstStyle>
            <a:lvl1pPr indent="-342900" lvl="0" marL="457200" algn="ctr">
              <a:spcBef>
                <a:spcPts val="0"/>
              </a:spcBef>
              <a:spcAft>
                <a:spcPts val="0"/>
              </a:spcAft>
              <a:buSzPts val="1800"/>
              <a:buChar char="●"/>
              <a:defRPr/>
            </a:lvl1pPr>
            <a:lvl2pPr indent="-342900" lvl="1" marL="914400" algn="ctr">
              <a:spcBef>
                <a:spcPts val="2100"/>
              </a:spcBef>
              <a:spcAft>
                <a:spcPts val="0"/>
              </a:spcAft>
              <a:buSzPts val="1800"/>
              <a:buChar char="○"/>
              <a:defRPr/>
            </a:lvl2pPr>
            <a:lvl3pPr indent="-342900" lvl="2" marL="1371600" algn="ctr">
              <a:spcBef>
                <a:spcPts val="2100"/>
              </a:spcBef>
              <a:spcAft>
                <a:spcPts val="0"/>
              </a:spcAft>
              <a:buSzPts val="1800"/>
              <a:buChar char="■"/>
              <a:defRPr/>
            </a:lvl3pPr>
            <a:lvl4pPr indent="-342900" lvl="3" marL="1828800" algn="ctr">
              <a:spcBef>
                <a:spcPts val="2100"/>
              </a:spcBef>
              <a:spcAft>
                <a:spcPts val="0"/>
              </a:spcAft>
              <a:buSzPts val="1800"/>
              <a:buChar char="●"/>
              <a:defRPr/>
            </a:lvl4pPr>
            <a:lvl5pPr indent="-342900" lvl="4" marL="2286000" algn="ctr">
              <a:spcBef>
                <a:spcPts val="2100"/>
              </a:spcBef>
              <a:spcAft>
                <a:spcPts val="0"/>
              </a:spcAft>
              <a:buSzPts val="1800"/>
              <a:buChar char="○"/>
              <a:defRPr/>
            </a:lvl5pPr>
            <a:lvl6pPr indent="-342900" lvl="5" marL="2743200" algn="ctr">
              <a:spcBef>
                <a:spcPts val="2100"/>
              </a:spcBef>
              <a:spcAft>
                <a:spcPts val="0"/>
              </a:spcAft>
              <a:buSzPts val="1800"/>
              <a:buChar char="■"/>
              <a:defRPr/>
            </a:lvl6pPr>
            <a:lvl7pPr indent="-342900" lvl="6" marL="3200400" algn="ctr">
              <a:spcBef>
                <a:spcPts val="2100"/>
              </a:spcBef>
              <a:spcAft>
                <a:spcPts val="0"/>
              </a:spcAft>
              <a:buSzPts val="1800"/>
              <a:buChar char="●"/>
              <a:defRPr/>
            </a:lvl7pPr>
            <a:lvl8pPr indent="-342900" lvl="7" marL="3657600" algn="ctr">
              <a:spcBef>
                <a:spcPts val="2100"/>
              </a:spcBef>
              <a:spcAft>
                <a:spcPts val="0"/>
              </a:spcAft>
              <a:buSzPts val="1800"/>
              <a:buChar char="○"/>
              <a:defRPr/>
            </a:lvl8pPr>
            <a:lvl9pPr indent="-342900" lvl="8" marL="4114800" algn="ctr">
              <a:spcBef>
                <a:spcPts val="2100"/>
              </a:spcBef>
              <a:spcAft>
                <a:spcPts val="2100"/>
              </a:spcAft>
              <a:buSzPts val="1800"/>
              <a:buChar char="■"/>
              <a:defRPr/>
            </a:lvl9pPr>
          </a:lstStyle>
          <a:p/>
        </p:txBody>
      </p:sp>
      <p:sp>
        <p:nvSpPr>
          <p:cNvPr id="207" name="Google Shape;207;p6"/>
          <p:cNvSpPr txBox="1"/>
          <p:nvPr>
            <p:ph type="title"/>
          </p:nvPr>
        </p:nvSpPr>
        <p:spPr>
          <a:xfrm>
            <a:off x="2401350" y="2102050"/>
            <a:ext cx="73893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208" name="Google Shape;208;p6"/>
          <p:cNvSpPr/>
          <p:nvPr/>
        </p:nvSpPr>
        <p:spPr>
          <a:xfrm flipH="1" rot="5400000">
            <a:off x="9667295" y="4766904"/>
            <a:ext cx="1092197" cy="308999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09" name="Google Shape;209;p6"/>
          <p:cNvSpPr/>
          <p:nvPr/>
        </p:nvSpPr>
        <p:spPr>
          <a:xfrm flipH="1" rot="5400000">
            <a:off x="10190415" y="4844389"/>
            <a:ext cx="869806" cy="3157414"/>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10" name="Google Shape;210;p6"/>
          <p:cNvSpPr/>
          <p:nvPr/>
        </p:nvSpPr>
        <p:spPr>
          <a:xfrm flipH="1" rot="5400000">
            <a:off x="10851799" y="5505774"/>
            <a:ext cx="789082" cy="19153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11" name="Google Shape;211;p6"/>
          <p:cNvSpPr/>
          <p:nvPr/>
        </p:nvSpPr>
        <p:spPr>
          <a:xfrm flipH="1" rot="5400000">
            <a:off x="8281931" y="5771198"/>
            <a:ext cx="663819" cy="1509783"/>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12" name="Google Shape;212;p6"/>
          <p:cNvSpPr/>
          <p:nvPr/>
        </p:nvSpPr>
        <p:spPr>
          <a:xfrm flipH="1" rot="5400000">
            <a:off x="6664879" y="4864075"/>
            <a:ext cx="1007985" cy="2979861"/>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13" name="Google Shape;213;p6"/>
          <p:cNvSpPr/>
          <p:nvPr/>
        </p:nvSpPr>
        <p:spPr>
          <a:xfrm flipH="1" rot="5400000">
            <a:off x="7454667" y="5798360"/>
            <a:ext cx="807429" cy="1311847"/>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14" name="Google Shape;214;p6"/>
          <p:cNvSpPr/>
          <p:nvPr/>
        </p:nvSpPr>
        <p:spPr>
          <a:xfrm flipH="1" rot="-5400000">
            <a:off x="5290593" y="5627270"/>
            <a:ext cx="963822" cy="1497652"/>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15" name="Google Shape;215;p6"/>
          <p:cNvSpPr/>
          <p:nvPr/>
        </p:nvSpPr>
        <p:spPr>
          <a:xfrm flipH="1" rot="-5400000">
            <a:off x="3967365" y="5104019"/>
            <a:ext cx="871949" cy="2636026"/>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16" name="Google Shape;216;p6"/>
          <p:cNvSpPr/>
          <p:nvPr/>
        </p:nvSpPr>
        <p:spPr>
          <a:xfrm flipH="1" rot="-5400000">
            <a:off x="201946" y="5201279"/>
            <a:ext cx="1466811" cy="1846653"/>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17" name="Google Shape;217;p6"/>
          <p:cNvSpPr/>
          <p:nvPr/>
        </p:nvSpPr>
        <p:spPr>
          <a:xfrm flipH="1" rot="-5400000">
            <a:off x="2782135" y="5536905"/>
            <a:ext cx="773990" cy="1868209"/>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18" name="Google Shape;218;p6"/>
          <p:cNvSpPr/>
          <p:nvPr/>
        </p:nvSpPr>
        <p:spPr>
          <a:xfrm flipH="1" rot="-5400000">
            <a:off x="984077" y="4726309"/>
            <a:ext cx="1159648" cy="3103749"/>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19" name="Google Shape;219;p6"/>
          <p:cNvSpPr/>
          <p:nvPr/>
        </p:nvSpPr>
        <p:spPr>
          <a:xfrm flipH="1" rot="-5400000">
            <a:off x="1907416" y="5670097"/>
            <a:ext cx="962001" cy="1413818"/>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6 Two columns">
  <p:cSld name="CUSTOM_4">
    <p:spTree>
      <p:nvGrpSpPr>
        <p:cNvPr id="220" name="Shape 220"/>
        <p:cNvGrpSpPr/>
        <p:nvPr/>
      </p:nvGrpSpPr>
      <p:grpSpPr>
        <a:xfrm>
          <a:off x="0" y="0"/>
          <a:ext cx="0" cy="0"/>
          <a:chOff x="0" y="0"/>
          <a:chExt cx="0" cy="0"/>
        </a:xfrm>
      </p:grpSpPr>
      <p:sp>
        <p:nvSpPr>
          <p:cNvPr id="221" name="Google Shape;221;p7"/>
          <p:cNvSpPr txBox="1"/>
          <p:nvPr>
            <p:ph type="title"/>
          </p:nvPr>
        </p:nvSpPr>
        <p:spPr>
          <a:xfrm>
            <a:off x="1034538" y="856575"/>
            <a:ext cx="101226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222" name="Google Shape;222;p7"/>
          <p:cNvSpPr txBox="1"/>
          <p:nvPr>
            <p:ph idx="1" type="body"/>
          </p:nvPr>
        </p:nvSpPr>
        <p:spPr>
          <a:xfrm>
            <a:off x="1034538" y="2161475"/>
            <a:ext cx="4759200" cy="3118500"/>
          </a:xfrm>
          <a:prstGeom prst="rect">
            <a:avLst/>
          </a:prstGeom>
        </p:spPr>
        <p:txBody>
          <a:bodyPr anchorCtr="0" anchor="t" bIns="121900" lIns="121900" spcFirstLastPara="1" rIns="121900" wrap="square" tIns="121900">
            <a:noAutofit/>
          </a:bodyPr>
          <a:lstStyle>
            <a:lvl1pPr indent="-342900" lvl="0" marL="457200">
              <a:spcBef>
                <a:spcPts val="0"/>
              </a:spcBef>
              <a:spcAft>
                <a:spcPts val="0"/>
              </a:spcAft>
              <a:buSzPts val="1800"/>
              <a:buChar char="●"/>
              <a:defRPr/>
            </a:lvl1pPr>
            <a:lvl2pPr indent="-342900" lvl="1" marL="914400">
              <a:spcBef>
                <a:spcPts val="2100"/>
              </a:spcBef>
              <a:spcAft>
                <a:spcPts val="0"/>
              </a:spcAft>
              <a:buSzPts val="1800"/>
              <a:buChar char="○"/>
              <a:defRPr/>
            </a:lvl2pPr>
            <a:lvl3pPr indent="-342900" lvl="2" marL="1371600">
              <a:spcBef>
                <a:spcPts val="2100"/>
              </a:spcBef>
              <a:spcAft>
                <a:spcPts val="0"/>
              </a:spcAft>
              <a:buSzPts val="1800"/>
              <a:buChar char="■"/>
              <a:defRPr/>
            </a:lvl3pPr>
            <a:lvl4pPr indent="-342900" lvl="3" marL="1828800">
              <a:spcBef>
                <a:spcPts val="2100"/>
              </a:spcBef>
              <a:spcAft>
                <a:spcPts val="0"/>
              </a:spcAft>
              <a:buSzPts val="1800"/>
              <a:buChar char="●"/>
              <a:defRPr/>
            </a:lvl4pPr>
            <a:lvl5pPr indent="-342900" lvl="4" marL="2286000">
              <a:spcBef>
                <a:spcPts val="2100"/>
              </a:spcBef>
              <a:spcAft>
                <a:spcPts val="0"/>
              </a:spcAft>
              <a:buSzPts val="1800"/>
              <a:buChar char="○"/>
              <a:defRPr/>
            </a:lvl5pPr>
            <a:lvl6pPr indent="-342900" lvl="5" marL="2743200">
              <a:spcBef>
                <a:spcPts val="2100"/>
              </a:spcBef>
              <a:spcAft>
                <a:spcPts val="0"/>
              </a:spcAft>
              <a:buSzPts val="1800"/>
              <a:buChar char="■"/>
              <a:defRPr/>
            </a:lvl6pPr>
            <a:lvl7pPr indent="-342900" lvl="6" marL="3200400">
              <a:spcBef>
                <a:spcPts val="2100"/>
              </a:spcBef>
              <a:spcAft>
                <a:spcPts val="0"/>
              </a:spcAft>
              <a:buSzPts val="1800"/>
              <a:buChar char="●"/>
              <a:defRPr/>
            </a:lvl7pPr>
            <a:lvl8pPr indent="-342900" lvl="7" marL="3657600">
              <a:spcBef>
                <a:spcPts val="2100"/>
              </a:spcBef>
              <a:spcAft>
                <a:spcPts val="0"/>
              </a:spcAft>
              <a:buSzPts val="1800"/>
              <a:buChar char="○"/>
              <a:defRPr/>
            </a:lvl8pPr>
            <a:lvl9pPr indent="-342900" lvl="8" marL="4114800">
              <a:spcBef>
                <a:spcPts val="2100"/>
              </a:spcBef>
              <a:spcAft>
                <a:spcPts val="2100"/>
              </a:spcAft>
              <a:buSzPts val="1800"/>
              <a:buChar char="■"/>
              <a:defRPr/>
            </a:lvl9pPr>
          </a:lstStyle>
          <a:p/>
        </p:txBody>
      </p:sp>
      <p:sp>
        <p:nvSpPr>
          <p:cNvPr id="223" name="Google Shape;223;p7"/>
          <p:cNvSpPr txBox="1"/>
          <p:nvPr>
            <p:ph idx="2" type="body"/>
          </p:nvPr>
        </p:nvSpPr>
        <p:spPr>
          <a:xfrm>
            <a:off x="6397969" y="2149725"/>
            <a:ext cx="4759500" cy="3118500"/>
          </a:xfrm>
          <a:prstGeom prst="rect">
            <a:avLst/>
          </a:prstGeom>
        </p:spPr>
        <p:txBody>
          <a:bodyPr anchorCtr="0" anchor="t" bIns="121900" lIns="121900" spcFirstLastPara="1" rIns="121900" wrap="square" tIns="121900">
            <a:noAutofit/>
          </a:bodyPr>
          <a:lstStyle>
            <a:lvl1pPr indent="-342900" lvl="0" marL="457200">
              <a:spcBef>
                <a:spcPts val="0"/>
              </a:spcBef>
              <a:spcAft>
                <a:spcPts val="0"/>
              </a:spcAft>
              <a:buSzPts val="1800"/>
              <a:buChar char="●"/>
              <a:defRPr/>
            </a:lvl1pPr>
            <a:lvl2pPr indent="-342900" lvl="1" marL="914400">
              <a:spcBef>
                <a:spcPts val="2100"/>
              </a:spcBef>
              <a:spcAft>
                <a:spcPts val="0"/>
              </a:spcAft>
              <a:buSzPts val="1800"/>
              <a:buChar char="○"/>
              <a:defRPr/>
            </a:lvl2pPr>
            <a:lvl3pPr indent="-342900" lvl="2" marL="1371600">
              <a:spcBef>
                <a:spcPts val="2100"/>
              </a:spcBef>
              <a:spcAft>
                <a:spcPts val="0"/>
              </a:spcAft>
              <a:buSzPts val="1800"/>
              <a:buChar char="■"/>
              <a:defRPr/>
            </a:lvl3pPr>
            <a:lvl4pPr indent="-342900" lvl="3" marL="1828800">
              <a:spcBef>
                <a:spcPts val="2100"/>
              </a:spcBef>
              <a:spcAft>
                <a:spcPts val="0"/>
              </a:spcAft>
              <a:buSzPts val="1800"/>
              <a:buChar char="●"/>
              <a:defRPr/>
            </a:lvl4pPr>
            <a:lvl5pPr indent="-342900" lvl="4" marL="2286000">
              <a:spcBef>
                <a:spcPts val="2100"/>
              </a:spcBef>
              <a:spcAft>
                <a:spcPts val="0"/>
              </a:spcAft>
              <a:buSzPts val="1800"/>
              <a:buChar char="○"/>
              <a:defRPr/>
            </a:lvl5pPr>
            <a:lvl6pPr indent="-342900" lvl="5" marL="2743200">
              <a:spcBef>
                <a:spcPts val="2100"/>
              </a:spcBef>
              <a:spcAft>
                <a:spcPts val="0"/>
              </a:spcAft>
              <a:buSzPts val="1800"/>
              <a:buChar char="■"/>
              <a:defRPr/>
            </a:lvl6pPr>
            <a:lvl7pPr indent="-342900" lvl="6" marL="3200400">
              <a:spcBef>
                <a:spcPts val="2100"/>
              </a:spcBef>
              <a:spcAft>
                <a:spcPts val="0"/>
              </a:spcAft>
              <a:buSzPts val="1800"/>
              <a:buChar char="●"/>
              <a:defRPr/>
            </a:lvl7pPr>
            <a:lvl8pPr indent="-342900" lvl="7" marL="3657600">
              <a:spcBef>
                <a:spcPts val="2100"/>
              </a:spcBef>
              <a:spcAft>
                <a:spcPts val="0"/>
              </a:spcAft>
              <a:buSzPts val="1800"/>
              <a:buChar char="○"/>
              <a:defRPr/>
            </a:lvl8pPr>
            <a:lvl9pPr indent="-342900" lvl="8" marL="4114800">
              <a:spcBef>
                <a:spcPts val="2100"/>
              </a:spcBef>
              <a:spcAft>
                <a:spcPts val="2100"/>
              </a:spcAft>
              <a:buSzPts val="1800"/>
              <a:buChar char="■"/>
              <a:defRPr/>
            </a:lvl9pPr>
          </a:lstStyle>
          <a:p/>
        </p:txBody>
      </p:sp>
      <p:sp>
        <p:nvSpPr>
          <p:cNvPr id="224" name="Google Shape;224;p7"/>
          <p:cNvSpPr/>
          <p:nvPr/>
        </p:nvSpPr>
        <p:spPr>
          <a:xfrm flipH="1">
            <a:off x="8" y="5021548"/>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33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25" name="Google Shape;225;p7"/>
          <p:cNvSpPr/>
          <p:nvPr/>
        </p:nvSpPr>
        <p:spPr>
          <a:xfrm flipH="1">
            <a:off x="8" y="3079372"/>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33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26" name="Google Shape;226;p7"/>
          <p:cNvSpPr/>
          <p:nvPr/>
        </p:nvSpPr>
        <p:spPr>
          <a:xfrm flipH="1">
            <a:off x="8" y="5"/>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33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27" name="Google Shape;227;p7"/>
          <p:cNvSpPr/>
          <p:nvPr/>
        </p:nvSpPr>
        <p:spPr>
          <a:xfrm flipH="1">
            <a:off x="9" y="2227392"/>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33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28" name="Google Shape;228;p7"/>
          <p:cNvSpPr/>
          <p:nvPr/>
        </p:nvSpPr>
        <p:spPr>
          <a:xfrm flipH="1">
            <a:off x="9" y="6"/>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33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29" name="Google Shape;229;p7"/>
          <p:cNvSpPr/>
          <p:nvPr/>
        </p:nvSpPr>
        <p:spPr>
          <a:xfrm flipH="1">
            <a:off x="9" y="1672783"/>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33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30" name="Google Shape;230;p7"/>
          <p:cNvSpPr/>
          <p:nvPr/>
        </p:nvSpPr>
        <p:spPr>
          <a:xfrm rot="10800000">
            <a:off x="11099802" y="3154533"/>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31" name="Google Shape;231;p7"/>
          <p:cNvSpPr/>
          <p:nvPr/>
        </p:nvSpPr>
        <p:spPr>
          <a:xfrm rot="10800000">
            <a:off x="11322193" y="3533458"/>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32" name="Google Shape;232;p7"/>
          <p:cNvSpPr/>
          <p:nvPr/>
        </p:nvSpPr>
        <p:spPr>
          <a:xfrm rot="10800000">
            <a:off x="11402917" y="4778616"/>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33" name="Google Shape;233;p7"/>
          <p:cNvSpPr/>
          <p:nvPr/>
        </p:nvSpPr>
        <p:spPr>
          <a:xfrm rot="10800000">
            <a:off x="11528180" y="2344330"/>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34" name="Google Shape;234;p7"/>
          <p:cNvSpPr/>
          <p:nvPr/>
        </p:nvSpPr>
        <p:spPr>
          <a:xfrm rot="10800000">
            <a:off x="11184014" y="159236"/>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35" name="Google Shape;235;p7"/>
          <p:cNvSpPr/>
          <p:nvPr/>
        </p:nvSpPr>
        <p:spPr>
          <a:xfrm rot="10800000">
            <a:off x="11384570" y="1686649"/>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0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236" name="Google Shape;236;p7"/>
          <p:cNvSpPr/>
          <p:nvPr/>
        </p:nvSpPr>
        <p:spPr>
          <a:xfrm flipH="1" rot="10800000">
            <a:off x="11229998" y="6233"/>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134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5 One column">
  <p:cSld name="CUSTOM_5">
    <p:spTree>
      <p:nvGrpSpPr>
        <p:cNvPr id="237" name="Shape 237"/>
        <p:cNvGrpSpPr/>
        <p:nvPr/>
      </p:nvGrpSpPr>
      <p:grpSpPr>
        <a:xfrm>
          <a:off x="0" y="0"/>
          <a:ext cx="0" cy="0"/>
          <a:chOff x="0" y="0"/>
          <a:chExt cx="0" cy="0"/>
        </a:xfrm>
      </p:grpSpPr>
      <p:sp>
        <p:nvSpPr>
          <p:cNvPr id="238" name="Google Shape;238;p8"/>
          <p:cNvSpPr txBox="1"/>
          <p:nvPr>
            <p:ph type="title"/>
          </p:nvPr>
        </p:nvSpPr>
        <p:spPr>
          <a:xfrm>
            <a:off x="756810" y="593375"/>
            <a:ext cx="107394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239" name="Google Shape;239;p8"/>
          <p:cNvSpPr txBox="1"/>
          <p:nvPr>
            <p:ph idx="1" type="body"/>
          </p:nvPr>
        </p:nvSpPr>
        <p:spPr>
          <a:xfrm>
            <a:off x="756810" y="1511325"/>
            <a:ext cx="10739400" cy="3621000"/>
          </a:xfrm>
          <a:prstGeom prst="rect">
            <a:avLst/>
          </a:prstGeom>
        </p:spPr>
        <p:txBody>
          <a:bodyPr anchorCtr="0" anchor="t" bIns="121900" lIns="121900" spcFirstLastPara="1" rIns="121900" wrap="square" tIns="121900">
            <a:noAutofit/>
          </a:bodyPr>
          <a:lstStyle>
            <a:lvl1pPr indent="-342900" lvl="0" marL="457200" algn="ctr">
              <a:spcBef>
                <a:spcPts val="0"/>
              </a:spcBef>
              <a:spcAft>
                <a:spcPts val="0"/>
              </a:spcAft>
              <a:buSzPts val="1800"/>
              <a:buChar char="●"/>
              <a:defRPr/>
            </a:lvl1pPr>
            <a:lvl2pPr indent="-342900" lvl="1" marL="914400" algn="ctr">
              <a:spcBef>
                <a:spcPts val="2100"/>
              </a:spcBef>
              <a:spcAft>
                <a:spcPts val="0"/>
              </a:spcAft>
              <a:buSzPts val="1800"/>
              <a:buChar char="○"/>
              <a:defRPr/>
            </a:lvl2pPr>
            <a:lvl3pPr indent="-342900" lvl="2" marL="1371600" algn="ctr">
              <a:spcBef>
                <a:spcPts val="2100"/>
              </a:spcBef>
              <a:spcAft>
                <a:spcPts val="0"/>
              </a:spcAft>
              <a:buSzPts val="1800"/>
              <a:buChar char="■"/>
              <a:defRPr/>
            </a:lvl3pPr>
            <a:lvl4pPr indent="-342900" lvl="3" marL="1828800" algn="ctr">
              <a:spcBef>
                <a:spcPts val="2100"/>
              </a:spcBef>
              <a:spcAft>
                <a:spcPts val="0"/>
              </a:spcAft>
              <a:buSzPts val="1800"/>
              <a:buChar char="●"/>
              <a:defRPr/>
            </a:lvl4pPr>
            <a:lvl5pPr indent="-342900" lvl="4" marL="2286000" algn="ctr">
              <a:spcBef>
                <a:spcPts val="2100"/>
              </a:spcBef>
              <a:spcAft>
                <a:spcPts val="0"/>
              </a:spcAft>
              <a:buSzPts val="1800"/>
              <a:buChar char="○"/>
              <a:defRPr/>
            </a:lvl5pPr>
            <a:lvl6pPr indent="-342900" lvl="5" marL="2743200" algn="ctr">
              <a:spcBef>
                <a:spcPts val="2100"/>
              </a:spcBef>
              <a:spcAft>
                <a:spcPts val="0"/>
              </a:spcAft>
              <a:buSzPts val="1800"/>
              <a:buChar char="■"/>
              <a:defRPr/>
            </a:lvl6pPr>
            <a:lvl7pPr indent="-342900" lvl="6" marL="3200400" algn="ctr">
              <a:spcBef>
                <a:spcPts val="2100"/>
              </a:spcBef>
              <a:spcAft>
                <a:spcPts val="0"/>
              </a:spcAft>
              <a:buSzPts val="1800"/>
              <a:buChar char="●"/>
              <a:defRPr/>
            </a:lvl7pPr>
            <a:lvl8pPr indent="-342900" lvl="7" marL="3657600" algn="ctr">
              <a:spcBef>
                <a:spcPts val="2100"/>
              </a:spcBef>
              <a:spcAft>
                <a:spcPts val="0"/>
              </a:spcAft>
              <a:buSzPts val="1800"/>
              <a:buChar char="○"/>
              <a:defRPr/>
            </a:lvl8pPr>
            <a:lvl9pPr indent="-342900" lvl="8" marL="4114800" algn="ctr">
              <a:spcBef>
                <a:spcPts val="2100"/>
              </a:spcBef>
              <a:spcAft>
                <a:spcPts val="2100"/>
              </a:spcAft>
              <a:buSzPts val="1800"/>
              <a:buChar char="■"/>
              <a:defRPr/>
            </a:lvl9pPr>
          </a:lstStyle>
          <a:p/>
        </p:txBody>
      </p:sp>
      <p:sp>
        <p:nvSpPr>
          <p:cNvPr id="240" name="Google Shape;240;p8"/>
          <p:cNvSpPr/>
          <p:nvPr/>
        </p:nvSpPr>
        <p:spPr>
          <a:xfrm rot="-5400000">
            <a:off x="743370" y="4066015"/>
            <a:ext cx="2062760" cy="3521298"/>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grpSp>
        <p:nvGrpSpPr>
          <p:cNvPr id="241" name="Google Shape;241;p8"/>
          <p:cNvGrpSpPr/>
          <p:nvPr/>
        </p:nvGrpSpPr>
        <p:grpSpPr>
          <a:xfrm rot="-5400000">
            <a:off x="3182749" y="5302048"/>
            <a:ext cx="481332" cy="545741"/>
            <a:chOff x="2343913" y="3077625"/>
            <a:chExt cx="435831" cy="427161"/>
          </a:xfrm>
        </p:grpSpPr>
        <p:sp>
          <p:nvSpPr>
            <p:cNvPr id="242" name="Google Shape;242;p8"/>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43" name="Google Shape;243;p8"/>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44" name="Google Shape;244;p8"/>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45" name="Google Shape;245;p8"/>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46" name="Google Shape;246;p8"/>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47" name="Google Shape;247;p8"/>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48" name="Google Shape;248;p8"/>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49" name="Google Shape;249;p8"/>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50" name="Google Shape;250;p8"/>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51" name="Google Shape;251;p8"/>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52" name="Google Shape;252;p8"/>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53" name="Google Shape;253;p8"/>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54" name="Google Shape;254;p8"/>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55" name="Google Shape;255;p8"/>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56" name="Google Shape;256;p8"/>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57" name="Google Shape;257;p8"/>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58" name="Google Shape;258;p8"/>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59" name="Google Shape;259;p8"/>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60" name="Google Shape;260;p8"/>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61" name="Google Shape;261;p8"/>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62" name="Google Shape;262;p8"/>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63" name="Google Shape;263;p8"/>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64" name="Google Shape;264;p8"/>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65" name="Google Shape;265;p8"/>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66" name="Google Shape;266;p8"/>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67" name="Google Shape;267;p8"/>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68" name="Google Shape;268;p8"/>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69" name="Google Shape;269;p8"/>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70" name="Google Shape;270;p8"/>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71" name="Google Shape;271;p8"/>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72" name="Google Shape;272;p8"/>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73" name="Google Shape;273;p8"/>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74" name="Google Shape;274;p8"/>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75" name="Google Shape;275;p8"/>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76" name="Google Shape;276;p8"/>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77" name="Google Shape;277;p8"/>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78" name="Google Shape;278;p8"/>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79" name="Google Shape;279;p8"/>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80" name="Google Shape;280;p8"/>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81" name="Google Shape;281;p8"/>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82" name="Google Shape;282;p8"/>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83" name="Google Shape;283;p8"/>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84" name="Google Shape;284;p8"/>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85" name="Google Shape;285;p8"/>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86" name="Google Shape;286;p8"/>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87" name="Google Shape;287;p8"/>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88" name="Google Shape;288;p8"/>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89" name="Google Shape;289;p8"/>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90" name="Google Shape;290;p8"/>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91" name="Google Shape;291;p8"/>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92" name="Google Shape;292;p8"/>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93" name="Google Shape;293;p8"/>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94" name="Google Shape;294;p8"/>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95" name="Google Shape;295;p8"/>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96" name="Google Shape;296;p8"/>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97" name="Google Shape;297;p8"/>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98" name="Google Shape;298;p8"/>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299" name="Google Shape;299;p8"/>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00" name="Google Shape;300;p8"/>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01" name="Google Shape;301;p8"/>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02" name="Google Shape;302;p8"/>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03" name="Google Shape;303;p8"/>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04" name="Google Shape;304;p8"/>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05" name="Google Shape;305;p8"/>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06" name="Google Shape;306;p8"/>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07" name="Google Shape;307;p8"/>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08" name="Google Shape;308;p8"/>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09" name="Google Shape;309;p8"/>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10" name="Google Shape;310;p8"/>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11" name="Google Shape;311;p8"/>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12" name="Google Shape;312;p8"/>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grpSp>
      <p:grpSp>
        <p:nvGrpSpPr>
          <p:cNvPr id="313" name="Google Shape;313;p8"/>
          <p:cNvGrpSpPr/>
          <p:nvPr/>
        </p:nvGrpSpPr>
        <p:grpSpPr>
          <a:xfrm rot="-5400000">
            <a:off x="3108791" y="5255454"/>
            <a:ext cx="481226" cy="545741"/>
            <a:chOff x="2386148" y="3019695"/>
            <a:chExt cx="435735" cy="427161"/>
          </a:xfrm>
        </p:grpSpPr>
        <p:sp>
          <p:nvSpPr>
            <p:cNvPr id="314" name="Google Shape;314;p8"/>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15" name="Google Shape;315;p8"/>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16" name="Google Shape;316;p8"/>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17" name="Google Shape;317;p8"/>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18" name="Google Shape;318;p8"/>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19" name="Google Shape;319;p8"/>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20" name="Google Shape;320;p8"/>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21" name="Google Shape;321;p8"/>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22" name="Google Shape;322;p8"/>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23" name="Google Shape;323;p8"/>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24" name="Google Shape;324;p8"/>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25" name="Google Shape;325;p8"/>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26" name="Google Shape;326;p8"/>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27" name="Google Shape;327;p8"/>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28" name="Google Shape;328;p8"/>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29" name="Google Shape;329;p8"/>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30" name="Google Shape;330;p8"/>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31" name="Google Shape;331;p8"/>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32" name="Google Shape;332;p8"/>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33" name="Google Shape;333;p8"/>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34" name="Google Shape;334;p8"/>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35" name="Google Shape;335;p8"/>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36" name="Google Shape;336;p8"/>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37" name="Google Shape;337;p8"/>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38" name="Google Shape;338;p8"/>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39" name="Google Shape;339;p8"/>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40" name="Google Shape;340;p8"/>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41" name="Google Shape;341;p8"/>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42" name="Google Shape;342;p8"/>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43" name="Google Shape;343;p8"/>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44" name="Google Shape;344;p8"/>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45" name="Google Shape;345;p8"/>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46" name="Google Shape;346;p8"/>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47" name="Google Shape;347;p8"/>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48" name="Google Shape;348;p8"/>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49" name="Google Shape;349;p8"/>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50" name="Google Shape;350;p8"/>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51" name="Google Shape;351;p8"/>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52" name="Google Shape;352;p8"/>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53" name="Google Shape;353;p8"/>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54" name="Google Shape;354;p8"/>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55" name="Google Shape;355;p8"/>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56" name="Google Shape;356;p8"/>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57" name="Google Shape;357;p8"/>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58" name="Google Shape;358;p8"/>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59" name="Google Shape;359;p8"/>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60" name="Google Shape;360;p8"/>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61" name="Google Shape;361;p8"/>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62" name="Google Shape;362;p8"/>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63" name="Google Shape;363;p8"/>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64" name="Google Shape;364;p8"/>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65" name="Google Shape;365;p8"/>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66" name="Google Shape;366;p8"/>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67" name="Google Shape;367;p8"/>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68" name="Google Shape;368;p8"/>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69" name="Google Shape;369;p8"/>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70" name="Google Shape;370;p8"/>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71" name="Google Shape;371;p8"/>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72" name="Google Shape;372;p8"/>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73" name="Google Shape;373;p8"/>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74" name="Google Shape;374;p8"/>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75" name="Google Shape;375;p8"/>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76" name="Google Shape;376;p8"/>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77" name="Google Shape;377;p8"/>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78" name="Google Shape;378;p8"/>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79" name="Google Shape;379;p8"/>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80" name="Google Shape;380;p8"/>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81" name="Google Shape;381;p8"/>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82" name="Google Shape;382;p8"/>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83" name="Google Shape;383;p8"/>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384" name="Google Shape;384;p8"/>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grpSp>
      <p:sp>
        <p:nvSpPr>
          <p:cNvPr id="385" name="Google Shape;385;p8"/>
          <p:cNvSpPr/>
          <p:nvPr/>
        </p:nvSpPr>
        <p:spPr>
          <a:xfrm rot="-5400000">
            <a:off x="877517" y="4108848"/>
            <a:ext cx="1871679" cy="3626713"/>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86" name="Google Shape;386;p8"/>
          <p:cNvSpPr/>
          <p:nvPr/>
        </p:nvSpPr>
        <p:spPr>
          <a:xfrm rot="-5400000">
            <a:off x="56744" y="4999274"/>
            <a:ext cx="1802027" cy="1915511"/>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87" name="Google Shape;387;p8"/>
          <p:cNvSpPr/>
          <p:nvPr/>
        </p:nvSpPr>
        <p:spPr>
          <a:xfrm rot="-5400000">
            <a:off x="2234614" y="4513359"/>
            <a:ext cx="1693946" cy="299542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88" name="Google Shape;388;p8"/>
          <p:cNvSpPr/>
          <p:nvPr/>
        </p:nvSpPr>
        <p:spPr>
          <a:xfrm rot="-5400000">
            <a:off x="3864879" y="4120673"/>
            <a:ext cx="1990905" cy="3483836"/>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89" name="Google Shape;389;p8"/>
          <p:cNvSpPr/>
          <p:nvPr/>
        </p:nvSpPr>
        <p:spPr>
          <a:xfrm rot="-5400000">
            <a:off x="3604570" y="4881605"/>
            <a:ext cx="1817859" cy="2135019"/>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90" name="Google Shape;390;p8"/>
          <p:cNvSpPr/>
          <p:nvPr/>
        </p:nvSpPr>
        <p:spPr>
          <a:xfrm rot="5400000">
            <a:off x="5450004" y="4891616"/>
            <a:ext cx="1952038" cy="1979587"/>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91" name="Google Shape;391;p8"/>
          <p:cNvSpPr/>
          <p:nvPr/>
        </p:nvSpPr>
        <p:spPr>
          <a:xfrm rot="5400000">
            <a:off x="6915961" y="4411779"/>
            <a:ext cx="1873529" cy="3019283"/>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92" name="Google Shape;392;p8"/>
          <p:cNvSpPr/>
          <p:nvPr/>
        </p:nvSpPr>
        <p:spPr>
          <a:xfrm rot="5400000">
            <a:off x="10075741" y="4741031"/>
            <a:ext cx="2385865" cy="1846653"/>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93" name="Google Shape;393;p8"/>
          <p:cNvSpPr/>
          <p:nvPr/>
        </p:nvSpPr>
        <p:spPr>
          <a:xfrm rot="5400000">
            <a:off x="7837595" y="4479235"/>
            <a:ext cx="1789007" cy="2968880"/>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94" name="Google Shape;394;p8"/>
          <p:cNvSpPr/>
          <p:nvPr/>
        </p:nvSpPr>
        <p:spPr>
          <a:xfrm rot="5400000">
            <a:off x="9136258" y="3802463"/>
            <a:ext cx="2121767" cy="3989715"/>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95" name="Google Shape;395;p8"/>
          <p:cNvSpPr/>
          <p:nvPr/>
        </p:nvSpPr>
        <p:spPr>
          <a:xfrm rot="5400000">
            <a:off x="9066136" y="4830590"/>
            <a:ext cx="1951228" cy="2103969"/>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7 Quote">
  <p:cSld name="CUSTOM_6">
    <p:spTree>
      <p:nvGrpSpPr>
        <p:cNvPr id="396" name="Shape 396"/>
        <p:cNvGrpSpPr/>
        <p:nvPr/>
      </p:nvGrpSpPr>
      <p:grpSpPr>
        <a:xfrm>
          <a:off x="0" y="0"/>
          <a:ext cx="0" cy="0"/>
          <a:chOff x="0" y="0"/>
          <a:chExt cx="0" cy="0"/>
        </a:xfrm>
      </p:grpSpPr>
      <p:sp>
        <p:nvSpPr>
          <p:cNvPr id="397" name="Google Shape;397;p9"/>
          <p:cNvSpPr/>
          <p:nvPr/>
        </p:nvSpPr>
        <p:spPr>
          <a:xfrm flipH="1" rot="5400000">
            <a:off x="9662543" y="4763042"/>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98" name="Google Shape;398;p9"/>
          <p:cNvSpPr/>
          <p:nvPr/>
        </p:nvSpPr>
        <p:spPr>
          <a:xfrm flipH="1" rot="5400000">
            <a:off x="10186459" y="4840442"/>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399" name="Google Shape;399;p9"/>
          <p:cNvSpPr/>
          <p:nvPr/>
        </p:nvSpPr>
        <p:spPr>
          <a:xfrm flipH="1" rot="5400000">
            <a:off x="10849398" y="5503384"/>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00" name="Google Shape;400;p9"/>
          <p:cNvSpPr/>
          <p:nvPr/>
        </p:nvSpPr>
        <p:spPr>
          <a:xfrm flipH="1" rot="5400000">
            <a:off x="8274444" y="5769316"/>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01" name="Google Shape;401;p9"/>
          <p:cNvSpPr/>
          <p:nvPr/>
        </p:nvSpPr>
        <p:spPr>
          <a:xfrm flipH="1" rot="5400000">
            <a:off x="6654148" y="4860351"/>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02" name="Google Shape;402;p9"/>
          <p:cNvSpPr/>
          <p:nvPr/>
        </p:nvSpPr>
        <p:spPr>
          <a:xfrm flipH="1" rot="5400000">
            <a:off x="7445741" y="5796726"/>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03" name="Google Shape;403;p9"/>
          <p:cNvSpPr/>
          <p:nvPr/>
        </p:nvSpPr>
        <p:spPr>
          <a:xfrm flipH="1" rot="-5400000">
            <a:off x="5278299" y="5625396"/>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04" name="Google Shape;404;p9"/>
          <p:cNvSpPr/>
          <p:nvPr/>
        </p:nvSpPr>
        <p:spPr>
          <a:xfrm flipH="1" rot="-5400000">
            <a:off x="3952672" y="5100719"/>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05" name="Google Shape;405;p9"/>
          <p:cNvSpPr/>
          <p:nvPr/>
        </p:nvSpPr>
        <p:spPr>
          <a:xfrm flipH="1" rot="-5400000">
            <a:off x="180199" y="5198964"/>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06" name="Google Shape;406;p9"/>
          <p:cNvSpPr/>
          <p:nvPr/>
        </p:nvSpPr>
        <p:spPr>
          <a:xfrm flipH="1" rot="-5400000">
            <a:off x="2764801" y="5534568"/>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07" name="Google Shape;407;p9"/>
          <p:cNvSpPr/>
          <p:nvPr/>
        </p:nvSpPr>
        <p:spPr>
          <a:xfrm flipH="1" rot="-5400000">
            <a:off x="963905" y="4722421"/>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08" name="Google Shape;408;p9"/>
          <p:cNvSpPr/>
          <p:nvPr/>
        </p:nvSpPr>
        <p:spPr>
          <a:xfrm flipH="1" rot="-5400000">
            <a:off x="1888421" y="5668328"/>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09" name="Google Shape;409;p9"/>
          <p:cNvSpPr/>
          <p:nvPr/>
        </p:nvSpPr>
        <p:spPr>
          <a:xfrm flipH="1" rot="-5400000">
            <a:off x="1447098" y="-1002770"/>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10" name="Google Shape;410;p9"/>
          <p:cNvSpPr/>
          <p:nvPr/>
        </p:nvSpPr>
        <p:spPr>
          <a:xfrm flipH="1" rot="-5400000">
            <a:off x="1145574" y="-1147760"/>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11" name="Google Shape;411;p9"/>
          <p:cNvSpPr/>
          <p:nvPr/>
        </p:nvSpPr>
        <p:spPr>
          <a:xfrm flipH="1" rot="-5400000">
            <a:off x="563358" y="-565543"/>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12" name="Google Shape;412;p9"/>
          <p:cNvSpPr/>
          <p:nvPr/>
        </p:nvSpPr>
        <p:spPr>
          <a:xfrm flipH="1" rot="-5400000">
            <a:off x="3263576" y="-424874"/>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13" name="Google Shape;413;p9"/>
          <p:cNvSpPr/>
          <p:nvPr/>
        </p:nvSpPr>
        <p:spPr>
          <a:xfrm flipH="1" rot="-5400000">
            <a:off x="4539706" y="-989671"/>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14" name="Google Shape;414;p9"/>
          <p:cNvSpPr/>
          <p:nvPr/>
        </p:nvSpPr>
        <p:spPr>
          <a:xfrm flipH="1" rot="-5400000">
            <a:off x="3948668" y="-253852"/>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15" name="Google Shape;415;p9"/>
          <p:cNvSpPr/>
          <p:nvPr/>
        </p:nvSpPr>
        <p:spPr>
          <a:xfrm flipH="1" rot="5400000">
            <a:off x="5959718" y="-268793"/>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16" name="Google Shape;416;p9"/>
          <p:cNvSpPr/>
          <p:nvPr/>
        </p:nvSpPr>
        <p:spPr>
          <a:xfrm flipH="1" rot="5400000">
            <a:off x="7377217" y="-885343"/>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17" name="Google Shape;417;p9"/>
          <p:cNvSpPr/>
          <p:nvPr/>
        </p:nvSpPr>
        <p:spPr>
          <a:xfrm flipH="1" rot="5400000">
            <a:off x="10554829" y="-192236"/>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18" name="Google Shape;418;p9"/>
          <p:cNvSpPr/>
          <p:nvPr/>
        </p:nvSpPr>
        <p:spPr>
          <a:xfrm flipH="1" rot="5400000">
            <a:off x="8663047" y="-549450"/>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19" name="Google Shape;419;p9"/>
          <p:cNvSpPr/>
          <p:nvPr/>
        </p:nvSpPr>
        <p:spPr>
          <a:xfrm flipH="1" rot="5400000">
            <a:off x="10078286" y="-975940"/>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20" name="Google Shape;420;p9"/>
          <p:cNvSpPr/>
          <p:nvPr/>
        </p:nvSpPr>
        <p:spPr>
          <a:xfrm flipH="1" rot="5400000">
            <a:off x="9351416" y="-227680"/>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21" name="Google Shape;421;p9"/>
          <p:cNvSpPr txBox="1"/>
          <p:nvPr>
            <p:ph type="title"/>
          </p:nvPr>
        </p:nvSpPr>
        <p:spPr>
          <a:xfrm>
            <a:off x="558100" y="1873525"/>
            <a:ext cx="11095500" cy="3160800"/>
          </a:xfrm>
          <a:prstGeom prst="rect">
            <a:avLst/>
          </a:prstGeom>
        </p:spPr>
        <p:txBody>
          <a:bodyPr anchorCtr="0" anchor="ctr" bIns="121900" lIns="121900" spcFirstLastPara="1" rIns="121900" wrap="square" tIns="121900">
            <a:noAutofit/>
          </a:bodyPr>
          <a:lstStyle>
            <a:lvl1pPr lvl="0" rtl="0" algn="ctr">
              <a:spcBef>
                <a:spcPts val="0"/>
              </a:spcBef>
              <a:spcAft>
                <a:spcPts val="0"/>
              </a:spcAft>
              <a:buSzPts val="5000"/>
              <a:buNone/>
              <a:defRPr sz="50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p:txBody>
      </p:sp>
      <p:sp>
        <p:nvSpPr>
          <p:cNvPr id="422" name="Google Shape;422;p9"/>
          <p:cNvSpPr txBox="1"/>
          <p:nvPr>
            <p:ph idx="1" type="subTitle"/>
          </p:nvPr>
        </p:nvSpPr>
        <p:spPr>
          <a:xfrm>
            <a:off x="632875" y="5157475"/>
            <a:ext cx="11379900" cy="717900"/>
          </a:xfrm>
          <a:prstGeom prst="rect">
            <a:avLst/>
          </a:prstGeom>
        </p:spPr>
        <p:txBody>
          <a:bodyPr anchorCtr="0" anchor="b" bIns="121900" lIns="121900" spcFirstLastPara="1" rIns="121900" wrap="square" tIns="121900">
            <a:noAutofit/>
          </a:bodyPr>
          <a:lstStyle>
            <a:lvl1pPr lvl="0" rtl="0" algn="r">
              <a:lnSpc>
                <a:spcPct val="100000"/>
              </a:lnSpc>
              <a:spcBef>
                <a:spcPts val="0"/>
              </a:spcBef>
              <a:spcAft>
                <a:spcPts val="0"/>
              </a:spcAft>
              <a:buSzPts val="1800"/>
              <a:buNone/>
              <a:defRPr/>
            </a:lvl1pPr>
            <a:lvl2pPr lvl="1" rtl="0" algn="r">
              <a:lnSpc>
                <a:spcPct val="100000"/>
              </a:lnSpc>
              <a:spcBef>
                <a:spcPts val="0"/>
              </a:spcBef>
              <a:spcAft>
                <a:spcPts val="0"/>
              </a:spcAft>
              <a:buSzPts val="1800"/>
              <a:buNone/>
              <a:defRPr/>
            </a:lvl2pPr>
            <a:lvl3pPr lvl="2" rtl="0" algn="r">
              <a:lnSpc>
                <a:spcPct val="100000"/>
              </a:lnSpc>
              <a:spcBef>
                <a:spcPts val="0"/>
              </a:spcBef>
              <a:spcAft>
                <a:spcPts val="0"/>
              </a:spcAft>
              <a:buSzPts val="1800"/>
              <a:buNone/>
              <a:defRPr/>
            </a:lvl3pPr>
            <a:lvl4pPr lvl="3" rtl="0" algn="r">
              <a:lnSpc>
                <a:spcPct val="100000"/>
              </a:lnSpc>
              <a:spcBef>
                <a:spcPts val="0"/>
              </a:spcBef>
              <a:spcAft>
                <a:spcPts val="0"/>
              </a:spcAft>
              <a:buSzPts val="1800"/>
              <a:buNone/>
              <a:defRPr/>
            </a:lvl4pPr>
            <a:lvl5pPr lvl="4" rtl="0" algn="r">
              <a:lnSpc>
                <a:spcPct val="100000"/>
              </a:lnSpc>
              <a:spcBef>
                <a:spcPts val="0"/>
              </a:spcBef>
              <a:spcAft>
                <a:spcPts val="0"/>
              </a:spcAft>
              <a:buSzPts val="1800"/>
              <a:buNone/>
              <a:defRPr/>
            </a:lvl5pPr>
            <a:lvl6pPr lvl="5" rtl="0" algn="r">
              <a:lnSpc>
                <a:spcPct val="100000"/>
              </a:lnSpc>
              <a:spcBef>
                <a:spcPts val="0"/>
              </a:spcBef>
              <a:spcAft>
                <a:spcPts val="0"/>
              </a:spcAft>
              <a:buSzPts val="1800"/>
              <a:buNone/>
              <a:defRPr/>
            </a:lvl6pPr>
            <a:lvl7pPr lvl="6" rtl="0" algn="r">
              <a:lnSpc>
                <a:spcPct val="100000"/>
              </a:lnSpc>
              <a:spcBef>
                <a:spcPts val="0"/>
              </a:spcBef>
              <a:spcAft>
                <a:spcPts val="0"/>
              </a:spcAft>
              <a:buSzPts val="1800"/>
              <a:buNone/>
              <a:defRPr/>
            </a:lvl7pPr>
            <a:lvl8pPr lvl="7" rtl="0" algn="r">
              <a:lnSpc>
                <a:spcPct val="100000"/>
              </a:lnSpc>
              <a:spcBef>
                <a:spcPts val="0"/>
              </a:spcBef>
              <a:spcAft>
                <a:spcPts val="0"/>
              </a:spcAft>
              <a:buSzPts val="1800"/>
              <a:buNone/>
              <a:defRPr/>
            </a:lvl8pPr>
            <a:lvl9pPr lvl="8" rtl="0" algn="r">
              <a:lnSpc>
                <a:spcPct val="100000"/>
              </a:lnSpc>
              <a:spcBef>
                <a:spcPts val="0"/>
              </a:spcBef>
              <a:spcAft>
                <a:spcPts val="0"/>
              </a:spcAft>
              <a:buSzPts val="18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9 Big Title">
  <p:cSld name="CUSTOM_7">
    <p:spTree>
      <p:nvGrpSpPr>
        <p:cNvPr id="423" name="Shape 423"/>
        <p:cNvGrpSpPr/>
        <p:nvPr/>
      </p:nvGrpSpPr>
      <p:grpSpPr>
        <a:xfrm>
          <a:off x="0" y="0"/>
          <a:ext cx="0" cy="0"/>
          <a:chOff x="0" y="0"/>
          <a:chExt cx="0" cy="0"/>
        </a:xfrm>
      </p:grpSpPr>
      <p:sp>
        <p:nvSpPr>
          <p:cNvPr id="424" name="Google Shape;424;p10"/>
          <p:cNvSpPr/>
          <p:nvPr/>
        </p:nvSpPr>
        <p:spPr>
          <a:xfrm flipH="1" rot="5400000">
            <a:off x="9662543" y="4763042"/>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25" name="Google Shape;425;p10"/>
          <p:cNvSpPr/>
          <p:nvPr/>
        </p:nvSpPr>
        <p:spPr>
          <a:xfrm flipH="1" rot="5400000">
            <a:off x="10186459" y="4840442"/>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26" name="Google Shape;426;p10"/>
          <p:cNvSpPr/>
          <p:nvPr/>
        </p:nvSpPr>
        <p:spPr>
          <a:xfrm flipH="1" rot="5400000">
            <a:off x="10849398" y="5503384"/>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27" name="Google Shape;427;p10"/>
          <p:cNvSpPr/>
          <p:nvPr/>
        </p:nvSpPr>
        <p:spPr>
          <a:xfrm flipH="1" rot="5400000">
            <a:off x="8274444" y="5769316"/>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28" name="Google Shape;428;p10"/>
          <p:cNvSpPr/>
          <p:nvPr/>
        </p:nvSpPr>
        <p:spPr>
          <a:xfrm flipH="1" rot="5400000">
            <a:off x="6654148" y="4860351"/>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29" name="Google Shape;429;p10"/>
          <p:cNvSpPr/>
          <p:nvPr/>
        </p:nvSpPr>
        <p:spPr>
          <a:xfrm flipH="1" rot="5400000">
            <a:off x="7445741" y="5796726"/>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30" name="Google Shape;430;p10"/>
          <p:cNvSpPr/>
          <p:nvPr/>
        </p:nvSpPr>
        <p:spPr>
          <a:xfrm flipH="1" rot="-5400000">
            <a:off x="5278299" y="5625396"/>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31" name="Google Shape;431;p10"/>
          <p:cNvSpPr/>
          <p:nvPr/>
        </p:nvSpPr>
        <p:spPr>
          <a:xfrm flipH="1" rot="-5400000">
            <a:off x="3952672" y="5100719"/>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32" name="Google Shape;432;p10"/>
          <p:cNvSpPr/>
          <p:nvPr/>
        </p:nvSpPr>
        <p:spPr>
          <a:xfrm flipH="1" rot="-5400000">
            <a:off x="180199" y="5198964"/>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33" name="Google Shape;433;p10"/>
          <p:cNvSpPr/>
          <p:nvPr/>
        </p:nvSpPr>
        <p:spPr>
          <a:xfrm flipH="1" rot="-5400000">
            <a:off x="2764801" y="5534568"/>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34" name="Google Shape;434;p10"/>
          <p:cNvSpPr/>
          <p:nvPr/>
        </p:nvSpPr>
        <p:spPr>
          <a:xfrm flipH="1" rot="-5400000">
            <a:off x="963905" y="4722421"/>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35" name="Google Shape;435;p10"/>
          <p:cNvSpPr/>
          <p:nvPr/>
        </p:nvSpPr>
        <p:spPr>
          <a:xfrm flipH="1" rot="-5400000">
            <a:off x="1888421" y="5668328"/>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36" name="Google Shape;436;p10"/>
          <p:cNvSpPr/>
          <p:nvPr/>
        </p:nvSpPr>
        <p:spPr>
          <a:xfrm flipH="1" rot="-5400000">
            <a:off x="1447098" y="-1002770"/>
            <a:ext cx="1092197" cy="3097737"/>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37" name="Google Shape;437;p10"/>
          <p:cNvSpPr/>
          <p:nvPr/>
        </p:nvSpPr>
        <p:spPr>
          <a:xfrm flipH="1" rot="-5400000">
            <a:off x="1145574" y="-1147760"/>
            <a:ext cx="869806" cy="3165327"/>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38" name="Google Shape;438;p10"/>
          <p:cNvSpPr/>
          <p:nvPr/>
        </p:nvSpPr>
        <p:spPr>
          <a:xfrm flipH="1" rot="-5400000">
            <a:off x="563358" y="-565543"/>
            <a:ext cx="789082" cy="1920168"/>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39" name="Google Shape;439;p10"/>
          <p:cNvSpPr/>
          <p:nvPr/>
        </p:nvSpPr>
        <p:spPr>
          <a:xfrm flipH="1" rot="-5400000">
            <a:off x="3263576" y="-424874"/>
            <a:ext cx="663819" cy="1513567"/>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40" name="Google Shape;440;p10"/>
          <p:cNvSpPr/>
          <p:nvPr/>
        </p:nvSpPr>
        <p:spPr>
          <a:xfrm flipH="1" rot="-5400000">
            <a:off x="4539706" y="-989671"/>
            <a:ext cx="1007985" cy="2987329"/>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41" name="Google Shape;441;p10"/>
          <p:cNvSpPr/>
          <p:nvPr/>
        </p:nvSpPr>
        <p:spPr>
          <a:xfrm flipH="1" rot="-5400000">
            <a:off x="3948668" y="-253852"/>
            <a:ext cx="807429" cy="1315135"/>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42" name="Google Shape;442;p10"/>
          <p:cNvSpPr/>
          <p:nvPr/>
        </p:nvSpPr>
        <p:spPr>
          <a:xfrm flipH="1" rot="5400000">
            <a:off x="5959718" y="-268793"/>
            <a:ext cx="963822" cy="1501406"/>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43" name="Google Shape;443;p10"/>
          <p:cNvSpPr/>
          <p:nvPr/>
        </p:nvSpPr>
        <p:spPr>
          <a:xfrm flipH="1" rot="5400000">
            <a:off x="7377217" y="-885343"/>
            <a:ext cx="871949" cy="2642633"/>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44" name="Google Shape;444;p10"/>
          <p:cNvSpPr/>
          <p:nvPr/>
        </p:nvSpPr>
        <p:spPr>
          <a:xfrm flipH="1" rot="5400000">
            <a:off x="10554829" y="-192236"/>
            <a:ext cx="1466811" cy="185128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45" name="Google Shape;445;p10"/>
          <p:cNvSpPr/>
          <p:nvPr/>
        </p:nvSpPr>
        <p:spPr>
          <a:xfrm flipH="1" rot="5400000">
            <a:off x="8663047" y="-549450"/>
            <a:ext cx="773990" cy="1872891"/>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46" name="Google Shape;446;p10"/>
          <p:cNvSpPr/>
          <p:nvPr/>
        </p:nvSpPr>
        <p:spPr>
          <a:xfrm flipH="1" rot="5400000">
            <a:off x="10078286" y="-975940"/>
            <a:ext cx="1159648" cy="3111528"/>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447" name="Google Shape;447;p10"/>
          <p:cNvSpPr/>
          <p:nvPr/>
        </p:nvSpPr>
        <p:spPr>
          <a:xfrm flipH="1" rot="5400000">
            <a:off x="9351416" y="-227680"/>
            <a:ext cx="962001" cy="141736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448" name="Google Shape;448;p10"/>
          <p:cNvSpPr txBox="1"/>
          <p:nvPr>
            <p:ph type="title"/>
          </p:nvPr>
        </p:nvSpPr>
        <p:spPr>
          <a:xfrm>
            <a:off x="548200" y="1007975"/>
            <a:ext cx="11095500" cy="4002600"/>
          </a:xfrm>
          <a:prstGeom prst="rect">
            <a:avLst/>
          </a:prstGeom>
        </p:spPr>
        <p:txBody>
          <a:bodyPr anchorCtr="0" anchor="ctr" bIns="121900" lIns="121900" spcFirstLastPara="1" rIns="121900" wrap="square" tIns="121900">
            <a:noAutofit/>
          </a:bodyPr>
          <a:lstStyle>
            <a:lvl1pPr lvl="0" rtl="0" algn="ctr">
              <a:spcBef>
                <a:spcPts val="0"/>
              </a:spcBef>
              <a:spcAft>
                <a:spcPts val="0"/>
              </a:spcAft>
              <a:buSzPts val="8000"/>
              <a:buNone/>
              <a:defRPr sz="8000"/>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rgbClr val="424242"/>
            </a:gs>
            <a:gs pos="100000">
              <a:srgbClr val="010101"/>
            </a:gs>
          </a:gsLst>
          <a:path path="circle">
            <a:fillToRect b="50%" l="50%" r="50%" t="50%"/>
          </a:path>
          <a:tileRect/>
        </a:gra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415600" y="593367"/>
            <a:ext cx="11360700" cy="763500"/>
          </a:xfrm>
          <a:prstGeom prst="rect">
            <a:avLst/>
          </a:prstGeom>
          <a:noFill/>
          <a:ln>
            <a:noFill/>
          </a:ln>
          <a:effectLst>
            <a:outerShdw blurRad="57150" rotWithShape="0" algn="bl" dir="5400000" dist="19050">
              <a:srgbClr val="000000">
                <a:alpha val="50000"/>
              </a:srgbClr>
            </a:outerShdw>
          </a:effectLst>
        </p:spPr>
        <p:txBody>
          <a:bodyPr anchorCtr="0" anchor="t" bIns="121900" lIns="121900" spcFirstLastPara="1" rIns="121900" wrap="square" tIns="121900">
            <a:noAutofit/>
          </a:bodyPr>
          <a:lstStyle>
            <a:lvl1pPr lvl="0">
              <a:spcBef>
                <a:spcPts val="0"/>
              </a:spcBef>
              <a:spcAft>
                <a:spcPts val="0"/>
              </a:spcAft>
              <a:buClr>
                <a:srgbClr val="FFFFFF"/>
              </a:buClr>
              <a:buSzPts val="4000"/>
              <a:buFont typeface="Fjalla One"/>
              <a:buNone/>
              <a:defRPr sz="4000">
                <a:solidFill>
                  <a:srgbClr val="FFFFFF"/>
                </a:solidFill>
                <a:latin typeface="Fjalla One"/>
                <a:ea typeface="Fjalla One"/>
                <a:cs typeface="Fjalla One"/>
                <a:sym typeface="Fjalla One"/>
              </a:defRPr>
            </a:lvl1pPr>
            <a:lvl2pPr lvl="1">
              <a:spcBef>
                <a:spcPts val="0"/>
              </a:spcBef>
              <a:spcAft>
                <a:spcPts val="0"/>
              </a:spcAft>
              <a:buClr>
                <a:srgbClr val="FFFFFF"/>
              </a:buClr>
              <a:buSzPts val="4000"/>
              <a:buFont typeface="Fjalla One"/>
              <a:buNone/>
              <a:defRPr sz="4000">
                <a:solidFill>
                  <a:srgbClr val="FFFFFF"/>
                </a:solidFill>
                <a:latin typeface="Fjalla One"/>
                <a:ea typeface="Fjalla One"/>
                <a:cs typeface="Fjalla One"/>
                <a:sym typeface="Fjalla One"/>
              </a:defRPr>
            </a:lvl2pPr>
            <a:lvl3pPr lvl="2">
              <a:spcBef>
                <a:spcPts val="0"/>
              </a:spcBef>
              <a:spcAft>
                <a:spcPts val="0"/>
              </a:spcAft>
              <a:buClr>
                <a:srgbClr val="FFFFFF"/>
              </a:buClr>
              <a:buSzPts val="4000"/>
              <a:buFont typeface="Fjalla One"/>
              <a:buNone/>
              <a:defRPr sz="4000">
                <a:solidFill>
                  <a:srgbClr val="FFFFFF"/>
                </a:solidFill>
                <a:latin typeface="Fjalla One"/>
                <a:ea typeface="Fjalla One"/>
                <a:cs typeface="Fjalla One"/>
                <a:sym typeface="Fjalla One"/>
              </a:defRPr>
            </a:lvl3pPr>
            <a:lvl4pPr lvl="3">
              <a:spcBef>
                <a:spcPts val="0"/>
              </a:spcBef>
              <a:spcAft>
                <a:spcPts val="0"/>
              </a:spcAft>
              <a:buClr>
                <a:srgbClr val="FFFFFF"/>
              </a:buClr>
              <a:buSzPts val="4000"/>
              <a:buFont typeface="Fjalla One"/>
              <a:buNone/>
              <a:defRPr sz="4000">
                <a:solidFill>
                  <a:srgbClr val="FFFFFF"/>
                </a:solidFill>
                <a:latin typeface="Fjalla One"/>
                <a:ea typeface="Fjalla One"/>
                <a:cs typeface="Fjalla One"/>
                <a:sym typeface="Fjalla One"/>
              </a:defRPr>
            </a:lvl4pPr>
            <a:lvl5pPr lvl="4">
              <a:spcBef>
                <a:spcPts val="0"/>
              </a:spcBef>
              <a:spcAft>
                <a:spcPts val="0"/>
              </a:spcAft>
              <a:buClr>
                <a:srgbClr val="FFFFFF"/>
              </a:buClr>
              <a:buSzPts val="4000"/>
              <a:buFont typeface="Fjalla One"/>
              <a:buNone/>
              <a:defRPr sz="4000">
                <a:solidFill>
                  <a:srgbClr val="FFFFFF"/>
                </a:solidFill>
                <a:latin typeface="Fjalla One"/>
                <a:ea typeface="Fjalla One"/>
                <a:cs typeface="Fjalla One"/>
                <a:sym typeface="Fjalla One"/>
              </a:defRPr>
            </a:lvl5pPr>
            <a:lvl6pPr lvl="5">
              <a:spcBef>
                <a:spcPts val="0"/>
              </a:spcBef>
              <a:spcAft>
                <a:spcPts val="0"/>
              </a:spcAft>
              <a:buClr>
                <a:srgbClr val="FFFFFF"/>
              </a:buClr>
              <a:buSzPts val="4000"/>
              <a:buFont typeface="Fjalla One"/>
              <a:buNone/>
              <a:defRPr sz="4000">
                <a:solidFill>
                  <a:srgbClr val="FFFFFF"/>
                </a:solidFill>
                <a:latin typeface="Fjalla One"/>
                <a:ea typeface="Fjalla One"/>
                <a:cs typeface="Fjalla One"/>
                <a:sym typeface="Fjalla One"/>
              </a:defRPr>
            </a:lvl6pPr>
            <a:lvl7pPr lvl="6">
              <a:spcBef>
                <a:spcPts val="0"/>
              </a:spcBef>
              <a:spcAft>
                <a:spcPts val="0"/>
              </a:spcAft>
              <a:buClr>
                <a:srgbClr val="FFFFFF"/>
              </a:buClr>
              <a:buSzPts val="4000"/>
              <a:buFont typeface="Fjalla One"/>
              <a:buNone/>
              <a:defRPr sz="4000">
                <a:solidFill>
                  <a:srgbClr val="FFFFFF"/>
                </a:solidFill>
                <a:latin typeface="Fjalla One"/>
                <a:ea typeface="Fjalla One"/>
                <a:cs typeface="Fjalla One"/>
                <a:sym typeface="Fjalla One"/>
              </a:defRPr>
            </a:lvl7pPr>
            <a:lvl8pPr lvl="7">
              <a:spcBef>
                <a:spcPts val="0"/>
              </a:spcBef>
              <a:spcAft>
                <a:spcPts val="0"/>
              </a:spcAft>
              <a:buClr>
                <a:srgbClr val="FFFFFF"/>
              </a:buClr>
              <a:buSzPts val="4000"/>
              <a:buFont typeface="Fjalla One"/>
              <a:buNone/>
              <a:defRPr sz="4000">
                <a:solidFill>
                  <a:srgbClr val="FFFFFF"/>
                </a:solidFill>
                <a:latin typeface="Fjalla One"/>
                <a:ea typeface="Fjalla One"/>
                <a:cs typeface="Fjalla One"/>
                <a:sym typeface="Fjalla One"/>
              </a:defRPr>
            </a:lvl8pPr>
            <a:lvl9pPr lvl="8">
              <a:spcBef>
                <a:spcPts val="0"/>
              </a:spcBef>
              <a:spcAft>
                <a:spcPts val="0"/>
              </a:spcAft>
              <a:buClr>
                <a:srgbClr val="FFFFFF"/>
              </a:buClr>
              <a:buSzPts val="4000"/>
              <a:buFont typeface="Fjalla One"/>
              <a:buNone/>
              <a:defRPr sz="4000">
                <a:solidFill>
                  <a:srgbClr val="FFFFFF"/>
                </a:solidFill>
                <a:latin typeface="Fjalla One"/>
                <a:ea typeface="Fjalla One"/>
                <a:cs typeface="Fjalla One"/>
                <a:sym typeface="Fjalla One"/>
              </a:defRPr>
            </a:lvl9pPr>
          </a:lstStyle>
          <a:p/>
        </p:txBody>
      </p:sp>
      <p:sp>
        <p:nvSpPr>
          <p:cNvPr id="7" name="Google Shape;7;p1"/>
          <p:cNvSpPr txBox="1"/>
          <p:nvPr>
            <p:ph idx="1" type="body"/>
          </p:nvPr>
        </p:nvSpPr>
        <p:spPr>
          <a:xfrm>
            <a:off x="415600" y="1536633"/>
            <a:ext cx="11360700" cy="4555200"/>
          </a:xfrm>
          <a:prstGeom prst="rect">
            <a:avLst/>
          </a:prstGeom>
          <a:noFill/>
          <a:ln>
            <a:noFill/>
          </a:ln>
        </p:spPr>
        <p:txBody>
          <a:bodyPr anchorCtr="0" anchor="t" bIns="121900" lIns="121900" spcFirstLastPara="1" rIns="121900" wrap="square" tIns="121900">
            <a:noAutofit/>
          </a:bodyPr>
          <a:lstStyle>
            <a:lvl1pPr indent="-342900" lvl="0" marL="457200">
              <a:lnSpc>
                <a:spcPct val="115000"/>
              </a:lnSpc>
              <a:spcBef>
                <a:spcPts val="0"/>
              </a:spcBef>
              <a:spcAft>
                <a:spcPts val="0"/>
              </a:spcAft>
              <a:buClr>
                <a:srgbClr val="FFFFFF"/>
              </a:buClr>
              <a:buSzPts val="1800"/>
              <a:buFont typeface="Roboto"/>
              <a:buChar char="●"/>
              <a:defRPr sz="1800">
                <a:solidFill>
                  <a:srgbClr val="FFFFFF"/>
                </a:solidFill>
                <a:latin typeface="Roboto"/>
                <a:ea typeface="Roboto"/>
                <a:cs typeface="Roboto"/>
                <a:sym typeface="Roboto"/>
              </a:defRPr>
            </a:lvl1pPr>
            <a:lvl2pPr indent="-342900" lvl="1" marL="914400">
              <a:lnSpc>
                <a:spcPct val="115000"/>
              </a:lnSpc>
              <a:spcBef>
                <a:spcPts val="2100"/>
              </a:spcBef>
              <a:spcAft>
                <a:spcPts val="0"/>
              </a:spcAft>
              <a:buClr>
                <a:srgbClr val="FFFFFF"/>
              </a:buClr>
              <a:buSzPts val="1800"/>
              <a:buFont typeface="Roboto"/>
              <a:buChar char="○"/>
              <a:defRPr sz="1800">
                <a:solidFill>
                  <a:srgbClr val="FFFFFF"/>
                </a:solidFill>
                <a:latin typeface="Roboto"/>
                <a:ea typeface="Roboto"/>
                <a:cs typeface="Roboto"/>
                <a:sym typeface="Roboto"/>
              </a:defRPr>
            </a:lvl2pPr>
            <a:lvl3pPr indent="-342900" lvl="2" marL="1371600">
              <a:lnSpc>
                <a:spcPct val="115000"/>
              </a:lnSpc>
              <a:spcBef>
                <a:spcPts val="2100"/>
              </a:spcBef>
              <a:spcAft>
                <a:spcPts val="0"/>
              </a:spcAft>
              <a:buClr>
                <a:srgbClr val="FFFFFF"/>
              </a:buClr>
              <a:buSzPts val="1800"/>
              <a:buFont typeface="Roboto"/>
              <a:buChar char="■"/>
              <a:defRPr sz="1800">
                <a:solidFill>
                  <a:srgbClr val="FFFFFF"/>
                </a:solidFill>
                <a:latin typeface="Roboto"/>
                <a:ea typeface="Roboto"/>
                <a:cs typeface="Roboto"/>
                <a:sym typeface="Roboto"/>
              </a:defRPr>
            </a:lvl3pPr>
            <a:lvl4pPr indent="-342900" lvl="3" marL="1828800">
              <a:lnSpc>
                <a:spcPct val="115000"/>
              </a:lnSpc>
              <a:spcBef>
                <a:spcPts val="2100"/>
              </a:spcBef>
              <a:spcAft>
                <a:spcPts val="0"/>
              </a:spcAft>
              <a:buClr>
                <a:srgbClr val="FFFFFF"/>
              </a:buClr>
              <a:buSzPts val="1800"/>
              <a:buFont typeface="Roboto"/>
              <a:buChar char="●"/>
              <a:defRPr sz="1800">
                <a:solidFill>
                  <a:srgbClr val="FFFFFF"/>
                </a:solidFill>
                <a:latin typeface="Roboto"/>
                <a:ea typeface="Roboto"/>
                <a:cs typeface="Roboto"/>
                <a:sym typeface="Roboto"/>
              </a:defRPr>
            </a:lvl4pPr>
            <a:lvl5pPr indent="-342900" lvl="4" marL="2286000">
              <a:lnSpc>
                <a:spcPct val="115000"/>
              </a:lnSpc>
              <a:spcBef>
                <a:spcPts val="2100"/>
              </a:spcBef>
              <a:spcAft>
                <a:spcPts val="0"/>
              </a:spcAft>
              <a:buClr>
                <a:srgbClr val="FFFFFF"/>
              </a:buClr>
              <a:buSzPts val="1800"/>
              <a:buFont typeface="Roboto"/>
              <a:buChar char="○"/>
              <a:defRPr sz="1800">
                <a:solidFill>
                  <a:srgbClr val="FFFFFF"/>
                </a:solidFill>
                <a:latin typeface="Roboto"/>
                <a:ea typeface="Roboto"/>
                <a:cs typeface="Roboto"/>
                <a:sym typeface="Roboto"/>
              </a:defRPr>
            </a:lvl5pPr>
            <a:lvl6pPr indent="-342900" lvl="5" marL="2743200">
              <a:lnSpc>
                <a:spcPct val="115000"/>
              </a:lnSpc>
              <a:spcBef>
                <a:spcPts val="2100"/>
              </a:spcBef>
              <a:spcAft>
                <a:spcPts val="0"/>
              </a:spcAft>
              <a:buClr>
                <a:srgbClr val="FFFFFF"/>
              </a:buClr>
              <a:buSzPts val="1800"/>
              <a:buFont typeface="Roboto"/>
              <a:buChar char="■"/>
              <a:defRPr sz="1800">
                <a:solidFill>
                  <a:srgbClr val="FFFFFF"/>
                </a:solidFill>
                <a:latin typeface="Roboto"/>
                <a:ea typeface="Roboto"/>
                <a:cs typeface="Roboto"/>
                <a:sym typeface="Roboto"/>
              </a:defRPr>
            </a:lvl6pPr>
            <a:lvl7pPr indent="-342900" lvl="6" marL="3200400">
              <a:lnSpc>
                <a:spcPct val="115000"/>
              </a:lnSpc>
              <a:spcBef>
                <a:spcPts val="2100"/>
              </a:spcBef>
              <a:spcAft>
                <a:spcPts val="0"/>
              </a:spcAft>
              <a:buClr>
                <a:srgbClr val="FFFFFF"/>
              </a:buClr>
              <a:buSzPts val="1800"/>
              <a:buFont typeface="Roboto"/>
              <a:buChar char="●"/>
              <a:defRPr sz="1800">
                <a:solidFill>
                  <a:srgbClr val="FFFFFF"/>
                </a:solidFill>
                <a:latin typeface="Roboto"/>
                <a:ea typeface="Roboto"/>
                <a:cs typeface="Roboto"/>
                <a:sym typeface="Roboto"/>
              </a:defRPr>
            </a:lvl7pPr>
            <a:lvl8pPr indent="-342900" lvl="7" marL="3657600">
              <a:lnSpc>
                <a:spcPct val="115000"/>
              </a:lnSpc>
              <a:spcBef>
                <a:spcPts val="2100"/>
              </a:spcBef>
              <a:spcAft>
                <a:spcPts val="0"/>
              </a:spcAft>
              <a:buClr>
                <a:srgbClr val="FFFFFF"/>
              </a:buClr>
              <a:buSzPts val="1800"/>
              <a:buFont typeface="Roboto"/>
              <a:buChar char="○"/>
              <a:defRPr sz="1800">
                <a:solidFill>
                  <a:srgbClr val="FFFFFF"/>
                </a:solidFill>
                <a:latin typeface="Roboto"/>
                <a:ea typeface="Roboto"/>
                <a:cs typeface="Roboto"/>
                <a:sym typeface="Roboto"/>
              </a:defRPr>
            </a:lvl8pPr>
            <a:lvl9pPr indent="-342900" lvl="8" marL="4114800">
              <a:lnSpc>
                <a:spcPct val="115000"/>
              </a:lnSpc>
              <a:spcBef>
                <a:spcPts val="2100"/>
              </a:spcBef>
              <a:spcAft>
                <a:spcPts val="2100"/>
              </a:spcAft>
              <a:buClr>
                <a:srgbClr val="FFFFFF"/>
              </a:buClr>
              <a:buSzPts val="1800"/>
              <a:buFont typeface="Roboto"/>
              <a:buChar char="■"/>
              <a:defRPr sz="1800">
                <a:solidFill>
                  <a:srgbClr val="FFFFFF"/>
                </a:solidFill>
                <a:latin typeface="Roboto"/>
                <a:ea typeface="Roboto"/>
                <a:cs typeface="Roboto"/>
                <a:sym typeface="Roboto"/>
              </a:defRPr>
            </a:lvl9pPr>
          </a:lstStyle>
          <a:p/>
        </p:txBody>
      </p:sp>
      <p:sp>
        <p:nvSpPr>
          <p:cNvPr id="8" name="Google Shape;8;p1"/>
          <p:cNvSpPr txBox="1"/>
          <p:nvPr>
            <p:ph idx="12" type="sldNum"/>
          </p:nvPr>
        </p:nvSpPr>
        <p:spPr>
          <a:xfrm>
            <a:off x="11296610" y="6217622"/>
            <a:ext cx="731700" cy="524700"/>
          </a:xfrm>
          <a:prstGeom prst="rect">
            <a:avLst/>
          </a:prstGeom>
          <a:noFill/>
          <a:ln>
            <a:noFill/>
          </a:ln>
        </p:spPr>
        <p:txBody>
          <a:bodyPr anchorCtr="0" anchor="ctr" bIns="121900" lIns="121900" spcFirstLastPara="1" rIns="121900" wrap="square" tIns="121900">
            <a:noAutofit/>
          </a:bodyPr>
          <a:lstStyle>
            <a:lvl1pPr lvl="0" algn="r">
              <a:buNone/>
              <a:defRPr sz="1300">
                <a:solidFill>
                  <a:schemeClr val="dk2"/>
                </a:solidFill>
              </a:defRPr>
            </a:lvl1pPr>
            <a:lvl2pPr lvl="1" algn="r">
              <a:buNone/>
              <a:defRPr sz="1300">
                <a:solidFill>
                  <a:schemeClr val="dk2"/>
                </a:solidFill>
              </a:defRPr>
            </a:lvl2pPr>
            <a:lvl3pPr lvl="2" algn="r">
              <a:buNone/>
              <a:defRPr sz="1300">
                <a:solidFill>
                  <a:schemeClr val="dk2"/>
                </a:solidFill>
              </a:defRPr>
            </a:lvl3pPr>
            <a:lvl4pPr lvl="3" algn="r">
              <a:buNone/>
              <a:defRPr sz="1300">
                <a:solidFill>
                  <a:schemeClr val="dk2"/>
                </a:solidFill>
              </a:defRPr>
            </a:lvl4pPr>
            <a:lvl5pPr lvl="4" algn="r">
              <a:buNone/>
              <a:defRPr sz="1300">
                <a:solidFill>
                  <a:schemeClr val="dk2"/>
                </a:solidFill>
              </a:defRPr>
            </a:lvl5pPr>
            <a:lvl6pPr lvl="5" algn="r">
              <a:buNone/>
              <a:defRPr sz="1300">
                <a:solidFill>
                  <a:schemeClr val="dk2"/>
                </a:solidFill>
              </a:defRPr>
            </a:lvl6pPr>
            <a:lvl7pPr lvl="6" algn="r">
              <a:buNone/>
              <a:defRPr sz="1300">
                <a:solidFill>
                  <a:schemeClr val="dk2"/>
                </a:solidFill>
              </a:defRPr>
            </a:lvl7pPr>
            <a:lvl8pPr lvl="7" algn="r">
              <a:buNone/>
              <a:defRPr sz="1300">
                <a:solidFill>
                  <a:schemeClr val="dk2"/>
                </a:solidFill>
              </a:defRPr>
            </a:lvl8pPr>
            <a:lvl9pPr lvl="8" algn="r">
              <a:buNone/>
              <a:defRPr sz="13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
        <p:nvSpPr>
          <p:cNvPr id="9" name="Google Shape;9;p1"/>
          <p:cNvSpPr txBox="1"/>
          <p:nvPr/>
        </p:nvSpPr>
        <p:spPr>
          <a:xfrm rot="5400000">
            <a:off x="-718750" y="4213675"/>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000">
                <a:solidFill>
                  <a:srgbClr val="FFFFFF"/>
                </a:solidFill>
                <a:latin typeface="Barlow Condensed"/>
                <a:ea typeface="Barlow Condensed"/>
                <a:cs typeface="Barlow Condensed"/>
                <a:sym typeface="Barlow Condensed"/>
              </a:rPr>
              <a:t>SLIDESMANIA.COM</a:t>
            </a:r>
            <a:endParaRPr sz="1000">
              <a:solidFill>
                <a:srgbClr val="FFFFFF"/>
              </a:solidFill>
              <a:latin typeface="Barlow Condensed"/>
              <a:ea typeface="Barlow Condensed"/>
              <a:cs typeface="Barlow Condensed"/>
              <a:sym typeface="Barlow Condense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2.xml"/><Relationship Id="rId3" Type="http://schemas.openxmlformats.org/officeDocument/2006/relationships/image" Target="../media/image10.png"/><Relationship Id="rId4" Type="http://schemas.openxmlformats.org/officeDocument/2006/relationships/image" Target="../media/image12.png"/><Relationship Id="rId5" Type="http://schemas.openxmlformats.org/officeDocument/2006/relationships/image" Target="../media/image1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4.xml"/><Relationship Id="rId3" Type="http://schemas.openxmlformats.org/officeDocument/2006/relationships/image" Target="../media/image7.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xml"/><Relationship Id="rId3" Type="http://schemas.openxmlformats.org/officeDocument/2006/relationships/image" Target="../media/image7.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6.xml"/><Relationship Id="rId3" Type="http://schemas.openxmlformats.org/officeDocument/2006/relationships/image" Target="../media/image9.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7.xml"/><Relationship Id="rId3" Type="http://schemas.openxmlformats.org/officeDocument/2006/relationships/image" Target="../media/image9.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image" Target="../media/image5.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 Id="rId3" Type="http://schemas.openxmlformats.org/officeDocument/2006/relationships/hyperlink" Target="https://slidesmania.com/" TargetMode="External"/><Relationship Id="rId4" Type="http://schemas.openxmlformats.org/officeDocument/2006/relationships/hyperlink" Target="https://unsplash.com/"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8" name="Shape 928"/>
        <p:cNvGrpSpPr/>
        <p:nvPr/>
      </p:nvGrpSpPr>
      <p:grpSpPr>
        <a:xfrm>
          <a:off x="0" y="0"/>
          <a:ext cx="0" cy="0"/>
          <a:chOff x="0" y="0"/>
          <a:chExt cx="0" cy="0"/>
        </a:xfrm>
      </p:grpSpPr>
      <p:sp>
        <p:nvSpPr>
          <p:cNvPr id="929" name="Google Shape;929;p22"/>
          <p:cNvSpPr txBox="1"/>
          <p:nvPr>
            <p:ph type="title"/>
          </p:nvPr>
        </p:nvSpPr>
        <p:spPr>
          <a:xfrm>
            <a:off x="2055188" y="2205425"/>
            <a:ext cx="8098800" cy="1230600"/>
          </a:xfrm>
          <a:prstGeom prst="rect">
            <a:avLst/>
          </a:prstGeom>
        </p:spPr>
        <p:txBody>
          <a:bodyPr anchorCtr="0" anchor="ctr" bIns="121900" lIns="121900" spcFirstLastPara="1" rIns="121900" wrap="square" tIns="121900">
            <a:noAutofit/>
          </a:bodyPr>
          <a:lstStyle/>
          <a:p>
            <a:pPr indent="0" lvl="0" marL="0" rtl="0" algn="ctr">
              <a:spcBef>
                <a:spcPts val="0"/>
              </a:spcBef>
              <a:spcAft>
                <a:spcPts val="0"/>
              </a:spcAft>
              <a:buNone/>
            </a:pPr>
            <a:r>
              <a:rPr lang="en"/>
              <a:t>Here goes your presentation title.</a:t>
            </a:r>
            <a:endParaRPr/>
          </a:p>
        </p:txBody>
      </p:sp>
      <p:sp>
        <p:nvSpPr>
          <p:cNvPr id="930" name="Google Shape;930;p22"/>
          <p:cNvSpPr txBox="1"/>
          <p:nvPr>
            <p:ph idx="1" type="subTitle"/>
          </p:nvPr>
        </p:nvSpPr>
        <p:spPr>
          <a:xfrm>
            <a:off x="414638" y="3610525"/>
            <a:ext cx="11379900" cy="717900"/>
          </a:xfrm>
          <a:prstGeom prst="rect">
            <a:avLst/>
          </a:prstGeom>
        </p:spPr>
        <p:txBody>
          <a:bodyPr anchorCtr="0" anchor="ctr" bIns="121900" lIns="121900" spcFirstLastPara="1" rIns="121900" wrap="square" tIns="121900">
            <a:noAutofit/>
          </a:bodyPr>
          <a:lstStyle/>
          <a:p>
            <a:pPr indent="0" lvl="0" marL="0" rtl="0" algn="ctr">
              <a:spcBef>
                <a:spcPts val="0"/>
              </a:spcBef>
              <a:spcAft>
                <a:spcPts val="0"/>
              </a:spcAft>
              <a:buNone/>
            </a:pPr>
            <a:r>
              <a:rPr lang="en"/>
              <a:t>And here your subtitle.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9" name="Shape 1009"/>
        <p:cNvGrpSpPr/>
        <p:nvPr/>
      </p:nvGrpSpPr>
      <p:grpSpPr>
        <a:xfrm>
          <a:off x="0" y="0"/>
          <a:ext cx="0" cy="0"/>
          <a:chOff x="0" y="0"/>
          <a:chExt cx="0" cy="0"/>
        </a:xfrm>
      </p:grpSpPr>
      <p:sp>
        <p:nvSpPr>
          <p:cNvPr id="1010" name="Google Shape;1010;p31"/>
          <p:cNvSpPr/>
          <p:nvPr/>
        </p:nvSpPr>
        <p:spPr>
          <a:xfrm rot="8789056">
            <a:off x="8284977" y="1940457"/>
            <a:ext cx="3094614" cy="282363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5"/>
              </a:gs>
              <a:gs pos="100000">
                <a:schemeClr val="accent6"/>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11" name="Google Shape;1011;p31"/>
          <p:cNvSpPr/>
          <p:nvPr/>
        </p:nvSpPr>
        <p:spPr>
          <a:xfrm rot="4025409">
            <a:off x="4199730" y="2088161"/>
            <a:ext cx="3095881" cy="282345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lt2"/>
              </a:gs>
              <a:gs pos="100000">
                <a:schemeClr val="accent1"/>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12" name="Google Shape;1012;p31"/>
          <p:cNvSpPr/>
          <p:nvPr/>
        </p:nvSpPr>
        <p:spPr>
          <a:xfrm>
            <a:off x="568445" y="2169075"/>
            <a:ext cx="3094971" cy="282302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lt1"/>
              </a:gs>
              <a:gs pos="100000">
                <a:schemeClr val="dk2"/>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13" name="Google Shape;1013;p31"/>
          <p:cNvSpPr txBox="1"/>
          <p:nvPr>
            <p:ph idx="2" type="title"/>
          </p:nvPr>
        </p:nvSpPr>
        <p:spPr>
          <a:xfrm>
            <a:off x="715025" y="593375"/>
            <a:ext cx="107148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Some facts about my cats. </a:t>
            </a:r>
            <a:endParaRPr/>
          </a:p>
        </p:txBody>
      </p:sp>
      <p:sp>
        <p:nvSpPr>
          <p:cNvPr id="1014" name="Google Shape;1014;p31"/>
          <p:cNvSpPr txBox="1"/>
          <p:nvPr>
            <p:ph idx="5" type="body"/>
          </p:nvPr>
        </p:nvSpPr>
        <p:spPr>
          <a:xfrm>
            <a:off x="4516345" y="3989575"/>
            <a:ext cx="2948400" cy="9252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Traveled by plane. Twice!</a:t>
            </a:r>
            <a:endParaRPr/>
          </a:p>
        </p:txBody>
      </p:sp>
      <p:sp>
        <p:nvSpPr>
          <p:cNvPr id="1015" name="Google Shape;1015;p31"/>
          <p:cNvSpPr txBox="1"/>
          <p:nvPr>
            <p:ph idx="6" type="body"/>
          </p:nvPr>
        </p:nvSpPr>
        <p:spPr>
          <a:xfrm>
            <a:off x="715025" y="3989575"/>
            <a:ext cx="2948400" cy="9252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Of my cats are adorable.</a:t>
            </a:r>
            <a:endParaRPr/>
          </a:p>
        </p:txBody>
      </p:sp>
      <p:sp>
        <p:nvSpPr>
          <p:cNvPr id="1016" name="Google Shape;1016;p31"/>
          <p:cNvSpPr txBox="1"/>
          <p:nvPr>
            <p:ph type="title"/>
          </p:nvPr>
        </p:nvSpPr>
        <p:spPr>
          <a:xfrm>
            <a:off x="715025" y="2759150"/>
            <a:ext cx="2948400" cy="11886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t>100%</a:t>
            </a:r>
            <a:endParaRPr/>
          </a:p>
        </p:txBody>
      </p:sp>
      <p:sp>
        <p:nvSpPr>
          <p:cNvPr id="1017" name="Google Shape;1017;p31"/>
          <p:cNvSpPr txBox="1"/>
          <p:nvPr>
            <p:ph idx="3" type="title"/>
          </p:nvPr>
        </p:nvSpPr>
        <p:spPr>
          <a:xfrm>
            <a:off x="4516336" y="2759150"/>
            <a:ext cx="2948400" cy="11886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t>25%</a:t>
            </a:r>
            <a:endParaRPr/>
          </a:p>
        </p:txBody>
      </p:sp>
      <p:sp>
        <p:nvSpPr>
          <p:cNvPr id="1018" name="Google Shape;1018;p31"/>
          <p:cNvSpPr txBox="1"/>
          <p:nvPr>
            <p:ph idx="4" type="title"/>
          </p:nvPr>
        </p:nvSpPr>
        <p:spPr>
          <a:xfrm>
            <a:off x="8481454" y="2759150"/>
            <a:ext cx="2948400" cy="11886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t>75%</a:t>
            </a:r>
            <a:endParaRPr/>
          </a:p>
        </p:txBody>
      </p:sp>
      <p:sp>
        <p:nvSpPr>
          <p:cNvPr id="1019" name="Google Shape;1019;p31"/>
          <p:cNvSpPr txBox="1"/>
          <p:nvPr>
            <p:ph idx="1" type="body"/>
          </p:nvPr>
        </p:nvSpPr>
        <p:spPr>
          <a:xfrm>
            <a:off x="8481446" y="4000725"/>
            <a:ext cx="2948400" cy="9252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Are females.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3" name="Shape 1023"/>
        <p:cNvGrpSpPr/>
        <p:nvPr/>
      </p:nvGrpSpPr>
      <p:grpSpPr>
        <a:xfrm>
          <a:off x="0" y="0"/>
          <a:ext cx="0" cy="0"/>
          <a:chOff x="0" y="0"/>
          <a:chExt cx="0" cy="0"/>
        </a:xfrm>
      </p:grpSpPr>
      <p:sp>
        <p:nvSpPr>
          <p:cNvPr id="1024" name="Google Shape;1024;p32"/>
          <p:cNvSpPr txBox="1"/>
          <p:nvPr>
            <p:ph type="title"/>
          </p:nvPr>
        </p:nvSpPr>
        <p:spPr>
          <a:xfrm>
            <a:off x="720400" y="745775"/>
            <a:ext cx="109119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Let’s review some facts.</a:t>
            </a:r>
            <a:endParaRPr/>
          </a:p>
        </p:txBody>
      </p:sp>
      <p:sp>
        <p:nvSpPr>
          <p:cNvPr id="1025" name="Google Shape;1025;p32"/>
          <p:cNvSpPr txBox="1"/>
          <p:nvPr>
            <p:ph idx="1" type="subTitle"/>
          </p:nvPr>
        </p:nvSpPr>
        <p:spPr>
          <a:xfrm>
            <a:off x="720400" y="2011200"/>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highlight>
                  <a:schemeClr val="accent6"/>
                </a:highlight>
              </a:rPr>
              <a:t>Elephants</a:t>
            </a:r>
            <a:endParaRPr>
              <a:highlight>
                <a:schemeClr val="accent6"/>
              </a:highlight>
            </a:endParaRPr>
          </a:p>
        </p:txBody>
      </p:sp>
      <p:sp>
        <p:nvSpPr>
          <p:cNvPr id="1026" name="Google Shape;1026;p32"/>
          <p:cNvSpPr txBox="1"/>
          <p:nvPr>
            <p:ph idx="8" type="body"/>
          </p:nvPr>
        </p:nvSpPr>
        <p:spPr>
          <a:xfrm>
            <a:off x="8381787" y="42662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Koalas are even more lazy than cats.</a:t>
            </a:r>
            <a:endParaRPr/>
          </a:p>
        </p:txBody>
      </p:sp>
      <p:sp>
        <p:nvSpPr>
          <p:cNvPr id="1027" name="Google Shape;1027;p32"/>
          <p:cNvSpPr txBox="1"/>
          <p:nvPr>
            <p:ph idx="2" type="subTitle"/>
          </p:nvPr>
        </p:nvSpPr>
        <p:spPr>
          <a:xfrm>
            <a:off x="720400" y="3867925"/>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highlight>
                  <a:schemeClr val="lt2"/>
                </a:highlight>
              </a:rPr>
              <a:t>Dogs</a:t>
            </a:r>
            <a:endParaRPr>
              <a:highlight>
                <a:schemeClr val="lt2"/>
              </a:highlight>
            </a:endParaRPr>
          </a:p>
        </p:txBody>
      </p:sp>
      <p:sp>
        <p:nvSpPr>
          <p:cNvPr id="1028" name="Google Shape;1028;p32"/>
          <p:cNvSpPr txBox="1"/>
          <p:nvPr>
            <p:ph idx="13" type="body"/>
          </p:nvPr>
        </p:nvSpPr>
        <p:spPr>
          <a:xfrm>
            <a:off x="720400" y="24374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Elephants can sense storms.</a:t>
            </a:r>
            <a:endParaRPr/>
          </a:p>
          <a:p>
            <a:pPr indent="0" lvl="0" marL="0" rtl="0" algn="l">
              <a:spcBef>
                <a:spcPts val="2100"/>
              </a:spcBef>
              <a:spcAft>
                <a:spcPts val="2100"/>
              </a:spcAft>
              <a:buNone/>
            </a:pPr>
            <a:r>
              <a:t/>
            </a:r>
            <a:endParaRPr/>
          </a:p>
        </p:txBody>
      </p:sp>
      <p:sp>
        <p:nvSpPr>
          <p:cNvPr id="1029" name="Google Shape;1029;p32"/>
          <p:cNvSpPr txBox="1"/>
          <p:nvPr>
            <p:ph idx="3" type="subTitle"/>
          </p:nvPr>
        </p:nvSpPr>
        <p:spPr>
          <a:xfrm>
            <a:off x="8381787" y="2020580"/>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highlight>
                  <a:schemeClr val="accent5"/>
                </a:highlight>
              </a:rPr>
              <a:t>Cats</a:t>
            </a:r>
            <a:endParaRPr>
              <a:highlight>
                <a:schemeClr val="accent5"/>
              </a:highlight>
            </a:endParaRPr>
          </a:p>
        </p:txBody>
      </p:sp>
      <p:sp>
        <p:nvSpPr>
          <p:cNvPr id="1030" name="Google Shape;1030;p32"/>
          <p:cNvSpPr txBox="1"/>
          <p:nvPr>
            <p:ph idx="15" type="body"/>
          </p:nvPr>
        </p:nvSpPr>
        <p:spPr>
          <a:xfrm>
            <a:off x="720400" y="42662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Dogs can smell your feelings.</a:t>
            </a:r>
            <a:endParaRPr/>
          </a:p>
        </p:txBody>
      </p:sp>
      <p:sp>
        <p:nvSpPr>
          <p:cNvPr id="1031" name="Google Shape;1031;p32"/>
          <p:cNvSpPr txBox="1"/>
          <p:nvPr>
            <p:ph idx="4" type="subTitle"/>
          </p:nvPr>
        </p:nvSpPr>
        <p:spPr>
          <a:xfrm>
            <a:off x="4571787" y="2028550"/>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highlight>
                  <a:schemeClr val="lt1"/>
                </a:highlight>
              </a:rPr>
              <a:t>Pandas</a:t>
            </a:r>
            <a:endParaRPr>
              <a:highlight>
                <a:schemeClr val="lt1"/>
              </a:highlight>
            </a:endParaRPr>
          </a:p>
        </p:txBody>
      </p:sp>
      <p:sp>
        <p:nvSpPr>
          <p:cNvPr id="1032" name="Google Shape;1032;p32"/>
          <p:cNvSpPr txBox="1"/>
          <p:nvPr>
            <p:ph idx="5" type="subTitle"/>
          </p:nvPr>
        </p:nvSpPr>
        <p:spPr>
          <a:xfrm>
            <a:off x="4571787" y="3867925"/>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highlight>
                  <a:schemeClr val="accent1"/>
                </a:highlight>
              </a:rPr>
              <a:t>Kangaroos</a:t>
            </a:r>
            <a:endParaRPr>
              <a:highlight>
                <a:schemeClr val="accent1"/>
              </a:highlight>
            </a:endParaRPr>
          </a:p>
        </p:txBody>
      </p:sp>
      <p:sp>
        <p:nvSpPr>
          <p:cNvPr id="1033" name="Google Shape;1033;p32"/>
          <p:cNvSpPr txBox="1"/>
          <p:nvPr>
            <p:ph idx="6" type="subTitle"/>
          </p:nvPr>
        </p:nvSpPr>
        <p:spPr>
          <a:xfrm>
            <a:off x="8381787" y="3849380"/>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highlight>
                  <a:schemeClr val="accent2"/>
                </a:highlight>
              </a:rPr>
              <a:t>Koalas</a:t>
            </a:r>
            <a:endParaRPr>
              <a:highlight>
                <a:schemeClr val="accent2"/>
              </a:highlight>
            </a:endParaRPr>
          </a:p>
        </p:txBody>
      </p:sp>
      <p:sp>
        <p:nvSpPr>
          <p:cNvPr id="1034" name="Google Shape;1034;p32"/>
          <p:cNvSpPr txBox="1"/>
          <p:nvPr>
            <p:ph idx="7" type="body"/>
          </p:nvPr>
        </p:nvSpPr>
        <p:spPr>
          <a:xfrm>
            <a:off x="4571787" y="24374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Pandas don’t hibernate.</a:t>
            </a:r>
            <a:endParaRPr/>
          </a:p>
        </p:txBody>
      </p:sp>
      <p:sp>
        <p:nvSpPr>
          <p:cNvPr id="1035" name="Google Shape;1035;p32"/>
          <p:cNvSpPr txBox="1"/>
          <p:nvPr>
            <p:ph idx="9" type="body"/>
          </p:nvPr>
        </p:nvSpPr>
        <p:spPr>
          <a:xfrm>
            <a:off x="4571787" y="42662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Clr>
                <a:schemeClr val="dk1"/>
              </a:buClr>
              <a:buSzPts val="1100"/>
              <a:buFont typeface="Arial"/>
              <a:buNone/>
            </a:pPr>
            <a:r>
              <a:rPr lang="en"/>
              <a:t>There are more kangaroos than humans in Australia.</a:t>
            </a:r>
            <a:endParaRPr/>
          </a:p>
          <a:p>
            <a:pPr indent="0" lvl="0" marL="0" rtl="0" algn="l">
              <a:spcBef>
                <a:spcPts val="2100"/>
              </a:spcBef>
              <a:spcAft>
                <a:spcPts val="2100"/>
              </a:spcAft>
              <a:buNone/>
            </a:pPr>
            <a:r>
              <a:t/>
            </a:r>
            <a:endParaRPr/>
          </a:p>
        </p:txBody>
      </p:sp>
      <p:sp>
        <p:nvSpPr>
          <p:cNvPr id="1036" name="Google Shape;1036;p32"/>
          <p:cNvSpPr txBox="1"/>
          <p:nvPr>
            <p:ph idx="14" type="body"/>
          </p:nvPr>
        </p:nvSpPr>
        <p:spPr>
          <a:xfrm>
            <a:off x="8381787" y="24374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Cats use their whiskers as feelers.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0" name="Shape 1040"/>
        <p:cNvGrpSpPr/>
        <p:nvPr/>
      </p:nvGrpSpPr>
      <p:grpSpPr>
        <a:xfrm>
          <a:off x="0" y="0"/>
          <a:ext cx="0" cy="0"/>
          <a:chOff x="0" y="0"/>
          <a:chExt cx="0" cy="0"/>
        </a:xfrm>
      </p:grpSpPr>
      <p:sp>
        <p:nvSpPr>
          <p:cNvPr id="1041" name="Google Shape;1041;p33"/>
          <p:cNvSpPr/>
          <p:nvPr/>
        </p:nvSpPr>
        <p:spPr>
          <a:xfrm rot="2938533">
            <a:off x="4766935" y="2255351"/>
            <a:ext cx="2077449" cy="188838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6"/>
              </a:gs>
              <a:gs pos="100000">
                <a:schemeClr val="accent5"/>
              </a:gs>
            </a:gsLst>
            <a:lin ang="540001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42" name="Google Shape;1042;p33"/>
          <p:cNvSpPr/>
          <p:nvPr/>
        </p:nvSpPr>
        <p:spPr>
          <a:xfrm rot="6734154">
            <a:off x="8367516" y="2256098"/>
            <a:ext cx="2078304" cy="1886887"/>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4"/>
              </a:gs>
              <a:gs pos="100000">
                <a:schemeClr val="accent5"/>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43" name="Google Shape;1043;p33"/>
          <p:cNvSpPr txBox="1"/>
          <p:nvPr>
            <p:ph type="title"/>
          </p:nvPr>
        </p:nvSpPr>
        <p:spPr>
          <a:xfrm>
            <a:off x="1189050" y="1050575"/>
            <a:ext cx="97074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This is our team!</a:t>
            </a:r>
            <a:endParaRPr/>
          </a:p>
        </p:txBody>
      </p:sp>
      <p:sp>
        <p:nvSpPr>
          <p:cNvPr id="1044" name="Google Shape;1044;p33"/>
          <p:cNvSpPr txBox="1"/>
          <p:nvPr>
            <p:ph idx="1" type="subTitle"/>
          </p:nvPr>
        </p:nvSpPr>
        <p:spPr>
          <a:xfrm>
            <a:off x="1189052" y="3868275"/>
            <a:ext cx="26589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t>Erika V.</a:t>
            </a:r>
            <a:endParaRPr/>
          </a:p>
        </p:txBody>
      </p:sp>
      <p:sp>
        <p:nvSpPr>
          <p:cNvPr id="1045" name="Google Shape;1045;p33"/>
          <p:cNvSpPr txBox="1"/>
          <p:nvPr>
            <p:ph idx="2" type="subTitle"/>
          </p:nvPr>
        </p:nvSpPr>
        <p:spPr>
          <a:xfrm>
            <a:off x="4713302" y="3868275"/>
            <a:ext cx="26589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t>John S.</a:t>
            </a:r>
            <a:endParaRPr/>
          </a:p>
        </p:txBody>
      </p:sp>
      <p:sp>
        <p:nvSpPr>
          <p:cNvPr id="1046" name="Google Shape;1046;p33"/>
          <p:cNvSpPr txBox="1"/>
          <p:nvPr>
            <p:ph idx="3" type="subTitle"/>
          </p:nvPr>
        </p:nvSpPr>
        <p:spPr>
          <a:xfrm>
            <a:off x="8237552" y="3868275"/>
            <a:ext cx="26586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t>Marie M.</a:t>
            </a:r>
            <a:endParaRPr/>
          </a:p>
        </p:txBody>
      </p:sp>
      <p:sp>
        <p:nvSpPr>
          <p:cNvPr id="1047" name="Google Shape;1047;p33"/>
          <p:cNvSpPr txBox="1"/>
          <p:nvPr>
            <p:ph idx="4" type="body"/>
          </p:nvPr>
        </p:nvSpPr>
        <p:spPr>
          <a:xfrm>
            <a:off x="1189050" y="4306225"/>
            <a:ext cx="2658900" cy="9252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 Aenean commodo ligula eget dolor.</a:t>
            </a:r>
            <a:endParaRPr/>
          </a:p>
        </p:txBody>
      </p:sp>
      <p:sp>
        <p:nvSpPr>
          <p:cNvPr id="1048" name="Google Shape;1048;p33"/>
          <p:cNvSpPr txBox="1"/>
          <p:nvPr>
            <p:ph idx="5" type="body"/>
          </p:nvPr>
        </p:nvSpPr>
        <p:spPr>
          <a:xfrm>
            <a:off x="4713300" y="4294796"/>
            <a:ext cx="26589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 Aenean commodo ligula eget dolor.</a:t>
            </a:r>
            <a:endParaRPr/>
          </a:p>
        </p:txBody>
      </p:sp>
      <p:sp>
        <p:nvSpPr>
          <p:cNvPr id="1049" name="Google Shape;1049;p33"/>
          <p:cNvSpPr txBox="1"/>
          <p:nvPr>
            <p:ph idx="6" type="body"/>
          </p:nvPr>
        </p:nvSpPr>
        <p:spPr>
          <a:xfrm>
            <a:off x="8237550" y="4281567"/>
            <a:ext cx="26589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 Aenean commodo ligula eget dolor.</a:t>
            </a:r>
            <a:endParaRPr/>
          </a:p>
        </p:txBody>
      </p:sp>
      <p:pic>
        <p:nvPicPr>
          <p:cNvPr id="1050" name="Google Shape;1050;p33"/>
          <p:cNvPicPr preferRelativeResize="0"/>
          <p:nvPr/>
        </p:nvPicPr>
        <p:blipFill rotWithShape="1">
          <a:blip r:embed="rId3">
            <a:alphaModFix/>
          </a:blip>
          <a:srcRect b="14540" l="32897" r="25727" t="19488"/>
          <a:stretch/>
        </p:blipFill>
        <p:spPr>
          <a:xfrm>
            <a:off x="5325375" y="2504591"/>
            <a:ext cx="1389900" cy="1389900"/>
          </a:xfrm>
          <a:prstGeom prst="ellipse">
            <a:avLst/>
          </a:prstGeom>
          <a:noFill/>
          <a:ln>
            <a:noFill/>
          </a:ln>
        </p:spPr>
      </p:pic>
      <p:pic>
        <p:nvPicPr>
          <p:cNvPr id="1051" name="Google Shape;1051;p33"/>
          <p:cNvPicPr preferRelativeResize="0"/>
          <p:nvPr/>
        </p:nvPicPr>
        <p:blipFill rotWithShape="1">
          <a:blip r:embed="rId4">
            <a:alphaModFix/>
          </a:blip>
          <a:srcRect b="50920" l="24173" r="0" t="0"/>
          <a:stretch/>
        </p:blipFill>
        <p:spPr>
          <a:xfrm>
            <a:off x="8848802" y="2504591"/>
            <a:ext cx="1389900" cy="1389900"/>
          </a:xfrm>
          <a:prstGeom prst="ellipse">
            <a:avLst/>
          </a:prstGeom>
          <a:noFill/>
          <a:ln>
            <a:noFill/>
          </a:ln>
        </p:spPr>
      </p:pic>
      <p:sp>
        <p:nvSpPr>
          <p:cNvPr id="1052" name="Google Shape;1052;p33"/>
          <p:cNvSpPr/>
          <p:nvPr/>
        </p:nvSpPr>
        <p:spPr>
          <a:xfrm>
            <a:off x="1297323" y="2254400"/>
            <a:ext cx="2076516" cy="1890282"/>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lt1"/>
              </a:gs>
              <a:gs pos="100000">
                <a:schemeClr val="dk2"/>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pic>
        <p:nvPicPr>
          <p:cNvPr id="1053" name="Google Shape;1053;p33"/>
          <p:cNvPicPr preferRelativeResize="0"/>
          <p:nvPr/>
        </p:nvPicPr>
        <p:blipFill rotWithShape="1">
          <a:blip r:embed="rId5">
            <a:alphaModFix/>
          </a:blip>
          <a:srcRect b="61743" l="33004" r="25212" t="8689"/>
          <a:stretch/>
        </p:blipFill>
        <p:spPr>
          <a:xfrm>
            <a:off x="1690577" y="2504591"/>
            <a:ext cx="1389900" cy="1389900"/>
          </a:xfrm>
          <a:prstGeom prst="ellipse">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7" name="Shape 1057"/>
        <p:cNvGrpSpPr/>
        <p:nvPr/>
      </p:nvGrpSpPr>
      <p:grpSpPr>
        <a:xfrm>
          <a:off x="0" y="0"/>
          <a:ext cx="0" cy="0"/>
          <a:chOff x="0" y="0"/>
          <a:chExt cx="0" cy="0"/>
        </a:xfrm>
      </p:grpSpPr>
      <p:sp>
        <p:nvSpPr>
          <p:cNvPr id="1058" name="Google Shape;1058;p34"/>
          <p:cNvSpPr/>
          <p:nvPr/>
        </p:nvSpPr>
        <p:spPr>
          <a:xfrm>
            <a:off x="369678" y="1861445"/>
            <a:ext cx="1997303" cy="1820823"/>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dk1"/>
              </a:gs>
              <a:gs pos="100000">
                <a:schemeClr val="lt1"/>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59" name="Google Shape;1059;p34"/>
          <p:cNvSpPr/>
          <p:nvPr/>
        </p:nvSpPr>
        <p:spPr>
          <a:xfrm rot="3308448">
            <a:off x="2776487" y="1889588"/>
            <a:ext cx="1999666" cy="1820904"/>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dk2"/>
              </a:gs>
              <a:gs pos="100000">
                <a:schemeClr val="lt2"/>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60" name="Google Shape;1060;p34"/>
          <p:cNvSpPr/>
          <p:nvPr/>
        </p:nvSpPr>
        <p:spPr>
          <a:xfrm rot="7351256">
            <a:off x="5021712" y="1739005"/>
            <a:ext cx="1999666" cy="1822309"/>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lt1"/>
              </a:gs>
              <a:gs pos="100000">
                <a:schemeClr val="dk2"/>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61" name="Google Shape;1061;p34"/>
          <p:cNvSpPr/>
          <p:nvPr/>
        </p:nvSpPr>
        <p:spPr>
          <a:xfrm rot="-10615144">
            <a:off x="7494116" y="1736842"/>
            <a:ext cx="2000194" cy="182326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lt2"/>
              </a:gs>
              <a:gs pos="100000">
                <a:schemeClr val="accent1"/>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62" name="Google Shape;1062;p34"/>
          <p:cNvSpPr/>
          <p:nvPr/>
        </p:nvSpPr>
        <p:spPr>
          <a:xfrm rot="-6715307">
            <a:off x="9806630" y="1707298"/>
            <a:ext cx="2000498" cy="1820519"/>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1"/>
              </a:gs>
              <a:gs pos="100000">
                <a:schemeClr val="accent2"/>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63" name="Google Shape;1063;p34"/>
          <p:cNvSpPr txBox="1"/>
          <p:nvPr>
            <p:ph type="title"/>
          </p:nvPr>
        </p:nvSpPr>
        <p:spPr>
          <a:xfrm>
            <a:off x="415600" y="669567"/>
            <a:ext cx="113607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And this is a timeline or process</a:t>
            </a:r>
            <a:endParaRPr/>
          </a:p>
        </p:txBody>
      </p:sp>
      <p:sp>
        <p:nvSpPr>
          <p:cNvPr id="1064" name="Google Shape;1064;p34"/>
          <p:cNvSpPr txBox="1"/>
          <p:nvPr>
            <p:ph idx="1" type="subTitle"/>
          </p:nvPr>
        </p:nvSpPr>
        <p:spPr>
          <a:xfrm>
            <a:off x="415600" y="2468400"/>
            <a:ext cx="1997700" cy="606900"/>
          </a:xfrm>
          <a:prstGeom prst="rect">
            <a:avLst/>
          </a:prstGeom>
          <a:effectLst>
            <a:outerShdw blurRad="57150" rotWithShape="0" algn="bl" dir="5400000" dist="19050">
              <a:srgbClr val="000000">
                <a:alpha val="50000"/>
              </a:srgbClr>
            </a:outerShdw>
          </a:effectLst>
        </p:spPr>
        <p:txBody>
          <a:bodyPr anchorCtr="0" anchor="t" bIns="121900" lIns="121900" spcFirstLastPara="1" rIns="121900" wrap="square" tIns="121900">
            <a:noAutofit/>
          </a:bodyPr>
          <a:lstStyle/>
          <a:p>
            <a:pPr indent="0" lvl="0" marL="0" rtl="0" algn="ctr">
              <a:spcBef>
                <a:spcPts val="0"/>
              </a:spcBef>
              <a:spcAft>
                <a:spcPts val="2100"/>
              </a:spcAft>
              <a:buNone/>
            </a:pPr>
            <a:r>
              <a:rPr lang="en"/>
              <a:t>Monday</a:t>
            </a:r>
            <a:endParaRPr/>
          </a:p>
        </p:txBody>
      </p:sp>
      <p:sp>
        <p:nvSpPr>
          <p:cNvPr id="1065" name="Google Shape;1065;p34"/>
          <p:cNvSpPr txBox="1"/>
          <p:nvPr>
            <p:ph idx="7" type="body"/>
          </p:nvPr>
        </p:nvSpPr>
        <p:spPr>
          <a:xfrm>
            <a:off x="2775375" y="3391025"/>
            <a:ext cx="1997700" cy="23301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a:t>
            </a:r>
            <a:endParaRPr/>
          </a:p>
        </p:txBody>
      </p:sp>
      <p:sp>
        <p:nvSpPr>
          <p:cNvPr id="1066" name="Google Shape;1066;p34"/>
          <p:cNvSpPr txBox="1"/>
          <p:nvPr>
            <p:ph idx="2" type="subTitle"/>
          </p:nvPr>
        </p:nvSpPr>
        <p:spPr>
          <a:xfrm>
            <a:off x="2775377" y="2468400"/>
            <a:ext cx="1997700" cy="606900"/>
          </a:xfrm>
          <a:prstGeom prst="rect">
            <a:avLst/>
          </a:prstGeom>
          <a:effectLst>
            <a:outerShdw blurRad="57150" rotWithShape="0" algn="bl" dir="5400000" dist="19050">
              <a:srgbClr val="000000">
                <a:alpha val="50000"/>
              </a:srgbClr>
            </a:outerShdw>
          </a:effectLst>
        </p:spPr>
        <p:txBody>
          <a:bodyPr anchorCtr="0" anchor="t" bIns="121900" lIns="121900" spcFirstLastPara="1" rIns="121900" wrap="square" tIns="121900">
            <a:noAutofit/>
          </a:bodyPr>
          <a:lstStyle/>
          <a:p>
            <a:pPr indent="0" lvl="0" marL="0" rtl="0" algn="ctr">
              <a:spcBef>
                <a:spcPts val="0"/>
              </a:spcBef>
              <a:spcAft>
                <a:spcPts val="2100"/>
              </a:spcAft>
              <a:buNone/>
            </a:pPr>
            <a:r>
              <a:rPr lang="en"/>
              <a:t>Tuesday</a:t>
            </a:r>
            <a:endParaRPr/>
          </a:p>
        </p:txBody>
      </p:sp>
      <p:sp>
        <p:nvSpPr>
          <p:cNvPr id="1067" name="Google Shape;1067;p34"/>
          <p:cNvSpPr txBox="1"/>
          <p:nvPr>
            <p:ph idx="8" type="body"/>
          </p:nvPr>
        </p:nvSpPr>
        <p:spPr>
          <a:xfrm>
            <a:off x="5135150" y="3391025"/>
            <a:ext cx="1997700" cy="23301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a:t>
            </a:r>
            <a:endParaRPr/>
          </a:p>
        </p:txBody>
      </p:sp>
      <p:sp>
        <p:nvSpPr>
          <p:cNvPr id="1068" name="Google Shape;1068;p34"/>
          <p:cNvSpPr txBox="1"/>
          <p:nvPr>
            <p:ph idx="3" type="subTitle"/>
          </p:nvPr>
        </p:nvSpPr>
        <p:spPr>
          <a:xfrm>
            <a:off x="5135153" y="2494900"/>
            <a:ext cx="1997700" cy="606900"/>
          </a:xfrm>
          <a:prstGeom prst="rect">
            <a:avLst/>
          </a:prstGeom>
          <a:effectLst>
            <a:outerShdw blurRad="57150" rotWithShape="0" algn="bl" dir="5400000" dist="19050">
              <a:srgbClr val="000000">
                <a:alpha val="50000"/>
              </a:srgbClr>
            </a:outerShdw>
          </a:effectLst>
        </p:spPr>
        <p:txBody>
          <a:bodyPr anchorCtr="0" anchor="t" bIns="121900" lIns="121900" spcFirstLastPara="1" rIns="121900" wrap="square" tIns="121900">
            <a:noAutofit/>
          </a:bodyPr>
          <a:lstStyle/>
          <a:p>
            <a:pPr indent="0" lvl="0" marL="0" rtl="0" algn="ctr">
              <a:spcBef>
                <a:spcPts val="0"/>
              </a:spcBef>
              <a:spcAft>
                <a:spcPts val="2100"/>
              </a:spcAft>
              <a:buNone/>
            </a:pPr>
            <a:r>
              <a:rPr lang="en"/>
              <a:t>Wednesday</a:t>
            </a:r>
            <a:endParaRPr/>
          </a:p>
        </p:txBody>
      </p:sp>
      <p:sp>
        <p:nvSpPr>
          <p:cNvPr id="1069" name="Google Shape;1069;p34"/>
          <p:cNvSpPr txBox="1"/>
          <p:nvPr>
            <p:ph idx="9" type="body"/>
          </p:nvPr>
        </p:nvSpPr>
        <p:spPr>
          <a:xfrm>
            <a:off x="7494925" y="3391025"/>
            <a:ext cx="1997700" cy="23301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a:t>
            </a:r>
            <a:endParaRPr/>
          </a:p>
        </p:txBody>
      </p:sp>
      <p:sp>
        <p:nvSpPr>
          <p:cNvPr id="1070" name="Google Shape;1070;p34"/>
          <p:cNvSpPr txBox="1"/>
          <p:nvPr>
            <p:ph idx="4" type="subTitle"/>
          </p:nvPr>
        </p:nvSpPr>
        <p:spPr>
          <a:xfrm>
            <a:off x="7494930" y="2494900"/>
            <a:ext cx="1997700" cy="606900"/>
          </a:xfrm>
          <a:prstGeom prst="rect">
            <a:avLst/>
          </a:prstGeom>
          <a:effectLst>
            <a:outerShdw blurRad="57150" rotWithShape="0" algn="bl" dir="5400000" dist="19050">
              <a:srgbClr val="000000">
                <a:alpha val="50000"/>
              </a:srgbClr>
            </a:outerShdw>
          </a:effectLst>
        </p:spPr>
        <p:txBody>
          <a:bodyPr anchorCtr="0" anchor="t" bIns="121900" lIns="121900" spcFirstLastPara="1" rIns="121900" wrap="square" tIns="121900">
            <a:noAutofit/>
          </a:bodyPr>
          <a:lstStyle/>
          <a:p>
            <a:pPr indent="0" lvl="0" marL="0" rtl="0" algn="ctr">
              <a:spcBef>
                <a:spcPts val="0"/>
              </a:spcBef>
              <a:spcAft>
                <a:spcPts val="2100"/>
              </a:spcAft>
              <a:buNone/>
            </a:pPr>
            <a:r>
              <a:rPr lang="en"/>
              <a:t>Thursday</a:t>
            </a:r>
            <a:endParaRPr/>
          </a:p>
        </p:txBody>
      </p:sp>
      <p:sp>
        <p:nvSpPr>
          <p:cNvPr id="1071" name="Google Shape;1071;p34"/>
          <p:cNvSpPr txBox="1"/>
          <p:nvPr>
            <p:ph idx="5" type="subTitle"/>
          </p:nvPr>
        </p:nvSpPr>
        <p:spPr>
          <a:xfrm>
            <a:off x="9854707" y="2468400"/>
            <a:ext cx="1997700" cy="606900"/>
          </a:xfrm>
          <a:prstGeom prst="rect">
            <a:avLst/>
          </a:prstGeom>
          <a:effectLst>
            <a:outerShdw blurRad="57150" rotWithShape="0" algn="bl" dir="5400000" dist="19050">
              <a:srgbClr val="000000">
                <a:alpha val="50000"/>
              </a:srgbClr>
            </a:outerShdw>
          </a:effectLst>
        </p:spPr>
        <p:txBody>
          <a:bodyPr anchorCtr="0" anchor="t" bIns="121900" lIns="121900" spcFirstLastPara="1" rIns="121900" wrap="square" tIns="121900">
            <a:noAutofit/>
          </a:bodyPr>
          <a:lstStyle/>
          <a:p>
            <a:pPr indent="0" lvl="0" marL="0" rtl="0" algn="ctr">
              <a:spcBef>
                <a:spcPts val="0"/>
              </a:spcBef>
              <a:spcAft>
                <a:spcPts val="2100"/>
              </a:spcAft>
              <a:buNone/>
            </a:pPr>
            <a:r>
              <a:rPr lang="en"/>
              <a:t>Friday</a:t>
            </a:r>
            <a:endParaRPr/>
          </a:p>
        </p:txBody>
      </p:sp>
      <p:sp>
        <p:nvSpPr>
          <p:cNvPr id="1072" name="Google Shape;1072;p34"/>
          <p:cNvSpPr txBox="1"/>
          <p:nvPr>
            <p:ph idx="6" type="body"/>
          </p:nvPr>
        </p:nvSpPr>
        <p:spPr>
          <a:xfrm>
            <a:off x="415600" y="3391025"/>
            <a:ext cx="1997700" cy="23301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a:t>
            </a:r>
            <a:endParaRPr/>
          </a:p>
        </p:txBody>
      </p:sp>
      <p:sp>
        <p:nvSpPr>
          <p:cNvPr id="1073" name="Google Shape;1073;p34"/>
          <p:cNvSpPr txBox="1"/>
          <p:nvPr>
            <p:ph idx="13" type="body"/>
          </p:nvPr>
        </p:nvSpPr>
        <p:spPr>
          <a:xfrm>
            <a:off x="9854700" y="3391025"/>
            <a:ext cx="1997700" cy="23301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7" name="Shape 1077"/>
        <p:cNvGrpSpPr/>
        <p:nvPr/>
      </p:nvGrpSpPr>
      <p:grpSpPr>
        <a:xfrm>
          <a:off x="0" y="0"/>
          <a:ext cx="0" cy="0"/>
          <a:chOff x="0" y="0"/>
          <a:chExt cx="0" cy="0"/>
        </a:xfrm>
      </p:grpSpPr>
      <p:sp>
        <p:nvSpPr>
          <p:cNvPr id="1078" name="Google Shape;1078;p35"/>
          <p:cNvSpPr/>
          <p:nvPr/>
        </p:nvSpPr>
        <p:spPr>
          <a:xfrm rot="5400000">
            <a:off x="5896968" y="1054112"/>
            <a:ext cx="4113399" cy="383632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79" name="Google Shape;1079;p35"/>
          <p:cNvSpPr/>
          <p:nvPr/>
        </p:nvSpPr>
        <p:spPr>
          <a:xfrm rot="5400000">
            <a:off x="6419400" y="614387"/>
            <a:ext cx="5731638" cy="521936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lt1"/>
              </a:gs>
              <a:gs pos="100000">
                <a:schemeClr val="dk2"/>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80" name="Google Shape;1080;p35"/>
          <p:cNvSpPr txBox="1"/>
          <p:nvPr>
            <p:ph type="title"/>
          </p:nvPr>
        </p:nvSpPr>
        <p:spPr>
          <a:xfrm>
            <a:off x="644200" y="2117375"/>
            <a:ext cx="5581500" cy="763500"/>
          </a:xfrm>
          <a:prstGeom prst="rect">
            <a:avLst/>
          </a:prstGeom>
        </p:spPr>
        <p:txBody>
          <a:bodyPr anchorCtr="0" anchor="t" bIns="121900" lIns="121900" spcFirstLastPara="1" rIns="121900" wrap="square" tIns="121900">
            <a:noAutofit/>
          </a:bodyPr>
          <a:lstStyle/>
          <a:p>
            <a:pPr indent="0" lvl="0" marL="0" rtl="0" algn="r">
              <a:spcBef>
                <a:spcPts val="0"/>
              </a:spcBef>
              <a:spcAft>
                <a:spcPts val="0"/>
              </a:spcAft>
              <a:buNone/>
            </a:pPr>
            <a:r>
              <a:rPr lang="en"/>
              <a:t>Presenting a website?</a:t>
            </a:r>
            <a:endParaRPr/>
          </a:p>
        </p:txBody>
      </p:sp>
      <p:sp>
        <p:nvSpPr>
          <p:cNvPr id="1081" name="Google Shape;1081;p35"/>
          <p:cNvSpPr txBox="1"/>
          <p:nvPr>
            <p:ph idx="1" type="body"/>
          </p:nvPr>
        </p:nvSpPr>
        <p:spPr>
          <a:xfrm>
            <a:off x="644050" y="3240700"/>
            <a:ext cx="5581500" cy="1984500"/>
          </a:xfrm>
          <a:prstGeom prst="rect">
            <a:avLst/>
          </a:prstGeom>
        </p:spPr>
        <p:txBody>
          <a:bodyPr anchorCtr="0" anchor="t" bIns="121900" lIns="121900" spcFirstLastPara="1" rIns="121900" wrap="square" tIns="121900">
            <a:noAutofit/>
          </a:bodyPr>
          <a:lstStyle/>
          <a:p>
            <a:pPr indent="0" lvl="0" marL="0" rtl="0" algn="r">
              <a:spcBef>
                <a:spcPts val="0"/>
              </a:spcBef>
              <a:spcAft>
                <a:spcPts val="2100"/>
              </a:spcAft>
              <a:buNone/>
            </a:pPr>
            <a:r>
              <a:rPr lang="en"/>
              <a:t>If you are presenting a website, an internet product or an app, you can place a screenshot of it here.</a:t>
            </a:r>
            <a:endParaRPr/>
          </a:p>
        </p:txBody>
      </p:sp>
      <p:grpSp>
        <p:nvGrpSpPr>
          <p:cNvPr id="1082" name="Google Shape;1082;p35"/>
          <p:cNvGrpSpPr/>
          <p:nvPr/>
        </p:nvGrpSpPr>
        <p:grpSpPr>
          <a:xfrm>
            <a:off x="6949906" y="1476296"/>
            <a:ext cx="4670652" cy="3905411"/>
            <a:chOff x="1295330" y="1868507"/>
            <a:chExt cx="4365503" cy="3647530"/>
          </a:xfrm>
        </p:grpSpPr>
        <p:grpSp>
          <p:nvGrpSpPr>
            <p:cNvPr id="1083" name="Google Shape;1083;p35"/>
            <p:cNvGrpSpPr/>
            <p:nvPr/>
          </p:nvGrpSpPr>
          <p:grpSpPr>
            <a:xfrm>
              <a:off x="1295330" y="1868507"/>
              <a:ext cx="4365503" cy="3647530"/>
              <a:chOff x="6679223" y="1947864"/>
              <a:chExt cx="3956410" cy="3325308"/>
            </a:xfrm>
          </p:grpSpPr>
          <p:grpSp>
            <p:nvGrpSpPr>
              <p:cNvPr id="1084" name="Google Shape;1084;p35"/>
              <p:cNvGrpSpPr/>
              <p:nvPr/>
            </p:nvGrpSpPr>
            <p:grpSpPr>
              <a:xfrm>
                <a:off x="7996402" y="4725653"/>
                <a:ext cx="1328920" cy="547519"/>
                <a:chOff x="7059929" y="5060917"/>
                <a:chExt cx="1328920" cy="547519"/>
              </a:xfrm>
            </p:grpSpPr>
            <p:sp>
              <p:nvSpPr>
                <p:cNvPr id="1085" name="Google Shape;1085;p35"/>
                <p:cNvSpPr/>
                <p:nvPr/>
              </p:nvSpPr>
              <p:spPr>
                <a:xfrm rot="10800000">
                  <a:off x="7059929" y="5578436"/>
                  <a:ext cx="1322100" cy="30000"/>
                </a:xfrm>
                <a:prstGeom prst="trapezoid">
                  <a:avLst>
                    <a:gd fmla="val 142327" name="adj"/>
                  </a:avLst>
                </a:prstGeom>
                <a:solidFill>
                  <a:srgbClr val="707887"/>
                </a:solidFill>
                <a:ln>
                  <a:noFill/>
                </a:ln>
                <a:effectLst>
                  <a:outerShdw blurRad="63500" sx="102000" rotWithShape="0" algn="ctr" sy="102000">
                    <a:srgbClr val="000000">
                      <a:alpha val="4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1086" name="Google Shape;1086;p35"/>
                <p:cNvSpPr/>
                <p:nvPr/>
              </p:nvSpPr>
              <p:spPr>
                <a:xfrm>
                  <a:off x="7187465" y="5060917"/>
                  <a:ext cx="1067100" cy="428400"/>
                </a:xfrm>
                <a:prstGeom prst="trapezoid">
                  <a:avLst>
                    <a:gd fmla="val 15083" name="adj"/>
                  </a:avLst>
                </a:prstGeom>
                <a:solidFill>
                  <a:srgbClr val="D8D8D8"/>
                </a:solidFill>
                <a:ln>
                  <a:noFill/>
                </a:ln>
                <a:effectLst>
                  <a:outerShdw blurRad="63500" sx="102000" rotWithShape="0" algn="ctr" sy="102000">
                    <a:srgbClr val="000000">
                      <a:alpha val="4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1087" name="Google Shape;1087;p35"/>
                <p:cNvSpPr/>
                <p:nvPr/>
              </p:nvSpPr>
              <p:spPr>
                <a:xfrm>
                  <a:off x="7066749" y="5488243"/>
                  <a:ext cx="1322100" cy="93600"/>
                </a:xfrm>
                <a:prstGeom prst="trapezoid">
                  <a:avLst>
                    <a:gd fmla="val 142327" name="adj"/>
                  </a:avLst>
                </a:prstGeom>
                <a:solidFill>
                  <a:srgbClr val="FFFFFF"/>
                </a:solidFill>
                <a:ln>
                  <a:noFill/>
                </a:ln>
                <a:effectLst>
                  <a:outerShdw blurRad="63500" sx="102000" rotWithShape="0" algn="ctr" sy="102000">
                    <a:srgbClr val="000000">
                      <a:alpha val="4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grpSp>
            <p:nvGrpSpPr>
              <p:cNvPr id="1088" name="Google Shape;1088;p35"/>
              <p:cNvGrpSpPr/>
              <p:nvPr/>
            </p:nvGrpSpPr>
            <p:grpSpPr>
              <a:xfrm>
                <a:off x="6679223" y="1947864"/>
                <a:ext cx="3956410" cy="2777787"/>
                <a:chOff x="5742750" y="2283128"/>
                <a:chExt cx="3956410" cy="2777787"/>
              </a:xfrm>
            </p:grpSpPr>
            <p:sp>
              <p:nvSpPr>
                <p:cNvPr id="1089" name="Google Shape;1089;p35"/>
                <p:cNvSpPr/>
                <p:nvPr/>
              </p:nvSpPr>
              <p:spPr>
                <a:xfrm>
                  <a:off x="5742760" y="2283128"/>
                  <a:ext cx="3956400" cy="2777700"/>
                </a:xfrm>
                <a:prstGeom prst="roundRect">
                  <a:avLst>
                    <a:gd fmla="val 3377" name="adj"/>
                  </a:avLst>
                </a:prstGeom>
                <a:solidFill>
                  <a:srgbClr val="262626"/>
                </a:solidFill>
                <a:ln cap="flat" cmpd="sng" w="12700">
                  <a:solidFill>
                    <a:srgbClr val="393536"/>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1090" name="Google Shape;1090;p35"/>
                <p:cNvSpPr/>
                <p:nvPr/>
              </p:nvSpPr>
              <p:spPr>
                <a:xfrm rot="10800000">
                  <a:off x="5742750" y="4752515"/>
                  <a:ext cx="3956400" cy="308400"/>
                </a:xfrm>
                <a:prstGeom prst="round2SameRect">
                  <a:avLst>
                    <a:gd fmla="val 19571" name="adj1"/>
                    <a:gd fmla="val 0" name="adj2"/>
                  </a:avLst>
                </a:prstGeom>
                <a:solidFill>
                  <a:srgbClr val="FFFFFF"/>
                </a:solidFill>
                <a:ln cap="flat" cmpd="sng" w="12700">
                  <a:solidFill>
                    <a:srgbClr val="C6CFD6"/>
                  </a:solidFill>
                  <a:prstDash val="solid"/>
                  <a:miter lim="800000"/>
                  <a:headEnd len="sm" w="sm" type="none"/>
                  <a:tailEnd len="sm" w="sm" type="none"/>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grpSp>
        <p:sp>
          <p:nvSpPr>
            <p:cNvPr id="1091" name="Google Shape;1091;p35"/>
            <p:cNvSpPr/>
            <p:nvPr/>
          </p:nvSpPr>
          <p:spPr>
            <a:xfrm>
              <a:off x="3370018" y="1929853"/>
              <a:ext cx="108000" cy="108000"/>
            </a:xfrm>
            <a:prstGeom prst="ellipse">
              <a:avLst/>
            </a:prstGeom>
            <a:solidFill>
              <a:srgbClr val="000000"/>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pic>
        <p:nvPicPr>
          <p:cNvPr id="1092" name="Google Shape;1092;p35"/>
          <p:cNvPicPr preferRelativeResize="0"/>
          <p:nvPr/>
        </p:nvPicPr>
        <p:blipFill rotWithShape="1">
          <a:blip r:embed="rId3">
            <a:alphaModFix/>
          </a:blip>
          <a:srcRect b="11994" l="9003" r="8995" t="11994"/>
          <a:stretch/>
        </p:blipFill>
        <p:spPr>
          <a:xfrm>
            <a:off x="6997500" y="1775450"/>
            <a:ext cx="4575450" cy="2496099"/>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 name="Shape 1096"/>
        <p:cNvGrpSpPr/>
        <p:nvPr/>
      </p:nvGrpSpPr>
      <p:grpSpPr>
        <a:xfrm>
          <a:off x="0" y="0"/>
          <a:ext cx="0" cy="0"/>
          <a:chOff x="0" y="0"/>
          <a:chExt cx="0" cy="0"/>
        </a:xfrm>
      </p:grpSpPr>
      <p:sp>
        <p:nvSpPr>
          <p:cNvPr id="1097" name="Google Shape;1097;p36"/>
          <p:cNvSpPr/>
          <p:nvPr/>
        </p:nvSpPr>
        <p:spPr>
          <a:xfrm rot="5400000">
            <a:off x="26518" y="1259050"/>
            <a:ext cx="4113399" cy="383632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3"/>
              </a:gs>
              <a:gs pos="100000">
                <a:schemeClr val="accent4"/>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098" name="Google Shape;1098;p36"/>
          <p:cNvSpPr/>
          <p:nvPr/>
        </p:nvSpPr>
        <p:spPr>
          <a:xfrm rot="5400000">
            <a:off x="548950" y="819324"/>
            <a:ext cx="5731638" cy="521936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4"/>
              </a:gs>
              <a:gs pos="100000">
                <a:schemeClr val="accent5"/>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099" name="Google Shape;1099;p36"/>
          <p:cNvSpPr txBox="1"/>
          <p:nvPr>
            <p:ph type="title"/>
          </p:nvPr>
        </p:nvSpPr>
        <p:spPr>
          <a:xfrm>
            <a:off x="5978200" y="2345975"/>
            <a:ext cx="55815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Presenting a website?</a:t>
            </a:r>
            <a:endParaRPr/>
          </a:p>
        </p:txBody>
      </p:sp>
      <p:sp>
        <p:nvSpPr>
          <p:cNvPr id="1100" name="Google Shape;1100;p36"/>
          <p:cNvSpPr txBox="1"/>
          <p:nvPr>
            <p:ph idx="1" type="body"/>
          </p:nvPr>
        </p:nvSpPr>
        <p:spPr>
          <a:xfrm>
            <a:off x="5978300" y="3422825"/>
            <a:ext cx="5581500" cy="17025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If you are presenting a website, an internet product or an app, you can place a screenshot of it here.</a:t>
            </a:r>
            <a:endParaRPr/>
          </a:p>
        </p:txBody>
      </p:sp>
      <p:grpSp>
        <p:nvGrpSpPr>
          <p:cNvPr id="1101" name="Google Shape;1101;p36"/>
          <p:cNvGrpSpPr/>
          <p:nvPr/>
        </p:nvGrpSpPr>
        <p:grpSpPr>
          <a:xfrm>
            <a:off x="234613" y="2063449"/>
            <a:ext cx="5523080" cy="2833275"/>
            <a:chOff x="3289100" y="2648488"/>
            <a:chExt cx="5622600" cy="2876421"/>
          </a:xfrm>
        </p:grpSpPr>
        <p:grpSp>
          <p:nvGrpSpPr>
            <p:cNvPr id="1102" name="Google Shape;1102;p36"/>
            <p:cNvGrpSpPr/>
            <p:nvPr/>
          </p:nvGrpSpPr>
          <p:grpSpPr>
            <a:xfrm>
              <a:off x="3289100" y="2648488"/>
              <a:ext cx="5622600" cy="2876421"/>
              <a:chOff x="1059475" y="2296088"/>
              <a:chExt cx="5622600" cy="2876421"/>
            </a:xfrm>
          </p:grpSpPr>
          <p:sp>
            <p:nvSpPr>
              <p:cNvPr id="1103" name="Google Shape;1103;p36"/>
              <p:cNvSpPr/>
              <p:nvPr/>
            </p:nvSpPr>
            <p:spPr>
              <a:xfrm>
                <a:off x="1709623" y="2296088"/>
                <a:ext cx="4319700" cy="2813400"/>
              </a:xfrm>
              <a:prstGeom prst="roundRect">
                <a:avLst>
                  <a:gd fmla="val 4487" name="adj"/>
                </a:avLst>
              </a:prstGeom>
              <a:solidFill>
                <a:srgbClr val="262626"/>
              </a:solidFill>
              <a:ln cap="flat" cmpd="sng" w="38100">
                <a:solidFill>
                  <a:srgbClr val="BFBFBF"/>
                </a:solidFill>
                <a:prstDash val="solid"/>
                <a:miter lim="800000"/>
                <a:headEnd len="sm" w="sm" type="none"/>
                <a:tailEnd len="sm" w="sm" type="none"/>
              </a:ln>
              <a:effectLst>
                <a:outerShdw blurRad="57150" rotWithShape="0" algn="bl" dir="5400000" dist="19050">
                  <a:srgbClr val="000000">
                    <a:alpha val="5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nvGrpSpPr>
              <p:cNvPr id="1104" name="Google Shape;1104;p36"/>
              <p:cNvGrpSpPr/>
              <p:nvPr/>
            </p:nvGrpSpPr>
            <p:grpSpPr>
              <a:xfrm>
                <a:off x="1059475" y="5078309"/>
                <a:ext cx="5622600" cy="94200"/>
                <a:chOff x="1059475" y="5076025"/>
                <a:chExt cx="5622600" cy="188400"/>
              </a:xfrm>
            </p:grpSpPr>
            <p:sp>
              <p:nvSpPr>
                <p:cNvPr id="1105" name="Google Shape;1105;p36"/>
                <p:cNvSpPr/>
                <p:nvPr/>
              </p:nvSpPr>
              <p:spPr>
                <a:xfrm>
                  <a:off x="1059475" y="5076025"/>
                  <a:ext cx="5622600" cy="188400"/>
                </a:xfrm>
                <a:prstGeom prst="roundRect">
                  <a:avLst>
                    <a:gd fmla="val 35520" name="adj"/>
                  </a:avLst>
                </a:prstGeom>
                <a:solidFill>
                  <a:srgbClr val="BFBFBF"/>
                </a:solidFill>
                <a:ln>
                  <a:noFill/>
                </a:ln>
                <a:effectLst>
                  <a:outerShdw blurRad="57150" rotWithShape="0" algn="bl" dir="5400000" dist="19050">
                    <a:srgbClr val="000000">
                      <a:alpha val="5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1106" name="Google Shape;1106;p36"/>
                <p:cNvSpPr/>
                <p:nvPr/>
              </p:nvSpPr>
              <p:spPr>
                <a:xfrm>
                  <a:off x="3354359" y="5081221"/>
                  <a:ext cx="1030351" cy="131148"/>
                </a:xfrm>
                <a:custGeom>
                  <a:rect b="b" l="l" r="r" t="t"/>
                  <a:pathLst>
                    <a:path extrusionOk="0" h="131148" w="1030351">
                      <a:moveTo>
                        <a:pt x="0" y="0"/>
                      </a:moveTo>
                      <a:lnTo>
                        <a:pt x="1030351" y="0"/>
                      </a:lnTo>
                      <a:lnTo>
                        <a:pt x="995408" y="51827"/>
                      </a:lnTo>
                      <a:cubicBezTo>
                        <a:pt x="946399" y="100836"/>
                        <a:pt x="878694" y="131148"/>
                        <a:pt x="803909" y="131148"/>
                      </a:cubicBezTo>
                      <a:lnTo>
                        <a:pt x="226441" y="131148"/>
                      </a:lnTo>
                      <a:cubicBezTo>
                        <a:pt x="151656" y="131148"/>
                        <a:pt x="83951" y="100836"/>
                        <a:pt x="34942" y="51827"/>
                      </a:cubicBezTo>
                      <a:close/>
                    </a:path>
                  </a:pathLst>
                </a:custGeom>
                <a:solidFill>
                  <a:srgbClr val="A5A5A5"/>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grpSp>
        <p:sp>
          <p:nvSpPr>
            <p:cNvPr id="1107" name="Google Shape;1107;p36"/>
            <p:cNvSpPr/>
            <p:nvPr/>
          </p:nvSpPr>
          <p:spPr>
            <a:xfrm>
              <a:off x="6037018" y="2768053"/>
              <a:ext cx="97200" cy="97200"/>
            </a:xfrm>
            <a:prstGeom prst="ellipse">
              <a:avLst/>
            </a:prstGeom>
            <a:solidFill>
              <a:srgbClr val="171717"/>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pic>
        <p:nvPicPr>
          <p:cNvPr id="1108" name="Google Shape;1108;p36"/>
          <p:cNvPicPr preferRelativeResize="0"/>
          <p:nvPr/>
        </p:nvPicPr>
        <p:blipFill rotWithShape="1">
          <a:blip r:embed="rId3">
            <a:alphaModFix/>
          </a:blip>
          <a:srcRect b="13147" l="10930" r="7068" t="6589"/>
          <a:stretch/>
        </p:blipFill>
        <p:spPr>
          <a:xfrm>
            <a:off x="949125" y="2320975"/>
            <a:ext cx="4070301" cy="234470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2" name="Shape 1112"/>
        <p:cNvGrpSpPr/>
        <p:nvPr/>
      </p:nvGrpSpPr>
      <p:grpSpPr>
        <a:xfrm>
          <a:off x="0" y="0"/>
          <a:ext cx="0" cy="0"/>
          <a:chOff x="0" y="0"/>
          <a:chExt cx="0" cy="0"/>
        </a:xfrm>
      </p:grpSpPr>
      <p:sp>
        <p:nvSpPr>
          <p:cNvPr id="1113" name="Google Shape;1113;p37"/>
          <p:cNvSpPr/>
          <p:nvPr/>
        </p:nvSpPr>
        <p:spPr>
          <a:xfrm rot="5400000">
            <a:off x="5896968" y="1054112"/>
            <a:ext cx="4113399" cy="383632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14" name="Google Shape;1114;p37"/>
          <p:cNvSpPr/>
          <p:nvPr/>
        </p:nvSpPr>
        <p:spPr>
          <a:xfrm rot="5400000">
            <a:off x="6419400" y="614387"/>
            <a:ext cx="5731638" cy="521936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6"/>
              </a:gs>
              <a:gs pos="100000">
                <a:schemeClr val="accent5"/>
              </a:gs>
            </a:gsLst>
            <a:lin ang="540001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115" name="Google Shape;1115;p37"/>
          <p:cNvSpPr txBox="1"/>
          <p:nvPr>
            <p:ph type="title"/>
          </p:nvPr>
        </p:nvSpPr>
        <p:spPr>
          <a:xfrm>
            <a:off x="949000" y="1964975"/>
            <a:ext cx="5581500" cy="763500"/>
          </a:xfrm>
          <a:prstGeom prst="rect">
            <a:avLst/>
          </a:prstGeom>
        </p:spPr>
        <p:txBody>
          <a:bodyPr anchorCtr="0" anchor="t" bIns="121900" lIns="121900" spcFirstLastPara="1" rIns="121900" wrap="square" tIns="121900">
            <a:noAutofit/>
          </a:bodyPr>
          <a:lstStyle/>
          <a:p>
            <a:pPr indent="0" lvl="0" marL="0" rtl="0" algn="r">
              <a:spcBef>
                <a:spcPts val="0"/>
              </a:spcBef>
              <a:spcAft>
                <a:spcPts val="0"/>
              </a:spcAft>
              <a:buNone/>
            </a:pPr>
            <a:r>
              <a:rPr lang="en"/>
              <a:t>Presenting an app?</a:t>
            </a:r>
            <a:endParaRPr/>
          </a:p>
        </p:txBody>
      </p:sp>
      <p:sp>
        <p:nvSpPr>
          <p:cNvPr id="1116" name="Google Shape;1116;p37"/>
          <p:cNvSpPr txBox="1"/>
          <p:nvPr>
            <p:ph idx="1" type="body"/>
          </p:nvPr>
        </p:nvSpPr>
        <p:spPr>
          <a:xfrm>
            <a:off x="948850" y="3088300"/>
            <a:ext cx="5581500" cy="1931700"/>
          </a:xfrm>
          <a:prstGeom prst="rect">
            <a:avLst/>
          </a:prstGeom>
        </p:spPr>
        <p:txBody>
          <a:bodyPr anchorCtr="0" anchor="t" bIns="121900" lIns="121900" spcFirstLastPara="1" rIns="121900" wrap="square" tIns="121900">
            <a:noAutofit/>
          </a:bodyPr>
          <a:lstStyle/>
          <a:p>
            <a:pPr indent="0" lvl="0" marL="0" rtl="0" algn="r">
              <a:spcBef>
                <a:spcPts val="0"/>
              </a:spcBef>
              <a:spcAft>
                <a:spcPts val="2100"/>
              </a:spcAft>
              <a:buNone/>
            </a:pPr>
            <a:r>
              <a:rPr lang="en"/>
              <a:t>If you are presenting a website, an internet product or an app, you can place a screenshot of it here.</a:t>
            </a:r>
            <a:endParaRPr/>
          </a:p>
        </p:txBody>
      </p:sp>
      <p:grpSp>
        <p:nvGrpSpPr>
          <p:cNvPr id="1117" name="Google Shape;1117;p37"/>
          <p:cNvGrpSpPr/>
          <p:nvPr/>
        </p:nvGrpSpPr>
        <p:grpSpPr>
          <a:xfrm>
            <a:off x="7860223" y="793609"/>
            <a:ext cx="2798497" cy="5157974"/>
            <a:chOff x="8625436" y="1258061"/>
            <a:chExt cx="2388000" cy="4396500"/>
          </a:xfrm>
        </p:grpSpPr>
        <p:sp>
          <p:nvSpPr>
            <p:cNvPr id="1118" name="Google Shape;1118;p37"/>
            <p:cNvSpPr/>
            <p:nvPr/>
          </p:nvSpPr>
          <p:spPr>
            <a:xfrm>
              <a:off x="8625436" y="1258061"/>
              <a:ext cx="2388000" cy="4396500"/>
            </a:xfrm>
            <a:prstGeom prst="roundRect">
              <a:avLst>
                <a:gd fmla="val 4487" name="adj"/>
              </a:avLst>
            </a:prstGeom>
            <a:solidFill>
              <a:srgbClr val="262626"/>
            </a:solidFill>
            <a:ln>
              <a:noFill/>
            </a:ln>
            <a:effectLst>
              <a:outerShdw blurRad="57150" rotWithShape="0" algn="bl" dir="5400000" dist="19050">
                <a:srgbClr val="000000">
                  <a:alpha val="5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1119" name="Google Shape;1119;p37"/>
            <p:cNvSpPr/>
            <p:nvPr/>
          </p:nvSpPr>
          <p:spPr>
            <a:xfrm>
              <a:off x="10685218" y="1396453"/>
              <a:ext cx="97200" cy="97200"/>
            </a:xfrm>
            <a:prstGeom prst="ellipse">
              <a:avLst/>
            </a:prstGeom>
            <a:solidFill>
              <a:srgbClr val="171717"/>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1120" name="Google Shape;1120;p37"/>
            <p:cNvSpPr/>
            <p:nvPr/>
          </p:nvSpPr>
          <p:spPr>
            <a:xfrm>
              <a:off x="9725916" y="5324400"/>
              <a:ext cx="180000" cy="180000"/>
            </a:xfrm>
            <a:prstGeom prst="ellipse">
              <a:avLst/>
            </a:prstGeom>
            <a:solidFill>
              <a:srgbClr val="171717"/>
            </a:solidFill>
            <a:ln>
              <a:noFill/>
            </a:ln>
          </p:spPr>
          <p:txBody>
            <a:bodyPr anchorCtr="0" anchor="ctr" bIns="60925" lIns="121900" spcFirstLastPara="1" rIns="121900" wrap="square" tIns="60925">
              <a:noAutofit/>
            </a:bodyPr>
            <a:lstStyle/>
            <a:p>
              <a:pPr indent="0" lvl="0" marL="0" marR="0" rtl="0" algn="l">
                <a:spcBef>
                  <a:spcPts val="0"/>
                </a:spcBef>
                <a:spcAft>
                  <a:spcPts val="0"/>
                </a:spcAft>
                <a:buNone/>
              </a:pPr>
              <a:r>
                <a:t/>
              </a:r>
              <a:endParaRPr sz="2400">
                <a:solidFill>
                  <a:srgbClr val="FFFFFF"/>
                </a:solidFill>
                <a:latin typeface="Calibri"/>
                <a:ea typeface="Calibri"/>
                <a:cs typeface="Calibri"/>
                <a:sym typeface="Calibri"/>
              </a:endParaRPr>
            </a:p>
          </p:txBody>
        </p:sp>
      </p:grpSp>
      <p:pic>
        <p:nvPicPr>
          <p:cNvPr id="1121" name="Google Shape;1121;p37"/>
          <p:cNvPicPr preferRelativeResize="0"/>
          <p:nvPr/>
        </p:nvPicPr>
        <p:blipFill rotWithShape="1">
          <a:blip r:embed="rId3">
            <a:alphaModFix/>
          </a:blip>
          <a:srcRect b="0" l="14417" r="14417" t="0"/>
          <a:stretch/>
        </p:blipFill>
        <p:spPr>
          <a:xfrm>
            <a:off x="7904075" y="1149175"/>
            <a:ext cx="2710798" cy="428222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5" name="Shape 1125"/>
        <p:cNvGrpSpPr/>
        <p:nvPr/>
      </p:nvGrpSpPr>
      <p:grpSpPr>
        <a:xfrm>
          <a:off x="0" y="0"/>
          <a:ext cx="0" cy="0"/>
          <a:chOff x="0" y="0"/>
          <a:chExt cx="0" cy="0"/>
        </a:xfrm>
      </p:grpSpPr>
      <p:sp>
        <p:nvSpPr>
          <p:cNvPr id="1126" name="Google Shape;1126;p38"/>
          <p:cNvSpPr/>
          <p:nvPr/>
        </p:nvSpPr>
        <p:spPr>
          <a:xfrm rot="5400000">
            <a:off x="26518" y="1259050"/>
            <a:ext cx="4113399" cy="383632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
        <p:nvSpPr>
          <p:cNvPr id="1127" name="Google Shape;1127;p38"/>
          <p:cNvSpPr/>
          <p:nvPr/>
        </p:nvSpPr>
        <p:spPr>
          <a:xfrm rot="5400000">
            <a:off x="548950" y="819324"/>
            <a:ext cx="5731638" cy="521936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2"/>
              </a:gs>
              <a:gs pos="100000">
                <a:schemeClr val="accent3"/>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128" name="Google Shape;1128;p38"/>
          <p:cNvSpPr txBox="1"/>
          <p:nvPr>
            <p:ph type="title"/>
          </p:nvPr>
        </p:nvSpPr>
        <p:spPr>
          <a:xfrm>
            <a:off x="5825800" y="2269775"/>
            <a:ext cx="55815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Presenting an app?</a:t>
            </a:r>
            <a:endParaRPr/>
          </a:p>
        </p:txBody>
      </p:sp>
      <p:sp>
        <p:nvSpPr>
          <p:cNvPr id="1129" name="Google Shape;1129;p38"/>
          <p:cNvSpPr txBox="1"/>
          <p:nvPr>
            <p:ph idx="1" type="body"/>
          </p:nvPr>
        </p:nvSpPr>
        <p:spPr>
          <a:xfrm>
            <a:off x="5825900" y="3194225"/>
            <a:ext cx="5581500" cy="20496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If you are presenting a website, an internet product or an app, you can place a screenshot of it here.</a:t>
            </a:r>
            <a:endParaRPr/>
          </a:p>
        </p:txBody>
      </p:sp>
      <p:grpSp>
        <p:nvGrpSpPr>
          <p:cNvPr id="1130" name="Google Shape;1130;p38"/>
          <p:cNvGrpSpPr/>
          <p:nvPr/>
        </p:nvGrpSpPr>
        <p:grpSpPr>
          <a:xfrm>
            <a:off x="1372797" y="969728"/>
            <a:ext cx="3357720" cy="4918548"/>
            <a:chOff x="6953045" y="1252870"/>
            <a:chExt cx="3186600" cy="4559700"/>
          </a:xfrm>
        </p:grpSpPr>
        <p:sp>
          <p:nvSpPr>
            <p:cNvPr id="1131" name="Google Shape;1131;p38"/>
            <p:cNvSpPr/>
            <p:nvPr/>
          </p:nvSpPr>
          <p:spPr>
            <a:xfrm>
              <a:off x="6953045" y="1252870"/>
              <a:ext cx="3186600" cy="4559700"/>
            </a:xfrm>
            <a:prstGeom prst="roundRect">
              <a:avLst>
                <a:gd fmla="val 4487" name="adj"/>
              </a:avLst>
            </a:prstGeom>
            <a:solidFill>
              <a:srgbClr val="262626"/>
            </a:solidFill>
            <a:ln>
              <a:noFill/>
            </a:ln>
            <a:effectLst>
              <a:outerShdw blurRad="57150" rotWithShape="0" algn="bl" dir="5400000" dist="19050">
                <a:srgbClr val="000000">
                  <a:alpha val="5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1132" name="Google Shape;1132;p38"/>
            <p:cNvSpPr/>
            <p:nvPr/>
          </p:nvSpPr>
          <p:spPr>
            <a:xfrm>
              <a:off x="8413309" y="5416847"/>
              <a:ext cx="216000" cy="216000"/>
            </a:xfrm>
            <a:prstGeom prst="ellipse">
              <a:avLst/>
            </a:prstGeom>
            <a:solidFill>
              <a:srgbClr val="171717"/>
            </a:solidFill>
            <a:ln>
              <a:noFill/>
            </a:ln>
          </p:spPr>
          <p:txBody>
            <a:bodyPr anchorCtr="0" anchor="ctr" bIns="60925" lIns="1200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1133" name="Google Shape;1133;p38"/>
            <p:cNvSpPr/>
            <p:nvPr/>
          </p:nvSpPr>
          <p:spPr>
            <a:xfrm>
              <a:off x="9770818" y="1396453"/>
              <a:ext cx="97200" cy="97200"/>
            </a:xfrm>
            <a:prstGeom prst="ellipse">
              <a:avLst/>
            </a:prstGeom>
            <a:solidFill>
              <a:srgbClr val="171717"/>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pic>
        <p:nvPicPr>
          <p:cNvPr id="1134" name="Google Shape;1134;p38"/>
          <p:cNvPicPr preferRelativeResize="0"/>
          <p:nvPr/>
        </p:nvPicPr>
        <p:blipFill rotWithShape="1">
          <a:blip r:embed="rId3">
            <a:alphaModFix/>
          </a:blip>
          <a:srcRect b="0" l="6551" r="6560" t="0"/>
          <a:stretch/>
        </p:blipFill>
        <p:spPr>
          <a:xfrm>
            <a:off x="1504876" y="1427726"/>
            <a:ext cx="3093575" cy="4002538"/>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8" name="Shape 1138"/>
        <p:cNvGrpSpPr/>
        <p:nvPr/>
      </p:nvGrpSpPr>
      <p:grpSpPr>
        <a:xfrm>
          <a:off x="0" y="0"/>
          <a:ext cx="0" cy="0"/>
          <a:chOff x="0" y="0"/>
          <a:chExt cx="0" cy="0"/>
        </a:xfrm>
      </p:grpSpPr>
      <p:sp>
        <p:nvSpPr>
          <p:cNvPr id="1139" name="Google Shape;1139;p39"/>
          <p:cNvSpPr txBox="1"/>
          <p:nvPr>
            <p:ph type="title"/>
          </p:nvPr>
        </p:nvSpPr>
        <p:spPr>
          <a:xfrm>
            <a:off x="3305225" y="2639975"/>
            <a:ext cx="5581500" cy="7635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t>Thank you!</a:t>
            </a:r>
            <a:endParaRPr/>
          </a:p>
        </p:txBody>
      </p:sp>
      <p:sp>
        <p:nvSpPr>
          <p:cNvPr id="1140" name="Google Shape;1140;p39"/>
          <p:cNvSpPr txBox="1"/>
          <p:nvPr>
            <p:ph idx="1" type="subTitle"/>
          </p:nvPr>
        </p:nvSpPr>
        <p:spPr>
          <a:xfrm>
            <a:off x="3305225" y="3191825"/>
            <a:ext cx="5581500" cy="717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t>Do you have any questions?</a:t>
            </a:r>
            <a:endParaRPr/>
          </a:p>
        </p:txBody>
      </p:sp>
      <p:sp>
        <p:nvSpPr>
          <p:cNvPr id="1141" name="Google Shape;1141;p39"/>
          <p:cNvSpPr/>
          <p:nvPr/>
        </p:nvSpPr>
        <p:spPr>
          <a:xfrm>
            <a:off x="5990003" y="4722078"/>
            <a:ext cx="181070" cy="392601"/>
          </a:xfrm>
          <a:custGeom>
            <a:rect b="b" l="l" r="r" t="t"/>
            <a:pathLst>
              <a:path extrusionOk="0" h="17146" w="7907">
                <a:moveTo>
                  <a:pt x="5538" y="0"/>
                </a:moveTo>
                <a:cubicBezTo>
                  <a:pt x="2969" y="0"/>
                  <a:pt x="1802" y="1134"/>
                  <a:pt x="1802" y="3303"/>
                </a:cubicBezTo>
                <a:lnTo>
                  <a:pt x="1802" y="5604"/>
                </a:lnTo>
                <a:lnTo>
                  <a:pt x="0" y="5604"/>
                </a:lnTo>
                <a:lnTo>
                  <a:pt x="0" y="8540"/>
                </a:lnTo>
                <a:lnTo>
                  <a:pt x="1802" y="8540"/>
                </a:lnTo>
                <a:lnTo>
                  <a:pt x="1802" y="17146"/>
                </a:lnTo>
                <a:lnTo>
                  <a:pt x="5238" y="17146"/>
                </a:lnTo>
                <a:lnTo>
                  <a:pt x="5238" y="8473"/>
                </a:lnTo>
                <a:lnTo>
                  <a:pt x="7673" y="8473"/>
                </a:lnTo>
                <a:lnTo>
                  <a:pt x="7906" y="5604"/>
                </a:lnTo>
                <a:lnTo>
                  <a:pt x="5238" y="5604"/>
                </a:lnTo>
                <a:lnTo>
                  <a:pt x="5238" y="3936"/>
                </a:lnTo>
                <a:cubicBezTo>
                  <a:pt x="5238" y="3269"/>
                  <a:pt x="5404" y="3002"/>
                  <a:pt x="6038" y="3002"/>
                </a:cubicBezTo>
                <a:lnTo>
                  <a:pt x="7906" y="3002"/>
                </a:lnTo>
                <a:lnTo>
                  <a:pt x="7906"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42" name="Google Shape;1142;p39"/>
          <p:cNvGrpSpPr/>
          <p:nvPr/>
        </p:nvGrpSpPr>
        <p:grpSpPr>
          <a:xfrm>
            <a:off x="6523105" y="4712426"/>
            <a:ext cx="411849" cy="411917"/>
            <a:chOff x="5162200" y="4097750"/>
            <a:chExt cx="338385" cy="338414"/>
          </a:xfrm>
        </p:grpSpPr>
        <p:sp>
          <p:nvSpPr>
            <p:cNvPr id="1143" name="Google Shape;1143;p39"/>
            <p:cNvSpPr/>
            <p:nvPr/>
          </p:nvSpPr>
          <p:spPr>
            <a:xfrm>
              <a:off x="5162200" y="4097750"/>
              <a:ext cx="338385" cy="338414"/>
            </a:xfrm>
            <a:custGeom>
              <a:rect b="b" l="l" r="r" t="t"/>
              <a:pathLst>
                <a:path extrusionOk="0" h="11843" w="11842">
                  <a:moveTo>
                    <a:pt x="5938" y="1068"/>
                  </a:moveTo>
                  <a:cubicBezTo>
                    <a:pt x="7505" y="1068"/>
                    <a:pt x="7706" y="1068"/>
                    <a:pt x="8339" y="1101"/>
                  </a:cubicBezTo>
                  <a:cubicBezTo>
                    <a:pt x="8906" y="1135"/>
                    <a:pt x="9207" y="1201"/>
                    <a:pt x="9440" y="1301"/>
                  </a:cubicBezTo>
                  <a:cubicBezTo>
                    <a:pt x="9707" y="1401"/>
                    <a:pt x="9907" y="1535"/>
                    <a:pt x="10107" y="1735"/>
                  </a:cubicBezTo>
                  <a:cubicBezTo>
                    <a:pt x="10307" y="1935"/>
                    <a:pt x="10441" y="2135"/>
                    <a:pt x="10541" y="2435"/>
                  </a:cubicBezTo>
                  <a:cubicBezTo>
                    <a:pt x="10641" y="2636"/>
                    <a:pt x="10741" y="2936"/>
                    <a:pt x="10741" y="3536"/>
                  </a:cubicBezTo>
                  <a:cubicBezTo>
                    <a:pt x="10774" y="4137"/>
                    <a:pt x="10774" y="4337"/>
                    <a:pt x="10774" y="5905"/>
                  </a:cubicBezTo>
                  <a:cubicBezTo>
                    <a:pt x="10774" y="7506"/>
                    <a:pt x="10774" y="7706"/>
                    <a:pt x="10741" y="8306"/>
                  </a:cubicBezTo>
                  <a:cubicBezTo>
                    <a:pt x="10741" y="8907"/>
                    <a:pt x="10641" y="9207"/>
                    <a:pt x="10541" y="9407"/>
                  </a:cubicBezTo>
                  <a:cubicBezTo>
                    <a:pt x="10441" y="9707"/>
                    <a:pt x="10307" y="9907"/>
                    <a:pt x="10107" y="10108"/>
                  </a:cubicBezTo>
                  <a:cubicBezTo>
                    <a:pt x="9907" y="10308"/>
                    <a:pt x="9707" y="10441"/>
                    <a:pt x="9440" y="10541"/>
                  </a:cubicBezTo>
                  <a:cubicBezTo>
                    <a:pt x="9207" y="10608"/>
                    <a:pt x="8906" y="10708"/>
                    <a:pt x="8339" y="10741"/>
                  </a:cubicBezTo>
                  <a:cubicBezTo>
                    <a:pt x="7706" y="10775"/>
                    <a:pt x="7505" y="10775"/>
                    <a:pt x="5938" y="10775"/>
                  </a:cubicBezTo>
                  <a:cubicBezTo>
                    <a:pt x="4337" y="10775"/>
                    <a:pt x="4170" y="10775"/>
                    <a:pt x="3536" y="10741"/>
                  </a:cubicBezTo>
                  <a:cubicBezTo>
                    <a:pt x="2969" y="10708"/>
                    <a:pt x="2635" y="10608"/>
                    <a:pt x="2435" y="10541"/>
                  </a:cubicBezTo>
                  <a:cubicBezTo>
                    <a:pt x="2168" y="10441"/>
                    <a:pt x="1968" y="10308"/>
                    <a:pt x="1735" y="10108"/>
                  </a:cubicBezTo>
                  <a:cubicBezTo>
                    <a:pt x="1535" y="9874"/>
                    <a:pt x="1401" y="9674"/>
                    <a:pt x="1301" y="9407"/>
                  </a:cubicBezTo>
                  <a:cubicBezTo>
                    <a:pt x="1234" y="9207"/>
                    <a:pt x="1134" y="8907"/>
                    <a:pt x="1101" y="8306"/>
                  </a:cubicBezTo>
                  <a:cubicBezTo>
                    <a:pt x="1068" y="7706"/>
                    <a:pt x="1068" y="7506"/>
                    <a:pt x="1068" y="5905"/>
                  </a:cubicBezTo>
                  <a:cubicBezTo>
                    <a:pt x="1068" y="4337"/>
                    <a:pt x="1068" y="4137"/>
                    <a:pt x="1101" y="3536"/>
                  </a:cubicBezTo>
                  <a:cubicBezTo>
                    <a:pt x="1134" y="2936"/>
                    <a:pt x="1234" y="2636"/>
                    <a:pt x="1301" y="2435"/>
                  </a:cubicBezTo>
                  <a:cubicBezTo>
                    <a:pt x="1401" y="2135"/>
                    <a:pt x="1535" y="1935"/>
                    <a:pt x="1735" y="1735"/>
                  </a:cubicBezTo>
                  <a:cubicBezTo>
                    <a:pt x="1968" y="1535"/>
                    <a:pt x="2168" y="1401"/>
                    <a:pt x="2435" y="1301"/>
                  </a:cubicBezTo>
                  <a:cubicBezTo>
                    <a:pt x="2635" y="1235"/>
                    <a:pt x="2969" y="1135"/>
                    <a:pt x="3536" y="1101"/>
                  </a:cubicBezTo>
                  <a:cubicBezTo>
                    <a:pt x="4170" y="1068"/>
                    <a:pt x="4337" y="1068"/>
                    <a:pt x="5938" y="1068"/>
                  </a:cubicBezTo>
                  <a:close/>
                  <a:moveTo>
                    <a:pt x="5938" y="0"/>
                  </a:moveTo>
                  <a:cubicBezTo>
                    <a:pt x="4337" y="0"/>
                    <a:pt x="4103" y="0"/>
                    <a:pt x="3503" y="34"/>
                  </a:cubicBezTo>
                  <a:cubicBezTo>
                    <a:pt x="2869" y="67"/>
                    <a:pt x="2435" y="167"/>
                    <a:pt x="2035" y="301"/>
                  </a:cubicBezTo>
                  <a:cubicBezTo>
                    <a:pt x="1668" y="467"/>
                    <a:pt x="1334" y="668"/>
                    <a:pt x="1001" y="1001"/>
                  </a:cubicBezTo>
                  <a:cubicBezTo>
                    <a:pt x="667" y="1335"/>
                    <a:pt x="467" y="1635"/>
                    <a:pt x="300" y="2035"/>
                  </a:cubicBezTo>
                  <a:cubicBezTo>
                    <a:pt x="167" y="2402"/>
                    <a:pt x="67" y="2836"/>
                    <a:pt x="33" y="3470"/>
                  </a:cubicBezTo>
                  <a:cubicBezTo>
                    <a:pt x="0" y="4103"/>
                    <a:pt x="0" y="4303"/>
                    <a:pt x="0" y="5938"/>
                  </a:cubicBezTo>
                  <a:cubicBezTo>
                    <a:pt x="0" y="7539"/>
                    <a:pt x="0" y="7739"/>
                    <a:pt x="33" y="8373"/>
                  </a:cubicBezTo>
                  <a:cubicBezTo>
                    <a:pt x="67" y="9007"/>
                    <a:pt x="167" y="9440"/>
                    <a:pt x="300" y="9807"/>
                  </a:cubicBezTo>
                  <a:cubicBezTo>
                    <a:pt x="467" y="10208"/>
                    <a:pt x="667" y="10541"/>
                    <a:pt x="1001" y="10841"/>
                  </a:cubicBezTo>
                  <a:cubicBezTo>
                    <a:pt x="1334" y="11175"/>
                    <a:pt x="1668" y="11375"/>
                    <a:pt x="2035" y="11542"/>
                  </a:cubicBezTo>
                  <a:cubicBezTo>
                    <a:pt x="2435" y="11675"/>
                    <a:pt x="2869" y="11775"/>
                    <a:pt x="3503" y="11809"/>
                  </a:cubicBezTo>
                  <a:cubicBezTo>
                    <a:pt x="4103" y="11842"/>
                    <a:pt x="4337" y="11842"/>
                    <a:pt x="5938" y="11842"/>
                  </a:cubicBezTo>
                  <a:cubicBezTo>
                    <a:pt x="7539" y="11842"/>
                    <a:pt x="7739" y="11842"/>
                    <a:pt x="8373" y="11809"/>
                  </a:cubicBezTo>
                  <a:cubicBezTo>
                    <a:pt x="9007" y="11775"/>
                    <a:pt x="9440" y="11675"/>
                    <a:pt x="9807" y="11542"/>
                  </a:cubicBezTo>
                  <a:cubicBezTo>
                    <a:pt x="10207" y="11375"/>
                    <a:pt x="10541" y="11175"/>
                    <a:pt x="10875" y="10841"/>
                  </a:cubicBezTo>
                  <a:cubicBezTo>
                    <a:pt x="11208" y="10508"/>
                    <a:pt x="11408" y="10208"/>
                    <a:pt x="11542" y="9807"/>
                  </a:cubicBezTo>
                  <a:cubicBezTo>
                    <a:pt x="11708" y="9440"/>
                    <a:pt x="11775" y="9007"/>
                    <a:pt x="11809" y="8373"/>
                  </a:cubicBezTo>
                  <a:cubicBezTo>
                    <a:pt x="11842" y="7739"/>
                    <a:pt x="11842" y="7539"/>
                    <a:pt x="11842" y="5938"/>
                  </a:cubicBezTo>
                  <a:cubicBezTo>
                    <a:pt x="11842" y="4303"/>
                    <a:pt x="11842" y="4103"/>
                    <a:pt x="11809" y="3470"/>
                  </a:cubicBezTo>
                  <a:cubicBezTo>
                    <a:pt x="11809" y="2836"/>
                    <a:pt x="11708" y="2402"/>
                    <a:pt x="11542" y="2035"/>
                  </a:cubicBezTo>
                  <a:cubicBezTo>
                    <a:pt x="11408" y="1668"/>
                    <a:pt x="11175" y="1301"/>
                    <a:pt x="10875" y="1001"/>
                  </a:cubicBezTo>
                  <a:cubicBezTo>
                    <a:pt x="10541" y="668"/>
                    <a:pt x="10207" y="467"/>
                    <a:pt x="9807" y="301"/>
                  </a:cubicBezTo>
                  <a:cubicBezTo>
                    <a:pt x="9440" y="167"/>
                    <a:pt x="9007" y="67"/>
                    <a:pt x="8373" y="34"/>
                  </a:cubicBezTo>
                  <a:cubicBezTo>
                    <a:pt x="7739" y="0"/>
                    <a:pt x="7539" y="0"/>
                    <a:pt x="593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39"/>
            <p:cNvSpPr/>
            <p:nvPr/>
          </p:nvSpPr>
          <p:spPr>
            <a:xfrm>
              <a:off x="5245127" y="4179731"/>
              <a:ext cx="173507" cy="174450"/>
            </a:xfrm>
            <a:custGeom>
              <a:rect b="b" l="l" r="r" t="t"/>
              <a:pathLst>
                <a:path extrusionOk="0" h="6105" w="6072">
                  <a:moveTo>
                    <a:pt x="3036" y="1068"/>
                  </a:moveTo>
                  <a:cubicBezTo>
                    <a:pt x="4136" y="1068"/>
                    <a:pt x="5004" y="1968"/>
                    <a:pt x="5004" y="3036"/>
                  </a:cubicBezTo>
                  <a:cubicBezTo>
                    <a:pt x="5004" y="4136"/>
                    <a:pt x="4136" y="5037"/>
                    <a:pt x="3036" y="5037"/>
                  </a:cubicBezTo>
                  <a:cubicBezTo>
                    <a:pt x="1935" y="5037"/>
                    <a:pt x="1068" y="4136"/>
                    <a:pt x="1068" y="3036"/>
                  </a:cubicBezTo>
                  <a:cubicBezTo>
                    <a:pt x="1068" y="1968"/>
                    <a:pt x="1935" y="1068"/>
                    <a:pt x="3036" y="1068"/>
                  </a:cubicBezTo>
                  <a:close/>
                  <a:moveTo>
                    <a:pt x="3036" y="0"/>
                  </a:moveTo>
                  <a:cubicBezTo>
                    <a:pt x="1334" y="0"/>
                    <a:pt x="0" y="1368"/>
                    <a:pt x="0" y="3036"/>
                  </a:cubicBezTo>
                  <a:cubicBezTo>
                    <a:pt x="0" y="4737"/>
                    <a:pt x="1334" y="6104"/>
                    <a:pt x="3036" y="6104"/>
                  </a:cubicBezTo>
                  <a:cubicBezTo>
                    <a:pt x="4704" y="6104"/>
                    <a:pt x="6071" y="4737"/>
                    <a:pt x="6071" y="3036"/>
                  </a:cubicBezTo>
                  <a:cubicBezTo>
                    <a:pt x="6071" y="1368"/>
                    <a:pt x="4704" y="0"/>
                    <a:pt x="303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39"/>
            <p:cNvSpPr/>
            <p:nvPr/>
          </p:nvSpPr>
          <p:spPr>
            <a:xfrm>
              <a:off x="5401436" y="4155900"/>
              <a:ext cx="41034" cy="41005"/>
            </a:xfrm>
            <a:custGeom>
              <a:rect b="b" l="l" r="r" t="t"/>
              <a:pathLst>
                <a:path extrusionOk="0" h="1435" w="1436">
                  <a:moveTo>
                    <a:pt x="735" y="0"/>
                  </a:moveTo>
                  <a:cubicBezTo>
                    <a:pt x="334" y="0"/>
                    <a:pt x="1" y="334"/>
                    <a:pt x="1" y="734"/>
                  </a:cubicBezTo>
                  <a:cubicBezTo>
                    <a:pt x="1" y="1101"/>
                    <a:pt x="334" y="1435"/>
                    <a:pt x="735" y="1435"/>
                  </a:cubicBezTo>
                  <a:cubicBezTo>
                    <a:pt x="1135" y="1435"/>
                    <a:pt x="1435" y="1101"/>
                    <a:pt x="1435" y="734"/>
                  </a:cubicBezTo>
                  <a:cubicBezTo>
                    <a:pt x="1435" y="334"/>
                    <a:pt x="1102" y="0"/>
                    <a:pt x="73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6" name="Google Shape;1146;p39"/>
          <p:cNvSpPr/>
          <p:nvPr/>
        </p:nvSpPr>
        <p:spPr>
          <a:xfrm>
            <a:off x="5257113" y="4763461"/>
            <a:ext cx="380848" cy="309834"/>
          </a:xfrm>
          <a:custGeom>
            <a:rect b="b" l="l" r="r" t="t"/>
            <a:pathLst>
              <a:path extrusionOk="0" h="13378" w="16446">
                <a:moveTo>
                  <a:pt x="11375" y="1"/>
                </a:moveTo>
                <a:cubicBezTo>
                  <a:pt x="9207" y="1"/>
                  <a:pt x="7606" y="2036"/>
                  <a:pt x="8106" y="4137"/>
                </a:cubicBezTo>
                <a:cubicBezTo>
                  <a:pt x="5304" y="4004"/>
                  <a:pt x="2802" y="2669"/>
                  <a:pt x="1135" y="635"/>
                </a:cubicBezTo>
                <a:lnTo>
                  <a:pt x="1135" y="635"/>
                </a:lnTo>
                <a:cubicBezTo>
                  <a:pt x="267" y="2136"/>
                  <a:pt x="701" y="4137"/>
                  <a:pt x="2202" y="5138"/>
                </a:cubicBezTo>
                <a:cubicBezTo>
                  <a:pt x="1635" y="5104"/>
                  <a:pt x="1135" y="4971"/>
                  <a:pt x="668" y="4704"/>
                </a:cubicBezTo>
                <a:lnTo>
                  <a:pt x="668" y="4704"/>
                </a:lnTo>
                <a:cubicBezTo>
                  <a:pt x="634" y="6272"/>
                  <a:pt x="1735" y="7740"/>
                  <a:pt x="3370" y="8040"/>
                </a:cubicBezTo>
                <a:cubicBezTo>
                  <a:pt x="3087" y="8121"/>
                  <a:pt x="2780" y="8165"/>
                  <a:pt x="2463" y="8165"/>
                </a:cubicBezTo>
                <a:cubicBezTo>
                  <a:pt x="2256" y="8165"/>
                  <a:pt x="2046" y="8146"/>
                  <a:pt x="1835" y="8107"/>
                </a:cubicBezTo>
                <a:lnTo>
                  <a:pt x="1835" y="8107"/>
                </a:lnTo>
                <a:cubicBezTo>
                  <a:pt x="2269" y="9441"/>
                  <a:pt x="3503" y="10408"/>
                  <a:pt x="5004" y="10442"/>
                </a:cubicBezTo>
                <a:cubicBezTo>
                  <a:pt x="3785" y="11406"/>
                  <a:pt x="2325" y="11888"/>
                  <a:pt x="808" y="11888"/>
                </a:cubicBezTo>
                <a:cubicBezTo>
                  <a:pt x="540" y="11888"/>
                  <a:pt x="271" y="11873"/>
                  <a:pt x="0" y="11843"/>
                </a:cubicBezTo>
                <a:lnTo>
                  <a:pt x="0" y="11843"/>
                </a:lnTo>
                <a:cubicBezTo>
                  <a:pt x="1502" y="12810"/>
                  <a:pt x="3269" y="13377"/>
                  <a:pt x="5171" y="13377"/>
                </a:cubicBezTo>
                <a:cubicBezTo>
                  <a:pt x="11442" y="13377"/>
                  <a:pt x="14978" y="8073"/>
                  <a:pt x="14744" y="3337"/>
                </a:cubicBezTo>
                <a:cubicBezTo>
                  <a:pt x="15411" y="2870"/>
                  <a:pt x="15979" y="2269"/>
                  <a:pt x="16446" y="1602"/>
                </a:cubicBezTo>
                <a:lnTo>
                  <a:pt x="16446" y="1602"/>
                </a:lnTo>
                <a:cubicBezTo>
                  <a:pt x="15812" y="1869"/>
                  <a:pt x="15178" y="2036"/>
                  <a:pt x="14511" y="2136"/>
                </a:cubicBezTo>
                <a:cubicBezTo>
                  <a:pt x="15178" y="1702"/>
                  <a:pt x="15712" y="1035"/>
                  <a:pt x="15979" y="268"/>
                </a:cubicBezTo>
                <a:lnTo>
                  <a:pt x="15979" y="268"/>
                </a:lnTo>
                <a:cubicBezTo>
                  <a:pt x="15311" y="635"/>
                  <a:pt x="14611" y="935"/>
                  <a:pt x="13844" y="1068"/>
                </a:cubicBezTo>
                <a:cubicBezTo>
                  <a:pt x="13210" y="434"/>
                  <a:pt x="12343" y="1"/>
                  <a:pt x="11375"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39"/>
          <p:cNvSpPr txBox="1"/>
          <p:nvPr>
            <p:ph idx="2" type="body"/>
          </p:nvPr>
        </p:nvSpPr>
        <p:spPr>
          <a:xfrm>
            <a:off x="3305275" y="3599425"/>
            <a:ext cx="5581500" cy="13416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hello@mail.com</a:t>
            </a:r>
            <a:endParaRPr/>
          </a:p>
          <a:p>
            <a:pPr indent="0" lvl="0" marL="0" rtl="0" algn="ctr">
              <a:spcBef>
                <a:spcPts val="0"/>
              </a:spcBef>
              <a:spcAft>
                <a:spcPts val="0"/>
              </a:spcAft>
              <a:buNone/>
            </a:pPr>
            <a:r>
              <a:rPr lang="en"/>
              <a:t>555-111-222</a:t>
            </a:r>
            <a:endParaRPr/>
          </a:p>
          <a:p>
            <a:pPr indent="0" lvl="0" marL="0" rtl="0" algn="ctr">
              <a:spcBef>
                <a:spcPts val="0"/>
              </a:spcBef>
              <a:spcAft>
                <a:spcPts val="0"/>
              </a:spcAft>
              <a:buNone/>
            </a:pPr>
            <a:r>
              <a:rPr lang="en"/>
              <a:t>mydomain.com</a:t>
            </a:r>
            <a:endParaRPr/>
          </a:p>
          <a:p>
            <a:pPr indent="0" lvl="0" marL="0" rtl="0" algn="ctr">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1" name="Shape 1151"/>
        <p:cNvGrpSpPr/>
        <p:nvPr/>
      </p:nvGrpSpPr>
      <p:grpSpPr>
        <a:xfrm>
          <a:off x="0" y="0"/>
          <a:ext cx="0" cy="0"/>
          <a:chOff x="0" y="0"/>
          <a:chExt cx="0" cy="0"/>
        </a:xfrm>
      </p:grpSpPr>
      <p:sp>
        <p:nvSpPr>
          <p:cNvPr id="1152" name="Google Shape;1152;p40"/>
          <p:cNvSpPr txBox="1"/>
          <p:nvPr/>
        </p:nvSpPr>
        <p:spPr>
          <a:xfrm>
            <a:off x="1184100" y="3162363"/>
            <a:ext cx="9823800" cy="407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rgbClr val="FFFFFF"/>
                </a:solidFill>
                <a:latin typeface="Roboto"/>
                <a:ea typeface="Roboto"/>
                <a:cs typeface="Roboto"/>
                <a:sym typeface="Roboto"/>
              </a:rPr>
              <a:t>You have successfully completed:</a:t>
            </a:r>
            <a:endParaRPr sz="1500">
              <a:solidFill>
                <a:srgbClr val="FFFFFF"/>
              </a:solidFill>
              <a:latin typeface="Roboto"/>
              <a:ea typeface="Roboto"/>
              <a:cs typeface="Roboto"/>
              <a:sym typeface="Roboto"/>
            </a:endParaRPr>
          </a:p>
        </p:txBody>
      </p:sp>
      <p:cxnSp>
        <p:nvCxnSpPr>
          <p:cNvPr id="1153" name="Google Shape;1153;p40"/>
          <p:cNvCxnSpPr/>
          <p:nvPr/>
        </p:nvCxnSpPr>
        <p:spPr>
          <a:xfrm>
            <a:off x="1783800" y="2977138"/>
            <a:ext cx="8624400" cy="0"/>
          </a:xfrm>
          <a:prstGeom prst="straightConnector1">
            <a:avLst/>
          </a:prstGeom>
          <a:noFill/>
          <a:ln cap="flat" cmpd="sng" w="19050">
            <a:solidFill>
              <a:srgbClr val="FFFFFF"/>
            </a:solidFill>
            <a:prstDash val="solid"/>
            <a:round/>
            <a:headEnd len="med" w="med" type="none"/>
            <a:tailEnd len="med" w="med" type="none"/>
          </a:ln>
          <a:effectLst>
            <a:outerShdw blurRad="57150" rotWithShape="0" algn="bl" dir="5400000" dist="19050">
              <a:srgbClr val="000000">
                <a:alpha val="50000"/>
              </a:srgbClr>
            </a:outerShdw>
          </a:effectLst>
        </p:spPr>
      </p:cxnSp>
      <p:sp>
        <p:nvSpPr>
          <p:cNvPr id="1154" name="Google Shape;1154;p40"/>
          <p:cNvSpPr txBox="1"/>
          <p:nvPr/>
        </p:nvSpPr>
        <p:spPr>
          <a:xfrm>
            <a:off x="1184100" y="3792613"/>
            <a:ext cx="9823800" cy="407700"/>
          </a:xfrm>
          <a:prstGeom prst="rect">
            <a:avLst/>
          </a:prstGeom>
          <a:no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5500">
                <a:solidFill>
                  <a:srgbClr val="FFFFFF"/>
                </a:solidFill>
                <a:latin typeface="Roboto"/>
                <a:ea typeface="Roboto"/>
                <a:cs typeface="Roboto"/>
                <a:sym typeface="Roboto"/>
              </a:rPr>
              <a:t>This course.</a:t>
            </a:r>
            <a:endParaRPr sz="5500">
              <a:solidFill>
                <a:srgbClr val="FFFFFF"/>
              </a:solidFill>
              <a:latin typeface="Roboto"/>
              <a:ea typeface="Roboto"/>
              <a:cs typeface="Roboto"/>
              <a:sym typeface="Roboto"/>
            </a:endParaRPr>
          </a:p>
        </p:txBody>
      </p:sp>
      <p:sp>
        <p:nvSpPr>
          <p:cNvPr id="1155" name="Google Shape;1155;p40"/>
          <p:cNvSpPr txBox="1"/>
          <p:nvPr/>
        </p:nvSpPr>
        <p:spPr>
          <a:xfrm>
            <a:off x="1184100" y="4338738"/>
            <a:ext cx="9823800" cy="407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2000">
                <a:solidFill>
                  <a:srgbClr val="FFFFFF"/>
                </a:solidFill>
                <a:latin typeface="Roboto"/>
                <a:ea typeface="Roboto"/>
                <a:cs typeface="Roboto"/>
                <a:sym typeface="Roboto"/>
              </a:rPr>
              <a:t>Congratulations!</a:t>
            </a:r>
            <a:endParaRPr i="1" sz="2000">
              <a:solidFill>
                <a:srgbClr val="FFFFFF"/>
              </a:solidFill>
              <a:latin typeface="Roboto"/>
              <a:ea typeface="Roboto"/>
              <a:cs typeface="Roboto"/>
              <a:sym typeface="Roboto"/>
            </a:endParaRPr>
          </a:p>
        </p:txBody>
      </p:sp>
      <p:sp>
        <p:nvSpPr>
          <p:cNvPr id="1156" name="Google Shape;1156;p40"/>
          <p:cNvSpPr txBox="1"/>
          <p:nvPr/>
        </p:nvSpPr>
        <p:spPr>
          <a:xfrm>
            <a:off x="2400300" y="2247288"/>
            <a:ext cx="7391400" cy="894900"/>
          </a:xfrm>
          <a:prstGeom prst="rect">
            <a:avLst/>
          </a:prstGeom>
          <a:noFill/>
          <a:ln>
            <a:noFill/>
          </a:ln>
          <a:effectLst>
            <a:outerShdw blurRad="57150" rotWithShape="0" algn="bl" dir="5400000" dist="19050">
              <a:srgbClr val="000000">
                <a:alpha val="50000"/>
              </a:srgbClr>
            </a:outerShdw>
          </a:effectLst>
        </p:spPr>
        <p:txBody>
          <a:bodyPr anchorCtr="0" anchor="b" bIns="91425" lIns="91425" spcFirstLastPara="1" rIns="91425" wrap="square" tIns="91425">
            <a:noAutofit/>
          </a:bodyPr>
          <a:lstStyle/>
          <a:p>
            <a:pPr indent="0" lvl="0" marL="0" rtl="0" algn="ctr">
              <a:spcBef>
                <a:spcPts val="0"/>
              </a:spcBef>
              <a:spcAft>
                <a:spcPts val="0"/>
              </a:spcAft>
              <a:buNone/>
            </a:pPr>
            <a:r>
              <a:rPr lang="en" sz="5000">
                <a:solidFill>
                  <a:srgbClr val="FFFFFF"/>
                </a:solidFill>
                <a:latin typeface="Roboto"/>
                <a:ea typeface="Roboto"/>
                <a:cs typeface="Roboto"/>
                <a:sym typeface="Roboto"/>
              </a:rPr>
              <a:t>Add the name here</a:t>
            </a:r>
            <a:endParaRPr sz="5000">
              <a:solidFill>
                <a:srgbClr val="FFFFFF"/>
              </a:solidFill>
              <a:latin typeface="Roboto"/>
              <a:ea typeface="Roboto"/>
              <a:cs typeface="Roboto"/>
              <a:sym typeface="Roboto"/>
            </a:endParaRPr>
          </a:p>
        </p:txBody>
      </p:sp>
      <p:sp>
        <p:nvSpPr>
          <p:cNvPr id="1157" name="Google Shape;1157;p40"/>
          <p:cNvSpPr/>
          <p:nvPr/>
        </p:nvSpPr>
        <p:spPr>
          <a:xfrm>
            <a:off x="1131875" y="570438"/>
            <a:ext cx="9928226" cy="1188232"/>
          </a:xfrm>
          <a:prstGeom prst="rect">
            <a:avLst/>
          </a:prstGeom>
        </p:spPr>
        <p:txBody>
          <a:bodyPr>
            <a:prstTxWarp prst="textPlain"/>
          </a:bodyPr>
          <a:lstStyle/>
          <a:p>
            <a:pPr lvl="0" algn="ctr"/>
            <a:r>
              <a:rPr b="0" i="0">
                <a:ln cap="flat" cmpd="sng" w="152400">
                  <a:solidFill>
                    <a:srgbClr val="FFFFFF"/>
                  </a:solidFill>
                  <a:prstDash val="solid"/>
                  <a:round/>
                  <a:headEnd len="sm" w="sm" type="none"/>
                  <a:tailEnd len="sm" w="sm" type="none"/>
                </a:ln>
                <a:noFill/>
                <a:latin typeface="Fjalla One"/>
              </a:rPr>
              <a:t>Certificate of Completion</a:t>
            </a:r>
          </a:p>
        </p:txBody>
      </p:sp>
      <p:sp>
        <p:nvSpPr>
          <p:cNvPr id="1158" name="Google Shape;1158;p40"/>
          <p:cNvSpPr/>
          <p:nvPr/>
        </p:nvSpPr>
        <p:spPr>
          <a:xfrm>
            <a:off x="1131875" y="570438"/>
            <a:ext cx="9928226" cy="1188232"/>
          </a:xfrm>
          <a:prstGeom prst="rect">
            <a:avLst/>
          </a:prstGeom>
        </p:spPr>
        <p:txBody>
          <a:bodyPr>
            <a:prstTxWarp prst="textPlain"/>
          </a:bodyPr>
          <a:lstStyle/>
          <a:p>
            <a:pPr lvl="0" algn="ctr"/>
            <a:r>
              <a:rPr b="0" i="0">
                <a:ln>
                  <a:noFill/>
                </a:ln>
                <a:gradFill>
                  <a:gsLst>
                    <a:gs pos="0">
                      <a:schemeClr val="dk1"/>
                    </a:gs>
                    <a:gs pos="11000">
                      <a:schemeClr val="lt1"/>
                    </a:gs>
                    <a:gs pos="22000">
                      <a:schemeClr val="dk2"/>
                    </a:gs>
                    <a:gs pos="34000">
                      <a:schemeClr val="lt2"/>
                    </a:gs>
                    <a:gs pos="46000">
                      <a:schemeClr val="accent1"/>
                    </a:gs>
                    <a:gs pos="57000">
                      <a:schemeClr val="accent2"/>
                    </a:gs>
                    <a:gs pos="69000">
                      <a:schemeClr val="accent3"/>
                    </a:gs>
                    <a:gs pos="80000">
                      <a:schemeClr val="accent4"/>
                    </a:gs>
                    <a:gs pos="90000">
                      <a:schemeClr val="accent5"/>
                    </a:gs>
                    <a:gs pos="100000">
                      <a:schemeClr val="accent6"/>
                    </a:gs>
                  </a:gsLst>
                  <a:path path="circle">
                    <a:fillToRect b="0%" l="100%" r="0%" t="100%"/>
                  </a:path>
                  <a:tileRect b="-100%" l="0%" r="-100%" t="0%"/>
                </a:gradFill>
                <a:latin typeface="Fjalla One"/>
              </a:rPr>
              <a:t>Certificate of Completion</a:t>
            </a: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4" name="Shape 934"/>
        <p:cNvGrpSpPr/>
        <p:nvPr/>
      </p:nvGrpSpPr>
      <p:grpSpPr>
        <a:xfrm>
          <a:off x="0" y="0"/>
          <a:ext cx="0" cy="0"/>
          <a:chOff x="0" y="0"/>
          <a:chExt cx="0" cy="0"/>
        </a:xfrm>
      </p:grpSpPr>
      <p:sp>
        <p:nvSpPr>
          <p:cNvPr id="935" name="Google Shape;935;p23"/>
          <p:cNvSpPr/>
          <p:nvPr/>
        </p:nvSpPr>
        <p:spPr>
          <a:xfrm rot="5400000">
            <a:off x="6193369" y="1017975"/>
            <a:ext cx="5097932" cy="4643842"/>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36" name="Google Shape;936;p23"/>
          <p:cNvSpPr txBox="1"/>
          <p:nvPr>
            <p:ph type="title"/>
          </p:nvPr>
        </p:nvSpPr>
        <p:spPr>
          <a:xfrm>
            <a:off x="1595950" y="1553550"/>
            <a:ext cx="5322600" cy="13248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solidFill>
                  <a:srgbClr val="FFFFFF"/>
                </a:solidFill>
              </a:rPr>
              <a:t>Hello! I’m...</a:t>
            </a:r>
            <a:endParaRPr>
              <a:solidFill>
                <a:srgbClr val="FFFFFF"/>
              </a:solidFill>
            </a:endParaRPr>
          </a:p>
        </p:txBody>
      </p:sp>
      <p:sp>
        <p:nvSpPr>
          <p:cNvPr id="937" name="Google Shape;937;p23"/>
          <p:cNvSpPr txBox="1"/>
          <p:nvPr>
            <p:ph idx="1" type="body"/>
          </p:nvPr>
        </p:nvSpPr>
        <p:spPr>
          <a:xfrm>
            <a:off x="1595925" y="2957850"/>
            <a:ext cx="5322600" cy="22359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Here is where you introduce yourself.</a:t>
            </a:r>
            <a:endParaRPr/>
          </a:p>
          <a:p>
            <a:pPr indent="0" lvl="0" marL="0" rtl="0" algn="l">
              <a:spcBef>
                <a:spcPts val="2100"/>
              </a:spcBef>
              <a:spcAft>
                <a:spcPts val="2100"/>
              </a:spcAft>
              <a:buNone/>
            </a:pPr>
            <a:r>
              <a:rPr lang="en"/>
              <a:t>You can add your name, title and a little background. Right click the image and replace it with your own.</a:t>
            </a:r>
            <a:endParaRPr/>
          </a:p>
        </p:txBody>
      </p:sp>
      <p:pic>
        <p:nvPicPr>
          <p:cNvPr id="938" name="Google Shape;938;p23"/>
          <p:cNvPicPr preferRelativeResize="0"/>
          <p:nvPr/>
        </p:nvPicPr>
        <p:blipFill rotWithShape="1">
          <a:blip r:embed="rId3">
            <a:alphaModFix/>
          </a:blip>
          <a:srcRect b="13608" l="0" r="0" t="10788"/>
          <a:stretch/>
        </p:blipFill>
        <p:spPr>
          <a:xfrm>
            <a:off x="6918550" y="1481250"/>
            <a:ext cx="3886200" cy="4407600"/>
          </a:xfrm>
          <a:prstGeom prst="rect">
            <a:avLst/>
          </a:prstGeom>
          <a:noFill/>
          <a:ln>
            <a:noFill/>
          </a:ln>
        </p:spPr>
      </p:pic>
      <p:sp>
        <p:nvSpPr>
          <p:cNvPr id="939" name="Google Shape;939;p23"/>
          <p:cNvSpPr/>
          <p:nvPr/>
        </p:nvSpPr>
        <p:spPr>
          <a:xfrm flipH="1" rot="5400000">
            <a:off x="7106193" y="3955146"/>
            <a:ext cx="2169574" cy="3636134"/>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40" name="Google Shape;940;p23"/>
          <p:cNvSpPr/>
          <p:nvPr/>
        </p:nvSpPr>
        <p:spPr>
          <a:xfrm rot="-5400000">
            <a:off x="8187139" y="4374620"/>
            <a:ext cx="1963553" cy="300320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41" name="Google Shape;941;p23"/>
          <p:cNvSpPr/>
          <p:nvPr/>
        </p:nvSpPr>
        <p:spPr>
          <a:xfrm rot="5400000">
            <a:off x="9697658" y="4672389"/>
            <a:ext cx="2261783" cy="2109434"/>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Clr>
                <a:srgbClr val="FFFFFF"/>
              </a:buClr>
              <a:buSzPts val="1800"/>
              <a:buFont typeface="Calibri"/>
              <a:buNone/>
            </a:pPr>
            <a:r>
              <a:t/>
            </a:r>
            <a:endParaRPr sz="1800">
              <a:solidFill>
                <a:srgbClr val="000000"/>
              </a:solidFill>
              <a:latin typeface="Calibri"/>
              <a:ea typeface="Calibri"/>
              <a:cs typeface="Calibri"/>
              <a:sym typeface="Calibri"/>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2" name="Shape 1162"/>
        <p:cNvGrpSpPr/>
        <p:nvPr/>
      </p:nvGrpSpPr>
      <p:grpSpPr>
        <a:xfrm>
          <a:off x="0" y="0"/>
          <a:ext cx="0" cy="0"/>
          <a:chOff x="0" y="0"/>
          <a:chExt cx="0" cy="0"/>
        </a:xfrm>
      </p:grpSpPr>
      <p:sp>
        <p:nvSpPr>
          <p:cNvPr id="1163" name="Google Shape;1163;p41"/>
          <p:cNvSpPr/>
          <p:nvPr/>
        </p:nvSpPr>
        <p:spPr>
          <a:xfrm rot="2938533">
            <a:off x="5427160" y="1706626"/>
            <a:ext cx="2077449" cy="188838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6"/>
              </a:gs>
              <a:gs pos="100000">
                <a:schemeClr val="accent5"/>
              </a:gs>
            </a:gsLst>
            <a:lin ang="540001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164" name="Google Shape;1164;p41"/>
          <p:cNvSpPr/>
          <p:nvPr/>
        </p:nvSpPr>
        <p:spPr>
          <a:xfrm rot="6734154">
            <a:off x="812191" y="-377352"/>
            <a:ext cx="2078304" cy="1886887"/>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1"/>
              </a:gs>
              <a:gs pos="100000">
                <a:schemeClr val="accent2"/>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165" name="Google Shape;1165;p41"/>
          <p:cNvSpPr/>
          <p:nvPr/>
        </p:nvSpPr>
        <p:spPr>
          <a:xfrm>
            <a:off x="2056248" y="-94550"/>
            <a:ext cx="2076516" cy="1890282"/>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lt2"/>
              </a:gs>
              <a:gs pos="100000">
                <a:schemeClr val="accent1"/>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166" name="Google Shape;1166;p41"/>
          <p:cNvSpPr/>
          <p:nvPr/>
        </p:nvSpPr>
        <p:spPr>
          <a:xfrm>
            <a:off x="8414486" y="1561400"/>
            <a:ext cx="3297600" cy="3912900"/>
          </a:xfrm>
          <a:prstGeom prst="rect">
            <a:avLst/>
          </a:prstGeom>
          <a:noFill/>
          <a:ln cap="flat" cmpd="sng" w="76200">
            <a:solidFill>
              <a:srgbClr val="FFFFFF"/>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1"/>
          <p:cNvSpPr/>
          <p:nvPr/>
        </p:nvSpPr>
        <p:spPr>
          <a:xfrm>
            <a:off x="5147400" y="1561413"/>
            <a:ext cx="2900700" cy="1848300"/>
          </a:xfrm>
          <a:prstGeom prst="rect">
            <a:avLst/>
          </a:prstGeom>
          <a:noFill/>
          <a:ln cap="flat" cmpd="sng" w="76200">
            <a:solidFill>
              <a:srgbClr val="FFFFFF"/>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1"/>
          <p:cNvSpPr/>
          <p:nvPr/>
        </p:nvSpPr>
        <p:spPr>
          <a:xfrm>
            <a:off x="5147400" y="3625993"/>
            <a:ext cx="2900700" cy="1848300"/>
          </a:xfrm>
          <a:prstGeom prst="rect">
            <a:avLst/>
          </a:prstGeom>
          <a:noFill/>
          <a:ln cap="flat" cmpd="sng" w="76200">
            <a:solidFill>
              <a:srgbClr val="FFFFFF"/>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1"/>
          <p:cNvSpPr/>
          <p:nvPr/>
        </p:nvSpPr>
        <p:spPr>
          <a:xfrm>
            <a:off x="479913" y="1561400"/>
            <a:ext cx="4301100" cy="3912900"/>
          </a:xfrm>
          <a:prstGeom prst="rect">
            <a:avLst/>
          </a:prstGeom>
          <a:noFill/>
          <a:ln cap="flat" cmpd="sng" w="76200">
            <a:solidFill>
              <a:srgbClr val="FFFFFF"/>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1"/>
          <p:cNvSpPr txBox="1"/>
          <p:nvPr/>
        </p:nvSpPr>
        <p:spPr>
          <a:xfrm>
            <a:off x="9023826" y="2635150"/>
            <a:ext cx="2532900" cy="2706900"/>
          </a:xfrm>
          <a:prstGeom prst="rect">
            <a:avLst/>
          </a:prstGeom>
          <a:noFill/>
          <a:ln>
            <a:noFill/>
          </a:ln>
        </p:spPr>
        <p:txBody>
          <a:bodyPr anchorCtr="0" anchor="t" bIns="121900" lIns="121900" spcFirstLastPara="1" rIns="121900" wrap="square" tIns="121900">
            <a:noAutofit/>
          </a:bodyPr>
          <a:lstStyle/>
          <a:p>
            <a:pPr indent="0" lvl="0" marL="0" rtl="0" algn="l">
              <a:lnSpc>
                <a:spcPct val="115000"/>
              </a:lnSpc>
              <a:spcBef>
                <a:spcPts val="0"/>
              </a:spcBef>
              <a:spcAft>
                <a:spcPts val="0"/>
              </a:spcAft>
              <a:buNone/>
            </a:pPr>
            <a:r>
              <a:rPr lang="en" sz="1600">
                <a:solidFill>
                  <a:srgbClr val="FFFFFF"/>
                </a:solidFill>
                <a:latin typeface="Baloo 2"/>
                <a:ea typeface="Baloo 2"/>
                <a:cs typeface="Baloo 2"/>
                <a:sym typeface="Baloo 2"/>
              </a:rPr>
              <a:t>Something here.</a:t>
            </a:r>
            <a:endParaRPr sz="1600">
              <a:solidFill>
                <a:srgbClr val="FFFFFF"/>
              </a:solidFill>
              <a:latin typeface="Baloo 2"/>
              <a:ea typeface="Baloo 2"/>
              <a:cs typeface="Baloo 2"/>
              <a:sym typeface="Baloo 2"/>
            </a:endParaRPr>
          </a:p>
          <a:p>
            <a:pPr indent="0" lvl="0" marL="0" rtl="0" algn="l">
              <a:lnSpc>
                <a:spcPct val="115000"/>
              </a:lnSpc>
              <a:spcBef>
                <a:spcPts val="1000"/>
              </a:spcBef>
              <a:spcAft>
                <a:spcPts val="0"/>
              </a:spcAft>
              <a:buNone/>
            </a:pPr>
            <a:r>
              <a:rPr lang="en" sz="1600">
                <a:solidFill>
                  <a:srgbClr val="FFFFFF"/>
                </a:solidFill>
                <a:latin typeface="Baloo 2"/>
                <a:ea typeface="Baloo 2"/>
                <a:cs typeface="Baloo 2"/>
                <a:sym typeface="Baloo 2"/>
              </a:rPr>
              <a:t>Something else here</a:t>
            </a:r>
            <a:endParaRPr sz="1600">
              <a:solidFill>
                <a:srgbClr val="FFFFFF"/>
              </a:solidFill>
              <a:latin typeface="Baloo 2"/>
              <a:ea typeface="Baloo 2"/>
              <a:cs typeface="Baloo 2"/>
              <a:sym typeface="Baloo 2"/>
            </a:endParaRPr>
          </a:p>
          <a:p>
            <a:pPr indent="0" lvl="0" marL="0" rtl="0" algn="l">
              <a:lnSpc>
                <a:spcPct val="115000"/>
              </a:lnSpc>
              <a:spcBef>
                <a:spcPts val="1000"/>
              </a:spcBef>
              <a:spcAft>
                <a:spcPts val="0"/>
              </a:spcAft>
              <a:buNone/>
            </a:pPr>
            <a:r>
              <a:rPr lang="en" sz="1600">
                <a:solidFill>
                  <a:srgbClr val="FFFFFF"/>
                </a:solidFill>
                <a:latin typeface="Baloo 2"/>
                <a:ea typeface="Baloo 2"/>
                <a:cs typeface="Baloo 2"/>
                <a:sym typeface="Baloo 2"/>
              </a:rPr>
              <a:t>And a third thing here.</a:t>
            </a:r>
            <a:endParaRPr sz="1600">
              <a:solidFill>
                <a:srgbClr val="FFFFFF"/>
              </a:solidFill>
              <a:latin typeface="Baloo 2"/>
              <a:ea typeface="Baloo 2"/>
              <a:cs typeface="Baloo 2"/>
              <a:sym typeface="Baloo 2"/>
            </a:endParaRPr>
          </a:p>
          <a:p>
            <a:pPr indent="0" lvl="0" marL="0" rtl="0" algn="l">
              <a:lnSpc>
                <a:spcPct val="115000"/>
              </a:lnSpc>
              <a:spcBef>
                <a:spcPts val="1000"/>
              </a:spcBef>
              <a:spcAft>
                <a:spcPts val="0"/>
              </a:spcAft>
              <a:buNone/>
            </a:pPr>
            <a:r>
              <a:rPr lang="en" sz="1600">
                <a:solidFill>
                  <a:srgbClr val="FFFFFF"/>
                </a:solidFill>
                <a:latin typeface="Baloo 2"/>
                <a:ea typeface="Baloo 2"/>
                <a:cs typeface="Baloo 2"/>
                <a:sym typeface="Baloo 2"/>
              </a:rPr>
              <a:t>Duplicate the check mark. </a:t>
            </a:r>
            <a:endParaRPr sz="1600">
              <a:solidFill>
                <a:srgbClr val="FFFFFF"/>
              </a:solidFill>
              <a:latin typeface="Baloo 2"/>
              <a:ea typeface="Baloo 2"/>
              <a:cs typeface="Baloo 2"/>
              <a:sym typeface="Baloo 2"/>
            </a:endParaRPr>
          </a:p>
          <a:p>
            <a:pPr indent="0" lvl="0" marL="0" rtl="0" algn="l">
              <a:lnSpc>
                <a:spcPct val="115000"/>
              </a:lnSpc>
              <a:spcBef>
                <a:spcPts val="1000"/>
              </a:spcBef>
              <a:spcAft>
                <a:spcPts val="1000"/>
              </a:spcAft>
              <a:buNone/>
            </a:pPr>
            <a:r>
              <a:rPr lang="en" sz="1600">
                <a:solidFill>
                  <a:srgbClr val="FFFFFF"/>
                </a:solidFill>
                <a:latin typeface="Baloo 2"/>
                <a:ea typeface="Baloo 2"/>
                <a:cs typeface="Baloo 2"/>
                <a:sym typeface="Baloo 2"/>
              </a:rPr>
              <a:t>And the check boxes.</a:t>
            </a:r>
            <a:endParaRPr sz="1600">
              <a:solidFill>
                <a:srgbClr val="FFFFFF"/>
              </a:solidFill>
              <a:latin typeface="Baloo 2"/>
              <a:ea typeface="Baloo 2"/>
              <a:cs typeface="Baloo 2"/>
              <a:sym typeface="Baloo 2"/>
            </a:endParaRPr>
          </a:p>
        </p:txBody>
      </p:sp>
      <p:sp>
        <p:nvSpPr>
          <p:cNvPr id="1171" name="Google Shape;1171;p41"/>
          <p:cNvSpPr txBox="1"/>
          <p:nvPr/>
        </p:nvSpPr>
        <p:spPr>
          <a:xfrm>
            <a:off x="584888" y="2342050"/>
            <a:ext cx="3932400" cy="3000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800">
                <a:solidFill>
                  <a:srgbClr val="FFFFFF"/>
                </a:solidFill>
                <a:latin typeface="Baloo 2"/>
                <a:ea typeface="Baloo 2"/>
                <a:cs typeface="Baloo 2"/>
                <a:sym typeface="Baloo 2"/>
              </a:rPr>
              <a:t>Lorem ipsum dolor sit amet, consectetuer adipiscing elit. Aenean commodo ligula eget dolor. Aenean massa.</a:t>
            </a:r>
            <a:endParaRPr sz="1800">
              <a:solidFill>
                <a:srgbClr val="FFFFFF"/>
              </a:solidFill>
              <a:latin typeface="Baloo 2"/>
              <a:ea typeface="Baloo 2"/>
              <a:cs typeface="Baloo 2"/>
              <a:sym typeface="Baloo 2"/>
            </a:endParaRPr>
          </a:p>
          <a:p>
            <a:pPr indent="0" lvl="0" marL="0" rtl="0" algn="l">
              <a:lnSpc>
                <a:spcPct val="115000"/>
              </a:lnSpc>
              <a:spcBef>
                <a:spcPts val="2100"/>
              </a:spcBef>
              <a:spcAft>
                <a:spcPts val="2100"/>
              </a:spcAft>
              <a:buNone/>
            </a:pPr>
            <a:r>
              <a:rPr lang="en" sz="1800">
                <a:solidFill>
                  <a:srgbClr val="FFFFFF"/>
                </a:solidFill>
                <a:latin typeface="Baloo 2"/>
                <a:ea typeface="Baloo 2"/>
                <a:cs typeface="Baloo 2"/>
                <a:sym typeface="Baloo 2"/>
              </a:rPr>
              <a:t>Lorem ipsum dolor sit amet, consectetuer adipiscing elit. Aenean commodo ligula eget dolor.</a:t>
            </a:r>
            <a:endParaRPr sz="1800">
              <a:solidFill>
                <a:srgbClr val="FFFFFF"/>
              </a:solidFill>
              <a:latin typeface="Baloo 2"/>
              <a:ea typeface="Baloo 2"/>
              <a:cs typeface="Baloo 2"/>
              <a:sym typeface="Baloo 2"/>
            </a:endParaRPr>
          </a:p>
        </p:txBody>
      </p:sp>
      <p:sp>
        <p:nvSpPr>
          <p:cNvPr id="1172" name="Google Shape;1172;p41"/>
          <p:cNvSpPr txBox="1"/>
          <p:nvPr/>
        </p:nvSpPr>
        <p:spPr>
          <a:xfrm>
            <a:off x="2976250" y="76200"/>
            <a:ext cx="8800200" cy="1437900"/>
          </a:xfrm>
          <a:prstGeom prst="rect">
            <a:avLst/>
          </a:prstGeom>
          <a:noFill/>
          <a:ln>
            <a:noFill/>
          </a:ln>
          <a:effectLst>
            <a:outerShdw blurRad="57150" rotWithShape="0" algn="bl" dir="5400000" dist="19050">
              <a:srgbClr val="000000">
                <a:alpha val="50000"/>
              </a:srgbClr>
            </a:outerShdw>
          </a:effectLst>
        </p:spPr>
        <p:txBody>
          <a:bodyPr anchorCtr="0" anchor="b" bIns="121900" lIns="121900" spcFirstLastPara="1" rIns="121900" wrap="square" tIns="121900">
            <a:noAutofit/>
          </a:bodyPr>
          <a:lstStyle/>
          <a:p>
            <a:pPr indent="0" lvl="0" marL="0" rtl="0" algn="r">
              <a:spcBef>
                <a:spcPts val="0"/>
              </a:spcBef>
              <a:spcAft>
                <a:spcPts val="0"/>
              </a:spcAft>
              <a:buNone/>
            </a:pPr>
            <a:r>
              <a:rPr b="1" lang="en" sz="9000">
                <a:solidFill>
                  <a:srgbClr val="FFFFFF"/>
                </a:solidFill>
                <a:latin typeface="Pompiere"/>
                <a:ea typeface="Pompiere"/>
                <a:cs typeface="Pompiere"/>
                <a:sym typeface="Pompiere"/>
              </a:rPr>
              <a:t>Monday September 6th. </a:t>
            </a:r>
            <a:endParaRPr b="1" sz="9000">
              <a:solidFill>
                <a:srgbClr val="FFFFFF"/>
              </a:solidFill>
              <a:latin typeface="Pompiere"/>
              <a:ea typeface="Pompiere"/>
              <a:cs typeface="Pompiere"/>
              <a:sym typeface="Pompiere"/>
            </a:endParaRPr>
          </a:p>
        </p:txBody>
      </p:sp>
      <p:grpSp>
        <p:nvGrpSpPr>
          <p:cNvPr id="1173" name="Google Shape;1173;p41"/>
          <p:cNvGrpSpPr/>
          <p:nvPr/>
        </p:nvGrpSpPr>
        <p:grpSpPr>
          <a:xfrm>
            <a:off x="5317599" y="4422208"/>
            <a:ext cx="789794" cy="731053"/>
            <a:chOff x="2776537" y="4375560"/>
            <a:chExt cx="1152143" cy="1066452"/>
          </a:xfrm>
        </p:grpSpPr>
        <p:sp>
          <p:nvSpPr>
            <p:cNvPr id="1174" name="Google Shape;1174;p41"/>
            <p:cNvSpPr/>
            <p:nvPr/>
          </p:nvSpPr>
          <p:spPr>
            <a:xfrm>
              <a:off x="2801683" y="4519612"/>
              <a:ext cx="251460" cy="589502"/>
            </a:xfrm>
            <a:custGeom>
              <a:rect b="b" l="l" r="r" t="t"/>
              <a:pathLst>
                <a:path extrusionOk="0" h="589502" w="251460">
                  <a:moveTo>
                    <a:pt x="234886" y="95"/>
                  </a:moveTo>
                  <a:cubicBezTo>
                    <a:pt x="234506" y="0"/>
                    <a:pt x="234029" y="0"/>
                    <a:pt x="233648" y="0"/>
                  </a:cubicBezTo>
                  <a:lnTo>
                    <a:pt x="17716" y="0"/>
                  </a:lnTo>
                  <a:cubicBezTo>
                    <a:pt x="7906" y="0"/>
                    <a:pt x="0" y="7906"/>
                    <a:pt x="0" y="17621"/>
                  </a:cubicBezTo>
                  <a:lnTo>
                    <a:pt x="0" y="578930"/>
                  </a:lnTo>
                  <a:cubicBezTo>
                    <a:pt x="0" y="582930"/>
                    <a:pt x="1333" y="586549"/>
                    <a:pt x="3619" y="589502"/>
                  </a:cubicBezTo>
                  <a:lnTo>
                    <a:pt x="3619" y="355473"/>
                  </a:lnTo>
                  <a:lnTo>
                    <a:pt x="35433" y="355473"/>
                  </a:lnTo>
                  <a:lnTo>
                    <a:pt x="35433" y="35338"/>
                  </a:lnTo>
                  <a:lnTo>
                    <a:pt x="215932" y="35338"/>
                  </a:lnTo>
                  <a:lnTo>
                    <a:pt x="215932" y="355473"/>
                  </a:lnTo>
                  <a:lnTo>
                    <a:pt x="251460" y="355473"/>
                  </a:lnTo>
                  <a:lnTo>
                    <a:pt x="251460" y="17621"/>
                  </a:lnTo>
                  <a:cubicBezTo>
                    <a:pt x="251460" y="8287"/>
                    <a:pt x="244221" y="667"/>
                    <a:pt x="234886" y="95"/>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75" name="Google Shape;1175;p41"/>
            <p:cNvSpPr/>
            <p:nvPr/>
          </p:nvSpPr>
          <p:spPr>
            <a:xfrm>
              <a:off x="2843961" y="4375560"/>
              <a:ext cx="166903" cy="98331"/>
            </a:xfrm>
            <a:custGeom>
              <a:rect b="b" l="l" r="r" t="t"/>
              <a:pathLst>
                <a:path extrusionOk="0" h="98331" w="166903">
                  <a:moveTo>
                    <a:pt x="149174" y="98332"/>
                  </a:moveTo>
                  <a:lnTo>
                    <a:pt x="17729" y="98332"/>
                  </a:lnTo>
                  <a:cubicBezTo>
                    <a:pt x="11538" y="98332"/>
                    <a:pt x="5918" y="95093"/>
                    <a:pt x="2680" y="90045"/>
                  </a:cubicBezTo>
                  <a:cubicBezTo>
                    <a:pt x="-559" y="84901"/>
                    <a:pt x="-844" y="78424"/>
                    <a:pt x="1727" y="72805"/>
                  </a:cubicBezTo>
                  <a:lnTo>
                    <a:pt x="17253" y="40515"/>
                  </a:lnTo>
                  <a:cubicBezTo>
                    <a:pt x="21254" y="32323"/>
                    <a:pt x="26588" y="25180"/>
                    <a:pt x="32969" y="19179"/>
                  </a:cubicBezTo>
                  <a:cubicBezTo>
                    <a:pt x="50114" y="3558"/>
                    <a:pt x="74403" y="-3110"/>
                    <a:pt x="98120" y="1367"/>
                  </a:cubicBezTo>
                  <a:cubicBezTo>
                    <a:pt x="120980" y="5749"/>
                    <a:pt x="139840" y="20036"/>
                    <a:pt x="149651" y="40420"/>
                  </a:cubicBezTo>
                  <a:lnTo>
                    <a:pt x="165176" y="72710"/>
                  </a:lnTo>
                  <a:cubicBezTo>
                    <a:pt x="167748" y="78139"/>
                    <a:pt x="167462" y="84711"/>
                    <a:pt x="164224" y="89950"/>
                  </a:cubicBezTo>
                  <a:cubicBezTo>
                    <a:pt x="160890" y="95188"/>
                    <a:pt x="155175" y="98332"/>
                    <a:pt x="149174" y="98332"/>
                  </a:cubicBezTo>
                  <a:lnTo>
                    <a:pt x="149174" y="98332"/>
                  </a:lnTo>
                  <a:close/>
                  <a:moveTo>
                    <a:pt x="45923" y="62708"/>
                  </a:moveTo>
                  <a:lnTo>
                    <a:pt x="120885" y="62708"/>
                  </a:lnTo>
                  <a:lnTo>
                    <a:pt x="117647" y="55945"/>
                  </a:lnTo>
                  <a:cubicBezTo>
                    <a:pt x="110884" y="41944"/>
                    <a:pt x="98311" y="37657"/>
                    <a:pt x="91358" y="36419"/>
                  </a:cubicBezTo>
                  <a:cubicBezTo>
                    <a:pt x="78880" y="33943"/>
                    <a:pt x="65640" y="37467"/>
                    <a:pt x="56972" y="45468"/>
                  </a:cubicBezTo>
                  <a:cubicBezTo>
                    <a:pt x="53734" y="48421"/>
                    <a:pt x="51162" y="52040"/>
                    <a:pt x="49067" y="56136"/>
                  </a:cubicBezTo>
                  <a:lnTo>
                    <a:pt x="45923" y="62708"/>
                  </a:lnTo>
                  <a:lnTo>
                    <a:pt x="45923" y="62708"/>
                  </a:lnTo>
                  <a:lnTo>
                    <a:pt x="45923" y="62708"/>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76" name="Google Shape;1176;p41"/>
            <p:cNvSpPr/>
            <p:nvPr/>
          </p:nvSpPr>
          <p:spPr>
            <a:xfrm>
              <a:off x="2801777" y="4438363"/>
              <a:ext cx="251557" cy="123443"/>
            </a:xfrm>
            <a:custGeom>
              <a:rect b="b" l="l" r="r" t="t"/>
              <a:pathLst>
                <a:path extrusionOk="0" h="123443" w="251557">
                  <a:moveTo>
                    <a:pt x="233078" y="123444"/>
                  </a:moveTo>
                  <a:lnTo>
                    <a:pt x="18194" y="123444"/>
                  </a:lnTo>
                  <a:cubicBezTo>
                    <a:pt x="12479" y="123444"/>
                    <a:pt x="6669" y="120491"/>
                    <a:pt x="3430" y="116014"/>
                  </a:cubicBezTo>
                  <a:cubicBezTo>
                    <a:pt x="192" y="111538"/>
                    <a:pt x="-951" y="105156"/>
                    <a:pt x="858" y="99727"/>
                  </a:cubicBezTo>
                  <a:cubicBezTo>
                    <a:pt x="1049" y="99060"/>
                    <a:pt x="1430" y="98203"/>
                    <a:pt x="1811" y="97441"/>
                  </a:cubicBezTo>
                  <a:lnTo>
                    <a:pt x="44102" y="10096"/>
                  </a:lnTo>
                  <a:cubicBezTo>
                    <a:pt x="47055" y="3905"/>
                    <a:pt x="53341" y="0"/>
                    <a:pt x="60104" y="0"/>
                  </a:cubicBezTo>
                  <a:lnTo>
                    <a:pt x="191454" y="0"/>
                  </a:lnTo>
                  <a:cubicBezTo>
                    <a:pt x="198312" y="0"/>
                    <a:pt x="204503" y="3905"/>
                    <a:pt x="207456" y="10096"/>
                  </a:cubicBezTo>
                  <a:lnTo>
                    <a:pt x="249747" y="97441"/>
                  </a:lnTo>
                  <a:cubicBezTo>
                    <a:pt x="250128" y="98107"/>
                    <a:pt x="250318" y="98870"/>
                    <a:pt x="250699" y="99727"/>
                  </a:cubicBezTo>
                  <a:cubicBezTo>
                    <a:pt x="252509" y="105156"/>
                    <a:pt x="251366" y="111443"/>
                    <a:pt x="248127" y="116014"/>
                  </a:cubicBezTo>
                  <a:cubicBezTo>
                    <a:pt x="244889" y="120587"/>
                    <a:pt x="238793" y="123444"/>
                    <a:pt x="233078" y="123444"/>
                  </a:cubicBezTo>
                  <a:lnTo>
                    <a:pt x="233078" y="123444"/>
                  </a:lnTo>
                  <a:close/>
                  <a:moveTo>
                    <a:pt x="45626" y="88011"/>
                  </a:moveTo>
                  <a:lnTo>
                    <a:pt x="205551" y="88011"/>
                  </a:lnTo>
                  <a:lnTo>
                    <a:pt x="180119" y="35528"/>
                  </a:lnTo>
                  <a:lnTo>
                    <a:pt x="70962" y="35528"/>
                  </a:lnTo>
                  <a:lnTo>
                    <a:pt x="45626" y="88011"/>
                  </a:lnTo>
                  <a:lnTo>
                    <a:pt x="45626" y="88011"/>
                  </a:lnTo>
                  <a:lnTo>
                    <a:pt x="45626" y="88011"/>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77" name="Google Shape;1177;p41"/>
            <p:cNvSpPr/>
            <p:nvPr/>
          </p:nvSpPr>
          <p:spPr>
            <a:xfrm>
              <a:off x="3019995" y="4519612"/>
              <a:ext cx="251459" cy="355473"/>
            </a:xfrm>
            <a:custGeom>
              <a:rect b="b" l="l" r="r" t="t"/>
              <a:pathLst>
                <a:path extrusionOk="0" h="355473" w="251459">
                  <a:moveTo>
                    <a:pt x="233743" y="0"/>
                  </a:moveTo>
                  <a:lnTo>
                    <a:pt x="17717" y="0"/>
                  </a:lnTo>
                  <a:cubicBezTo>
                    <a:pt x="17335" y="0"/>
                    <a:pt x="16955" y="0"/>
                    <a:pt x="16573" y="95"/>
                  </a:cubicBezTo>
                  <a:cubicBezTo>
                    <a:pt x="7334" y="667"/>
                    <a:pt x="0" y="8287"/>
                    <a:pt x="0" y="17716"/>
                  </a:cubicBezTo>
                  <a:lnTo>
                    <a:pt x="0" y="355473"/>
                  </a:lnTo>
                  <a:lnTo>
                    <a:pt x="35433" y="355473"/>
                  </a:lnTo>
                  <a:lnTo>
                    <a:pt x="35433" y="35433"/>
                  </a:lnTo>
                  <a:lnTo>
                    <a:pt x="215932" y="35433"/>
                  </a:lnTo>
                  <a:lnTo>
                    <a:pt x="215932" y="355473"/>
                  </a:lnTo>
                  <a:lnTo>
                    <a:pt x="251460" y="355473"/>
                  </a:lnTo>
                  <a:lnTo>
                    <a:pt x="251460" y="17716"/>
                  </a:lnTo>
                  <a:cubicBezTo>
                    <a:pt x="251460" y="7906"/>
                    <a:pt x="243554" y="0"/>
                    <a:pt x="233743"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78" name="Google Shape;1178;p41"/>
            <p:cNvSpPr/>
            <p:nvPr/>
          </p:nvSpPr>
          <p:spPr>
            <a:xfrm>
              <a:off x="3062274" y="4375594"/>
              <a:ext cx="166903" cy="98298"/>
            </a:xfrm>
            <a:custGeom>
              <a:rect b="b" l="l" r="r" t="t"/>
              <a:pathLst>
                <a:path extrusionOk="0" h="98298" w="166903">
                  <a:moveTo>
                    <a:pt x="149174" y="98298"/>
                  </a:moveTo>
                  <a:lnTo>
                    <a:pt x="17729" y="98298"/>
                  </a:lnTo>
                  <a:cubicBezTo>
                    <a:pt x="11538" y="98298"/>
                    <a:pt x="5918" y="95059"/>
                    <a:pt x="2680" y="90011"/>
                  </a:cubicBezTo>
                  <a:cubicBezTo>
                    <a:pt x="-559" y="84772"/>
                    <a:pt x="-844" y="78391"/>
                    <a:pt x="1727" y="72771"/>
                  </a:cubicBezTo>
                  <a:lnTo>
                    <a:pt x="17253" y="40577"/>
                  </a:lnTo>
                  <a:cubicBezTo>
                    <a:pt x="29350" y="15526"/>
                    <a:pt x="54686" y="0"/>
                    <a:pt x="83452" y="0"/>
                  </a:cubicBezTo>
                  <a:cubicBezTo>
                    <a:pt x="112217" y="0"/>
                    <a:pt x="137554" y="15526"/>
                    <a:pt x="149651" y="40577"/>
                  </a:cubicBezTo>
                  <a:lnTo>
                    <a:pt x="165176" y="72866"/>
                  </a:lnTo>
                  <a:cubicBezTo>
                    <a:pt x="167748" y="78296"/>
                    <a:pt x="167462" y="84868"/>
                    <a:pt x="164224" y="90106"/>
                  </a:cubicBezTo>
                  <a:cubicBezTo>
                    <a:pt x="160985" y="95250"/>
                    <a:pt x="155366" y="98298"/>
                    <a:pt x="149174" y="98298"/>
                  </a:cubicBezTo>
                  <a:lnTo>
                    <a:pt x="149174" y="98298"/>
                  </a:lnTo>
                  <a:close/>
                  <a:moveTo>
                    <a:pt x="46019" y="62674"/>
                  </a:moveTo>
                  <a:lnTo>
                    <a:pt x="120885" y="62674"/>
                  </a:lnTo>
                  <a:lnTo>
                    <a:pt x="117647" y="56007"/>
                  </a:lnTo>
                  <a:cubicBezTo>
                    <a:pt x="111455" y="43148"/>
                    <a:pt x="98692" y="35623"/>
                    <a:pt x="83452" y="35623"/>
                  </a:cubicBezTo>
                  <a:cubicBezTo>
                    <a:pt x="68212" y="35623"/>
                    <a:pt x="55353" y="43244"/>
                    <a:pt x="49257" y="56007"/>
                  </a:cubicBezTo>
                  <a:lnTo>
                    <a:pt x="46019" y="62674"/>
                  </a:lnTo>
                  <a:lnTo>
                    <a:pt x="46019" y="62674"/>
                  </a:lnTo>
                  <a:lnTo>
                    <a:pt x="46019" y="62674"/>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79" name="Google Shape;1179;p41"/>
            <p:cNvSpPr/>
            <p:nvPr/>
          </p:nvSpPr>
          <p:spPr>
            <a:xfrm>
              <a:off x="3019984" y="4438554"/>
              <a:ext cx="251488" cy="123348"/>
            </a:xfrm>
            <a:custGeom>
              <a:rect b="b" l="l" r="r" t="t"/>
              <a:pathLst>
                <a:path extrusionOk="0" h="123348" w="251488">
                  <a:moveTo>
                    <a:pt x="233088" y="123349"/>
                  </a:moveTo>
                  <a:lnTo>
                    <a:pt x="18109" y="123349"/>
                  </a:lnTo>
                  <a:cubicBezTo>
                    <a:pt x="12108" y="123349"/>
                    <a:pt x="6012" y="120015"/>
                    <a:pt x="2869" y="115062"/>
                  </a:cubicBezTo>
                  <a:cubicBezTo>
                    <a:pt x="-369" y="110109"/>
                    <a:pt x="-941" y="103251"/>
                    <a:pt x="1536" y="97727"/>
                  </a:cubicBezTo>
                  <a:lnTo>
                    <a:pt x="44017" y="10001"/>
                  </a:lnTo>
                  <a:cubicBezTo>
                    <a:pt x="46970" y="3810"/>
                    <a:pt x="53256" y="0"/>
                    <a:pt x="60019" y="0"/>
                  </a:cubicBezTo>
                  <a:lnTo>
                    <a:pt x="191369" y="0"/>
                  </a:lnTo>
                  <a:cubicBezTo>
                    <a:pt x="198227" y="0"/>
                    <a:pt x="204418" y="3905"/>
                    <a:pt x="207371" y="10001"/>
                  </a:cubicBezTo>
                  <a:lnTo>
                    <a:pt x="249662" y="97346"/>
                  </a:lnTo>
                  <a:cubicBezTo>
                    <a:pt x="249757" y="97727"/>
                    <a:pt x="249852" y="97917"/>
                    <a:pt x="250138" y="98298"/>
                  </a:cubicBezTo>
                  <a:cubicBezTo>
                    <a:pt x="252424" y="103727"/>
                    <a:pt x="251757" y="110490"/>
                    <a:pt x="248519" y="115443"/>
                  </a:cubicBezTo>
                  <a:cubicBezTo>
                    <a:pt x="244995" y="120110"/>
                    <a:pt x="239089" y="123349"/>
                    <a:pt x="233088" y="123349"/>
                  </a:cubicBezTo>
                  <a:lnTo>
                    <a:pt x="233088" y="123349"/>
                  </a:lnTo>
                  <a:close/>
                  <a:moveTo>
                    <a:pt x="45732" y="87821"/>
                  </a:moveTo>
                  <a:lnTo>
                    <a:pt x="205656" y="87821"/>
                  </a:lnTo>
                  <a:lnTo>
                    <a:pt x="180225" y="35243"/>
                  </a:lnTo>
                  <a:lnTo>
                    <a:pt x="71068" y="35243"/>
                  </a:lnTo>
                  <a:lnTo>
                    <a:pt x="45732" y="87821"/>
                  </a:lnTo>
                  <a:lnTo>
                    <a:pt x="45732" y="87821"/>
                  </a:lnTo>
                  <a:lnTo>
                    <a:pt x="45732" y="87821"/>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80" name="Google Shape;1180;p41"/>
            <p:cNvSpPr/>
            <p:nvPr/>
          </p:nvSpPr>
          <p:spPr>
            <a:xfrm>
              <a:off x="3278301" y="4375594"/>
              <a:ext cx="166903" cy="98298"/>
            </a:xfrm>
            <a:custGeom>
              <a:rect b="b" l="l" r="r" t="t"/>
              <a:pathLst>
                <a:path extrusionOk="0" h="98298" w="166903">
                  <a:moveTo>
                    <a:pt x="149174" y="98298"/>
                  </a:moveTo>
                  <a:lnTo>
                    <a:pt x="17729" y="98298"/>
                  </a:lnTo>
                  <a:cubicBezTo>
                    <a:pt x="11538" y="98298"/>
                    <a:pt x="5918" y="95059"/>
                    <a:pt x="2680" y="90011"/>
                  </a:cubicBezTo>
                  <a:cubicBezTo>
                    <a:pt x="-559" y="84868"/>
                    <a:pt x="-844" y="78391"/>
                    <a:pt x="1727" y="72771"/>
                  </a:cubicBezTo>
                  <a:lnTo>
                    <a:pt x="17253" y="40577"/>
                  </a:lnTo>
                  <a:cubicBezTo>
                    <a:pt x="29350" y="15526"/>
                    <a:pt x="54686" y="0"/>
                    <a:pt x="83452" y="0"/>
                  </a:cubicBezTo>
                  <a:lnTo>
                    <a:pt x="83452" y="0"/>
                  </a:lnTo>
                  <a:cubicBezTo>
                    <a:pt x="112217" y="0"/>
                    <a:pt x="137554" y="15526"/>
                    <a:pt x="149651" y="40577"/>
                  </a:cubicBezTo>
                  <a:lnTo>
                    <a:pt x="165176" y="72866"/>
                  </a:lnTo>
                  <a:cubicBezTo>
                    <a:pt x="167748" y="78296"/>
                    <a:pt x="167462" y="84868"/>
                    <a:pt x="164224" y="90106"/>
                  </a:cubicBezTo>
                  <a:cubicBezTo>
                    <a:pt x="160985" y="95155"/>
                    <a:pt x="155175" y="98298"/>
                    <a:pt x="149174" y="98298"/>
                  </a:cubicBezTo>
                  <a:lnTo>
                    <a:pt x="149174" y="98298"/>
                  </a:lnTo>
                  <a:close/>
                  <a:moveTo>
                    <a:pt x="46019" y="62674"/>
                  </a:moveTo>
                  <a:lnTo>
                    <a:pt x="120885" y="62674"/>
                  </a:lnTo>
                  <a:lnTo>
                    <a:pt x="117647" y="56007"/>
                  </a:lnTo>
                  <a:cubicBezTo>
                    <a:pt x="111455" y="43148"/>
                    <a:pt x="98692" y="35623"/>
                    <a:pt x="83452" y="35623"/>
                  </a:cubicBezTo>
                  <a:lnTo>
                    <a:pt x="83452" y="35623"/>
                  </a:lnTo>
                  <a:cubicBezTo>
                    <a:pt x="68212" y="35623"/>
                    <a:pt x="55353" y="43244"/>
                    <a:pt x="49257" y="56007"/>
                  </a:cubicBezTo>
                  <a:lnTo>
                    <a:pt x="46019" y="62674"/>
                  </a:lnTo>
                  <a:lnTo>
                    <a:pt x="46019" y="62674"/>
                  </a:lnTo>
                  <a:lnTo>
                    <a:pt x="46019" y="62674"/>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81" name="Google Shape;1181;p41"/>
            <p:cNvSpPr/>
            <p:nvPr/>
          </p:nvSpPr>
          <p:spPr>
            <a:xfrm>
              <a:off x="3236073" y="4438554"/>
              <a:ext cx="251616" cy="123348"/>
            </a:xfrm>
            <a:custGeom>
              <a:rect b="b" l="l" r="r" t="t"/>
              <a:pathLst>
                <a:path extrusionOk="0" h="123348" w="251616">
                  <a:moveTo>
                    <a:pt x="233121" y="123349"/>
                  </a:moveTo>
                  <a:lnTo>
                    <a:pt x="18142" y="123349"/>
                  </a:lnTo>
                  <a:cubicBezTo>
                    <a:pt x="12236" y="123349"/>
                    <a:pt x="6331" y="120205"/>
                    <a:pt x="2997" y="115348"/>
                  </a:cubicBezTo>
                  <a:cubicBezTo>
                    <a:pt x="-337" y="110395"/>
                    <a:pt x="-908" y="103727"/>
                    <a:pt x="1378" y="98203"/>
                  </a:cubicBezTo>
                  <a:lnTo>
                    <a:pt x="44050" y="10001"/>
                  </a:lnTo>
                  <a:cubicBezTo>
                    <a:pt x="47003" y="3810"/>
                    <a:pt x="53289" y="0"/>
                    <a:pt x="60052" y="0"/>
                  </a:cubicBezTo>
                  <a:lnTo>
                    <a:pt x="191497" y="0"/>
                  </a:lnTo>
                  <a:cubicBezTo>
                    <a:pt x="198355" y="0"/>
                    <a:pt x="204546" y="3905"/>
                    <a:pt x="207499" y="10001"/>
                  </a:cubicBezTo>
                  <a:lnTo>
                    <a:pt x="249790" y="97346"/>
                  </a:lnTo>
                  <a:cubicBezTo>
                    <a:pt x="249885" y="97727"/>
                    <a:pt x="249980" y="97917"/>
                    <a:pt x="250266" y="98298"/>
                  </a:cubicBezTo>
                  <a:cubicBezTo>
                    <a:pt x="252552" y="103727"/>
                    <a:pt x="251885" y="110490"/>
                    <a:pt x="248647" y="115443"/>
                  </a:cubicBezTo>
                  <a:cubicBezTo>
                    <a:pt x="244932" y="120110"/>
                    <a:pt x="239026" y="123349"/>
                    <a:pt x="233121" y="123349"/>
                  </a:cubicBezTo>
                  <a:lnTo>
                    <a:pt x="233121" y="123349"/>
                  </a:lnTo>
                  <a:close/>
                  <a:moveTo>
                    <a:pt x="45574" y="87821"/>
                  </a:moveTo>
                  <a:lnTo>
                    <a:pt x="205499" y="87821"/>
                  </a:lnTo>
                  <a:lnTo>
                    <a:pt x="180067" y="35243"/>
                  </a:lnTo>
                  <a:lnTo>
                    <a:pt x="70910" y="35243"/>
                  </a:lnTo>
                  <a:lnTo>
                    <a:pt x="45574" y="87821"/>
                  </a:lnTo>
                  <a:lnTo>
                    <a:pt x="45574" y="87821"/>
                  </a:lnTo>
                  <a:lnTo>
                    <a:pt x="45574" y="87821"/>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82" name="Google Shape;1182;p41"/>
            <p:cNvSpPr/>
            <p:nvPr/>
          </p:nvSpPr>
          <p:spPr>
            <a:xfrm>
              <a:off x="3446430" y="4729066"/>
              <a:ext cx="35910" cy="146018"/>
            </a:xfrm>
            <a:custGeom>
              <a:rect b="b" l="l" r="r" t="t"/>
              <a:pathLst>
                <a:path extrusionOk="0" h="146018" w="35910">
                  <a:moveTo>
                    <a:pt x="35909" y="17812"/>
                  </a:moveTo>
                  <a:lnTo>
                    <a:pt x="35147" y="146018"/>
                  </a:lnTo>
                  <a:lnTo>
                    <a:pt x="0" y="146018"/>
                  </a:lnTo>
                  <a:lnTo>
                    <a:pt x="667" y="17526"/>
                  </a:lnTo>
                  <a:cubicBezTo>
                    <a:pt x="667" y="7811"/>
                    <a:pt x="8477" y="0"/>
                    <a:pt x="18288" y="0"/>
                  </a:cubicBezTo>
                  <a:cubicBezTo>
                    <a:pt x="18288" y="0"/>
                    <a:pt x="18288" y="0"/>
                    <a:pt x="18383" y="0"/>
                  </a:cubicBezTo>
                  <a:cubicBezTo>
                    <a:pt x="28194" y="0"/>
                    <a:pt x="36004" y="8001"/>
                    <a:pt x="35909" y="17812"/>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83" name="Google Shape;1183;p41"/>
            <p:cNvSpPr/>
            <p:nvPr/>
          </p:nvSpPr>
          <p:spPr>
            <a:xfrm>
              <a:off x="3445188" y="4526470"/>
              <a:ext cx="250320" cy="348615"/>
            </a:xfrm>
            <a:custGeom>
              <a:rect b="b" l="l" r="r" t="t"/>
              <a:pathLst>
                <a:path extrusionOk="0" h="348615" w="250320">
                  <a:moveTo>
                    <a:pt x="250321" y="17621"/>
                  </a:moveTo>
                  <a:lnTo>
                    <a:pt x="250321" y="348615"/>
                  </a:lnTo>
                  <a:lnTo>
                    <a:pt x="214888" y="348615"/>
                  </a:lnTo>
                  <a:lnTo>
                    <a:pt x="214888" y="35338"/>
                  </a:lnTo>
                  <a:lnTo>
                    <a:pt x="35532" y="35338"/>
                  </a:lnTo>
                  <a:lnTo>
                    <a:pt x="37151" y="152400"/>
                  </a:lnTo>
                  <a:cubicBezTo>
                    <a:pt x="37246" y="162211"/>
                    <a:pt x="29531" y="170212"/>
                    <a:pt x="19720" y="170307"/>
                  </a:cubicBezTo>
                  <a:cubicBezTo>
                    <a:pt x="10005" y="171069"/>
                    <a:pt x="2004" y="162687"/>
                    <a:pt x="1909" y="152876"/>
                  </a:cubicBezTo>
                  <a:lnTo>
                    <a:pt x="4" y="17907"/>
                  </a:lnTo>
                  <a:cubicBezTo>
                    <a:pt x="-92" y="13145"/>
                    <a:pt x="1718" y="8572"/>
                    <a:pt x="5052" y="5239"/>
                  </a:cubicBezTo>
                  <a:cubicBezTo>
                    <a:pt x="8386" y="2000"/>
                    <a:pt x="12958" y="0"/>
                    <a:pt x="17625" y="0"/>
                  </a:cubicBezTo>
                  <a:lnTo>
                    <a:pt x="232604" y="0"/>
                  </a:lnTo>
                  <a:cubicBezTo>
                    <a:pt x="242415" y="0"/>
                    <a:pt x="250321" y="7906"/>
                    <a:pt x="250321" y="17621"/>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84" name="Google Shape;1184;p41"/>
            <p:cNvSpPr/>
            <p:nvPr/>
          </p:nvSpPr>
          <p:spPr>
            <a:xfrm>
              <a:off x="3487470" y="4375594"/>
              <a:ext cx="165729" cy="98298"/>
            </a:xfrm>
            <a:custGeom>
              <a:rect b="b" l="l" r="r" t="t"/>
              <a:pathLst>
                <a:path extrusionOk="0" h="98298" w="165729">
                  <a:moveTo>
                    <a:pt x="148127" y="98298"/>
                  </a:moveTo>
                  <a:lnTo>
                    <a:pt x="17634" y="98298"/>
                  </a:lnTo>
                  <a:cubicBezTo>
                    <a:pt x="11538" y="98298"/>
                    <a:pt x="5918" y="95059"/>
                    <a:pt x="2680" y="90011"/>
                  </a:cubicBezTo>
                  <a:cubicBezTo>
                    <a:pt x="-559" y="84963"/>
                    <a:pt x="-844" y="78391"/>
                    <a:pt x="1727" y="72771"/>
                  </a:cubicBezTo>
                  <a:lnTo>
                    <a:pt x="17158" y="40577"/>
                  </a:lnTo>
                  <a:cubicBezTo>
                    <a:pt x="29159" y="15526"/>
                    <a:pt x="54305" y="0"/>
                    <a:pt x="82880" y="0"/>
                  </a:cubicBezTo>
                  <a:cubicBezTo>
                    <a:pt x="111455" y="0"/>
                    <a:pt x="136601" y="15526"/>
                    <a:pt x="148603" y="40577"/>
                  </a:cubicBezTo>
                  <a:lnTo>
                    <a:pt x="164033" y="72866"/>
                  </a:lnTo>
                  <a:cubicBezTo>
                    <a:pt x="166605" y="78296"/>
                    <a:pt x="166224" y="84868"/>
                    <a:pt x="163081" y="90106"/>
                  </a:cubicBezTo>
                  <a:cubicBezTo>
                    <a:pt x="159938" y="95250"/>
                    <a:pt x="154127" y="98298"/>
                    <a:pt x="148127" y="98298"/>
                  </a:cubicBezTo>
                  <a:lnTo>
                    <a:pt x="148127" y="98298"/>
                  </a:lnTo>
                  <a:close/>
                  <a:moveTo>
                    <a:pt x="45638" y="62674"/>
                  </a:moveTo>
                  <a:lnTo>
                    <a:pt x="119933" y="62674"/>
                  </a:lnTo>
                  <a:lnTo>
                    <a:pt x="116789" y="56007"/>
                  </a:lnTo>
                  <a:cubicBezTo>
                    <a:pt x="110693" y="43148"/>
                    <a:pt x="97930" y="35623"/>
                    <a:pt x="82785" y="35623"/>
                  </a:cubicBezTo>
                  <a:cubicBezTo>
                    <a:pt x="67640" y="35623"/>
                    <a:pt x="54877" y="43244"/>
                    <a:pt x="48781" y="56007"/>
                  </a:cubicBezTo>
                  <a:lnTo>
                    <a:pt x="45638" y="62674"/>
                  </a:lnTo>
                  <a:lnTo>
                    <a:pt x="45638" y="62674"/>
                  </a:lnTo>
                  <a:lnTo>
                    <a:pt x="45638" y="62674"/>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85" name="Google Shape;1185;p41"/>
            <p:cNvSpPr/>
            <p:nvPr/>
          </p:nvSpPr>
          <p:spPr>
            <a:xfrm>
              <a:off x="3445242" y="4438554"/>
              <a:ext cx="250282" cy="123348"/>
            </a:xfrm>
            <a:custGeom>
              <a:rect b="b" l="l" r="r" t="t"/>
              <a:pathLst>
                <a:path extrusionOk="0" h="123348" w="250282">
                  <a:moveTo>
                    <a:pt x="232073" y="123349"/>
                  </a:moveTo>
                  <a:lnTo>
                    <a:pt x="18047" y="123349"/>
                  </a:lnTo>
                  <a:cubicBezTo>
                    <a:pt x="12141" y="123349"/>
                    <a:pt x="6236" y="120205"/>
                    <a:pt x="2997" y="115348"/>
                  </a:cubicBezTo>
                  <a:cubicBezTo>
                    <a:pt x="-337" y="110395"/>
                    <a:pt x="-908" y="103727"/>
                    <a:pt x="1378" y="98203"/>
                  </a:cubicBezTo>
                  <a:lnTo>
                    <a:pt x="43764" y="10001"/>
                  </a:lnTo>
                  <a:cubicBezTo>
                    <a:pt x="46717" y="3810"/>
                    <a:pt x="53003" y="0"/>
                    <a:pt x="59671" y="0"/>
                  </a:cubicBezTo>
                  <a:lnTo>
                    <a:pt x="190449" y="0"/>
                  </a:lnTo>
                  <a:cubicBezTo>
                    <a:pt x="197307" y="0"/>
                    <a:pt x="203403" y="3905"/>
                    <a:pt x="206356" y="10001"/>
                  </a:cubicBezTo>
                  <a:lnTo>
                    <a:pt x="248456" y="97346"/>
                  </a:lnTo>
                  <a:cubicBezTo>
                    <a:pt x="248552" y="97727"/>
                    <a:pt x="248647" y="97917"/>
                    <a:pt x="248932" y="98298"/>
                  </a:cubicBezTo>
                  <a:cubicBezTo>
                    <a:pt x="251219" y="103727"/>
                    <a:pt x="250552" y="110490"/>
                    <a:pt x="247313" y="115443"/>
                  </a:cubicBezTo>
                  <a:cubicBezTo>
                    <a:pt x="243884" y="120110"/>
                    <a:pt x="237979" y="123349"/>
                    <a:pt x="232073" y="123349"/>
                  </a:cubicBezTo>
                  <a:lnTo>
                    <a:pt x="232073" y="123349"/>
                  </a:lnTo>
                  <a:close/>
                  <a:moveTo>
                    <a:pt x="45383" y="87821"/>
                  </a:moveTo>
                  <a:lnTo>
                    <a:pt x="204641" y="87821"/>
                  </a:lnTo>
                  <a:lnTo>
                    <a:pt x="179305" y="35243"/>
                  </a:lnTo>
                  <a:lnTo>
                    <a:pt x="70625" y="35243"/>
                  </a:lnTo>
                  <a:lnTo>
                    <a:pt x="45383" y="87821"/>
                  </a:lnTo>
                  <a:lnTo>
                    <a:pt x="45383" y="87821"/>
                  </a:lnTo>
                  <a:lnTo>
                    <a:pt x="45383" y="87821"/>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86" name="Google Shape;1186;p41"/>
            <p:cNvSpPr/>
            <p:nvPr/>
          </p:nvSpPr>
          <p:spPr>
            <a:xfrm>
              <a:off x="3660076" y="4519612"/>
              <a:ext cx="251460" cy="355473"/>
            </a:xfrm>
            <a:custGeom>
              <a:rect b="b" l="l" r="r" t="t"/>
              <a:pathLst>
                <a:path extrusionOk="0" h="355473" w="251460">
                  <a:moveTo>
                    <a:pt x="233744" y="0"/>
                  </a:moveTo>
                  <a:lnTo>
                    <a:pt x="17717" y="0"/>
                  </a:lnTo>
                  <a:cubicBezTo>
                    <a:pt x="12001" y="0"/>
                    <a:pt x="6953" y="2667"/>
                    <a:pt x="3810" y="6858"/>
                  </a:cubicBezTo>
                  <a:cubicBezTo>
                    <a:pt x="1429" y="9811"/>
                    <a:pt x="0" y="13621"/>
                    <a:pt x="0" y="17716"/>
                  </a:cubicBezTo>
                  <a:lnTo>
                    <a:pt x="0" y="355473"/>
                  </a:lnTo>
                  <a:lnTo>
                    <a:pt x="35433" y="355473"/>
                  </a:lnTo>
                  <a:lnTo>
                    <a:pt x="35433" y="35433"/>
                  </a:lnTo>
                  <a:lnTo>
                    <a:pt x="215932" y="35433"/>
                  </a:lnTo>
                  <a:lnTo>
                    <a:pt x="215932" y="345948"/>
                  </a:lnTo>
                  <a:lnTo>
                    <a:pt x="251460" y="345948"/>
                  </a:lnTo>
                  <a:lnTo>
                    <a:pt x="251460" y="17716"/>
                  </a:lnTo>
                  <a:cubicBezTo>
                    <a:pt x="251460" y="7906"/>
                    <a:pt x="243554" y="0"/>
                    <a:pt x="233744"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87" name="Google Shape;1187;p41"/>
            <p:cNvSpPr/>
            <p:nvPr/>
          </p:nvSpPr>
          <p:spPr>
            <a:xfrm>
              <a:off x="3703528" y="4375594"/>
              <a:ext cx="165697" cy="98298"/>
            </a:xfrm>
            <a:custGeom>
              <a:rect b="b" l="l" r="r" t="t"/>
              <a:pathLst>
                <a:path extrusionOk="0" h="98298" w="165697">
                  <a:moveTo>
                    <a:pt x="148095" y="98298"/>
                  </a:moveTo>
                  <a:lnTo>
                    <a:pt x="17603" y="98298"/>
                  </a:lnTo>
                  <a:cubicBezTo>
                    <a:pt x="11507" y="98298"/>
                    <a:pt x="5887" y="95059"/>
                    <a:pt x="2648" y="90011"/>
                  </a:cubicBezTo>
                  <a:cubicBezTo>
                    <a:pt x="-495" y="84772"/>
                    <a:pt x="-876" y="78391"/>
                    <a:pt x="1696" y="72771"/>
                  </a:cubicBezTo>
                  <a:lnTo>
                    <a:pt x="17127" y="40577"/>
                  </a:lnTo>
                  <a:cubicBezTo>
                    <a:pt x="29128" y="15526"/>
                    <a:pt x="54274" y="0"/>
                    <a:pt x="82849" y="0"/>
                  </a:cubicBezTo>
                  <a:cubicBezTo>
                    <a:pt x="111424" y="0"/>
                    <a:pt x="136570" y="15526"/>
                    <a:pt x="148571" y="40577"/>
                  </a:cubicBezTo>
                  <a:lnTo>
                    <a:pt x="164002" y="72866"/>
                  </a:lnTo>
                  <a:cubicBezTo>
                    <a:pt x="166574" y="78296"/>
                    <a:pt x="166193" y="84868"/>
                    <a:pt x="163050" y="90106"/>
                  </a:cubicBezTo>
                  <a:cubicBezTo>
                    <a:pt x="159906" y="95155"/>
                    <a:pt x="154191" y="98298"/>
                    <a:pt x="148095" y="98298"/>
                  </a:cubicBezTo>
                  <a:lnTo>
                    <a:pt x="148095" y="98298"/>
                  </a:lnTo>
                  <a:close/>
                  <a:moveTo>
                    <a:pt x="45702" y="62674"/>
                  </a:moveTo>
                  <a:lnTo>
                    <a:pt x="119996" y="62674"/>
                  </a:lnTo>
                  <a:lnTo>
                    <a:pt x="116853" y="56007"/>
                  </a:lnTo>
                  <a:cubicBezTo>
                    <a:pt x="110757" y="43148"/>
                    <a:pt x="97994" y="35623"/>
                    <a:pt x="82849" y="35623"/>
                  </a:cubicBezTo>
                  <a:cubicBezTo>
                    <a:pt x="67704" y="35623"/>
                    <a:pt x="54941" y="43244"/>
                    <a:pt x="48845" y="56007"/>
                  </a:cubicBezTo>
                  <a:lnTo>
                    <a:pt x="45702" y="62674"/>
                  </a:lnTo>
                  <a:lnTo>
                    <a:pt x="45702" y="62674"/>
                  </a:lnTo>
                  <a:lnTo>
                    <a:pt x="45702" y="62674"/>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88" name="Google Shape;1188;p41"/>
            <p:cNvSpPr/>
            <p:nvPr/>
          </p:nvSpPr>
          <p:spPr>
            <a:xfrm>
              <a:off x="3661140" y="4438554"/>
              <a:ext cx="250216" cy="123348"/>
            </a:xfrm>
            <a:custGeom>
              <a:rect b="b" l="l" r="r" t="t"/>
              <a:pathLst>
                <a:path extrusionOk="0" h="123348" w="250216">
                  <a:moveTo>
                    <a:pt x="232107" y="123349"/>
                  </a:moveTo>
                  <a:lnTo>
                    <a:pt x="18080" y="123349"/>
                  </a:lnTo>
                  <a:cubicBezTo>
                    <a:pt x="12080" y="123349"/>
                    <a:pt x="6079" y="120015"/>
                    <a:pt x="2840" y="115062"/>
                  </a:cubicBezTo>
                  <a:cubicBezTo>
                    <a:pt x="-303" y="110109"/>
                    <a:pt x="-970" y="103251"/>
                    <a:pt x="1507" y="97727"/>
                  </a:cubicBezTo>
                  <a:lnTo>
                    <a:pt x="43798" y="10001"/>
                  </a:lnTo>
                  <a:cubicBezTo>
                    <a:pt x="46751" y="3810"/>
                    <a:pt x="53037" y="0"/>
                    <a:pt x="59705" y="0"/>
                  </a:cubicBezTo>
                  <a:lnTo>
                    <a:pt x="190483" y="0"/>
                  </a:lnTo>
                  <a:cubicBezTo>
                    <a:pt x="197341" y="0"/>
                    <a:pt x="203437" y="3905"/>
                    <a:pt x="206390" y="10001"/>
                  </a:cubicBezTo>
                  <a:lnTo>
                    <a:pt x="248490" y="97346"/>
                  </a:lnTo>
                  <a:cubicBezTo>
                    <a:pt x="248585" y="97441"/>
                    <a:pt x="248585" y="97727"/>
                    <a:pt x="248681" y="97822"/>
                  </a:cubicBezTo>
                  <a:cubicBezTo>
                    <a:pt x="251157" y="103251"/>
                    <a:pt x="250586" y="110109"/>
                    <a:pt x="247347" y="115157"/>
                  </a:cubicBezTo>
                  <a:cubicBezTo>
                    <a:pt x="244394" y="120110"/>
                    <a:pt x="238108" y="123349"/>
                    <a:pt x="232107" y="123349"/>
                  </a:cubicBezTo>
                  <a:lnTo>
                    <a:pt x="232107" y="123349"/>
                  </a:lnTo>
                  <a:close/>
                  <a:moveTo>
                    <a:pt x="45608" y="87821"/>
                  </a:moveTo>
                  <a:lnTo>
                    <a:pt x="204866" y="87821"/>
                  </a:lnTo>
                  <a:lnTo>
                    <a:pt x="179529" y="35243"/>
                  </a:lnTo>
                  <a:lnTo>
                    <a:pt x="70754" y="35243"/>
                  </a:lnTo>
                  <a:lnTo>
                    <a:pt x="45608" y="87821"/>
                  </a:lnTo>
                  <a:lnTo>
                    <a:pt x="45608" y="87821"/>
                  </a:lnTo>
                  <a:lnTo>
                    <a:pt x="45608" y="87821"/>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89" name="Google Shape;1189;p41"/>
            <p:cNvSpPr/>
            <p:nvPr/>
          </p:nvSpPr>
          <p:spPr>
            <a:xfrm>
              <a:off x="2776537" y="4844223"/>
              <a:ext cx="1152143" cy="597789"/>
            </a:xfrm>
            <a:custGeom>
              <a:rect b="b" l="l" r="r" t="t"/>
              <a:pathLst>
                <a:path extrusionOk="0" h="597789" w="1152143">
                  <a:moveTo>
                    <a:pt x="976884" y="597789"/>
                  </a:moveTo>
                  <a:lnTo>
                    <a:pt x="175260" y="597789"/>
                  </a:lnTo>
                  <a:cubicBezTo>
                    <a:pt x="150876" y="597789"/>
                    <a:pt x="127254" y="592836"/>
                    <a:pt x="105061" y="583025"/>
                  </a:cubicBezTo>
                  <a:cubicBezTo>
                    <a:pt x="41243" y="554927"/>
                    <a:pt x="0" y="491871"/>
                    <a:pt x="0" y="422339"/>
                  </a:cubicBezTo>
                  <a:lnTo>
                    <a:pt x="0" y="17717"/>
                  </a:lnTo>
                  <a:cubicBezTo>
                    <a:pt x="0" y="7906"/>
                    <a:pt x="7906" y="0"/>
                    <a:pt x="17717" y="0"/>
                  </a:cubicBezTo>
                  <a:lnTo>
                    <a:pt x="1134428" y="0"/>
                  </a:lnTo>
                  <a:cubicBezTo>
                    <a:pt x="1144238" y="0"/>
                    <a:pt x="1152144" y="7906"/>
                    <a:pt x="1152144" y="17717"/>
                  </a:cubicBezTo>
                  <a:lnTo>
                    <a:pt x="1152144" y="422339"/>
                  </a:lnTo>
                  <a:cubicBezTo>
                    <a:pt x="1152144" y="519113"/>
                    <a:pt x="1073563" y="597789"/>
                    <a:pt x="976884" y="597789"/>
                  </a:cubicBezTo>
                  <a:lnTo>
                    <a:pt x="976884" y="597789"/>
                  </a:lnTo>
                  <a:close/>
                  <a:moveTo>
                    <a:pt x="35433" y="35433"/>
                  </a:moveTo>
                  <a:lnTo>
                    <a:pt x="35433" y="422339"/>
                  </a:lnTo>
                  <a:cubicBezTo>
                    <a:pt x="35433" y="477774"/>
                    <a:pt x="68390" y="528161"/>
                    <a:pt x="119348" y="550545"/>
                  </a:cubicBezTo>
                  <a:cubicBezTo>
                    <a:pt x="137065" y="558356"/>
                    <a:pt x="155734" y="562261"/>
                    <a:pt x="175260" y="562261"/>
                  </a:cubicBezTo>
                  <a:lnTo>
                    <a:pt x="976884" y="562261"/>
                  </a:lnTo>
                  <a:cubicBezTo>
                    <a:pt x="1053941" y="562261"/>
                    <a:pt x="1116711" y="499491"/>
                    <a:pt x="1116711" y="422339"/>
                  </a:cubicBezTo>
                  <a:lnTo>
                    <a:pt x="1116711" y="35433"/>
                  </a:lnTo>
                  <a:lnTo>
                    <a:pt x="35433" y="35433"/>
                  </a:lnTo>
                  <a:lnTo>
                    <a:pt x="35433" y="35433"/>
                  </a:lnTo>
                  <a:lnTo>
                    <a:pt x="35433" y="35433"/>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90" name="Google Shape;1190;p41"/>
            <p:cNvSpPr/>
            <p:nvPr/>
          </p:nvSpPr>
          <p:spPr>
            <a:xfrm>
              <a:off x="2979991" y="4952809"/>
              <a:ext cx="758952" cy="353186"/>
            </a:xfrm>
            <a:custGeom>
              <a:rect b="b" l="l" r="r" t="t"/>
              <a:pathLst>
                <a:path extrusionOk="0" h="353186" w="758952">
                  <a:moveTo>
                    <a:pt x="379476" y="353187"/>
                  </a:moveTo>
                  <a:cubicBezTo>
                    <a:pt x="166688" y="353187"/>
                    <a:pt x="0" y="275654"/>
                    <a:pt x="0" y="176593"/>
                  </a:cubicBezTo>
                  <a:cubicBezTo>
                    <a:pt x="0" y="77533"/>
                    <a:pt x="166688" y="0"/>
                    <a:pt x="379476" y="0"/>
                  </a:cubicBezTo>
                  <a:cubicBezTo>
                    <a:pt x="592265" y="0"/>
                    <a:pt x="758952" y="77533"/>
                    <a:pt x="758952" y="176593"/>
                  </a:cubicBezTo>
                  <a:cubicBezTo>
                    <a:pt x="758952" y="275558"/>
                    <a:pt x="592265" y="353187"/>
                    <a:pt x="379476" y="353187"/>
                  </a:cubicBezTo>
                  <a:lnTo>
                    <a:pt x="379476" y="353187"/>
                  </a:lnTo>
                  <a:close/>
                  <a:moveTo>
                    <a:pt x="379476" y="35338"/>
                  </a:moveTo>
                  <a:cubicBezTo>
                    <a:pt x="173641" y="35338"/>
                    <a:pt x="35433" y="108299"/>
                    <a:pt x="35433" y="176498"/>
                  </a:cubicBezTo>
                  <a:cubicBezTo>
                    <a:pt x="35433" y="244697"/>
                    <a:pt x="173736" y="317659"/>
                    <a:pt x="379476" y="317659"/>
                  </a:cubicBezTo>
                  <a:cubicBezTo>
                    <a:pt x="585311" y="317659"/>
                    <a:pt x="723519" y="244697"/>
                    <a:pt x="723519" y="176498"/>
                  </a:cubicBezTo>
                  <a:cubicBezTo>
                    <a:pt x="723519" y="108299"/>
                    <a:pt x="585311" y="35338"/>
                    <a:pt x="379476" y="35338"/>
                  </a:cubicBezTo>
                  <a:lnTo>
                    <a:pt x="379476" y="35338"/>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grpSp>
        <p:nvGrpSpPr>
          <p:cNvPr id="1191" name="Google Shape;1191;p41"/>
          <p:cNvGrpSpPr/>
          <p:nvPr/>
        </p:nvGrpSpPr>
        <p:grpSpPr>
          <a:xfrm>
            <a:off x="7156276" y="4334123"/>
            <a:ext cx="721627" cy="907323"/>
            <a:chOff x="6477570" y="1322641"/>
            <a:chExt cx="1052702" cy="1323593"/>
          </a:xfrm>
        </p:grpSpPr>
        <p:sp>
          <p:nvSpPr>
            <p:cNvPr id="1192" name="Google Shape;1192;p41"/>
            <p:cNvSpPr/>
            <p:nvPr/>
          </p:nvSpPr>
          <p:spPr>
            <a:xfrm>
              <a:off x="6477570" y="1428940"/>
              <a:ext cx="121158" cy="402716"/>
            </a:xfrm>
            <a:custGeom>
              <a:rect b="b" l="l" r="r" t="t"/>
              <a:pathLst>
                <a:path extrusionOk="0" h="402716" w="121158">
                  <a:moveTo>
                    <a:pt x="0" y="385000"/>
                  </a:moveTo>
                  <a:lnTo>
                    <a:pt x="0" y="118015"/>
                  </a:lnTo>
                  <a:cubicBezTo>
                    <a:pt x="0" y="64103"/>
                    <a:pt x="36290" y="18574"/>
                    <a:pt x="85725" y="4572"/>
                  </a:cubicBezTo>
                  <a:cubicBezTo>
                    <a:pt x="96012" y="1619"/>
                    <a:pt x="106871" y="0"/>
                    <a:pt x="118110" y="0"/>
                  </a:cubicBezTo>
                  <a:lnTo>
                    <a:pt x="121158" y="0"/>
                  </a:lnTo>
                  <a:lnTo>
                    <a:pt x="121158" y="35433"/>
                  </a:lnTo>
                  <a:lnTo>
                    <a:pt x="118110" y="35433"/>
                  </a:lnTo>
                  <a:cubicBezTo>
                    <a:pt x="106585" y="35433"/>
                    <a:pt x="95631" y="37814"/>
                    <a:pt x="85725" y="42005"/>
                  </a:cubicBezTo>
                  <a:cubicBezTo>
                    <a:pt x="56197" y="54673"/>
                    <a:pt x="35433" y="83915"/>
                    <a:pt x="35433" y="118015"/>
                  </a:cubicBezTo>
                  <a:lnTo>
                    <a:pt x="35433" y="385000"/>
                  </a:lnTo>
                  <a:cubicBezTo>
                    <a:pt x="35433" y="394811"/>
                    <a:pt x="27527" y="402717"/>
                    <a:pt x="17717" y="402717"/>
                  </a:cubicBezTo>
                  <a:cubicBezTo>
                    <a:pt x="7906" y="402717"/>
                    <a:pt x="0" y="394811"/>
                    <a:pt x="0" y="38500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93" name="Google Shape;1193;p41"/>
            <p:cNvSpPr/>
            <p:nvPr/>
          </p:nvSpPr>
          <p:spPr>
            <a:xfrm>
              <a:off x="6669595" y="1428940"/>
              <a:ext cx="177165" cy="35433"/>
            </a:xfrm>
            <a:custGeom>
              <a:rect b="b" l="l" r="r" t="t"/>
              <a:pathLst>
                <a:path extrusionOk="0" h="35433" w="177165">
                  <a:moveTo>
                    <a:pt x="0" y="0"/>
                  </a:moveTo>
                  <a:lnTo>
                    <a:pt x="177165" y="0"/>
                  </a:lnTo>
                  <a:lnTo>
                    <a:pt x="177165" y="35433"/>
                  </a:lnTo>
                  <a:lnTo>
                    <a:pt x="0" y="35433"/>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94" name="Google Shape;1194;p41"/>
            <p:cNvSpPr/>
            <p:nvPr/>
          </p:nvSpPr>
          <p:spPr>
            <a:xfrm>
              <a:off x="6917626" y="1428940"/>
              <a:ext cx="177165" cy="35433"/>
            </a:xfrm>
            <a:custGeom>
              <a:rect b="b" l="l" r="r" t="t"/>
              <a:pathLst>
                <a:path extrusionOk="0" h="35433" w="177165">
                  <a:moveTo>
                    <a:pt x="0" y="0"/>
                  </a:moveTo>
                  <a:lnTo>
                    <a:pt x="177165" y="0"/>
                  </a:lnTo>
                  <a:lnTo>
                    <a:pt x="177165" y="35433"/>
                  </a:lnTo>
                  <a:lnTo>
                    <a:pt x="0" y="35433"/>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95" name="Google Shape;1195;p41"/>
            <p:cNvSpPr/>
            <p:nvPr/>
          </p:nvSpPr>
          <p:spPr>
            <a:xfrm>
              <a:off x="7165657" y="1428940"/>
              <a:ext cx="177165" cy="35433"/>
            </a:xfrm>
            <a:custGeom>
              <a:rect b="b" l="l" r="r" t="t"/>
              <a:pathLst>
                <a:path extrusionOk="0" h="35433" w="177165">
                  <a:moveTo>
                    <a:pt x="0" y="0"/>
                  </a:moveTo>
                  <a:lnTo>
                    <a:pt x="177165" y="0"/>
                  </a:lnTo>
                  <a:lnTo>
                    <a:pt x="177165" y="35433"/>
                  </a:lnTo>
                  <a:lnTo>
                    <a:pt x="0" y="35433"/>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96" name="Google Shape;1196;p41"/>
            <p:cNvSpPr/>
            <p:nvPr/>
          </p:nvSpPr>
          <p:spPr>
            <a:xfrm>
              <a:off x="6477570" y="1429035"/>
              <a:ext cx="1052702" cy="1217199"/>
            </a:xfrm>
            <a:custGeom>
              <a:rect b="b" l="l" r="r" t="t"/>
              <a:pathLst>
                <a:path extrusionOk="0" h="1217199" w="1052702">
                  <a:moveTo>
                    <a:pt x="1052703" y="117920"/>
                  </a:moveTo>
                  <a:lnTo>
                    <a:pt x="1052703" y="1099090"/>
                  </a:lnTo>
                  <a:cubicBezTo>
                    <a:pt x="1052703" y="1164241"/>
                    <a:pt x="999649" y="1217200"/>
                    <a:pt x="934498" y="1217200"/>
                  </a:cubicBezTo>
                  <a:lnTo>
                    <a:pt x="118110" y="1217200"/>
                  </a:lnTo>
                  <a:cubicBezTo>
                    <a:pt x="52959" y="1217200"/>
                    <a:pt x="0" y="1164241"/>
                    <a:pt x="0" y="1099090"/>
                  </a:cubicBezTo>
                  <a:lnTo>
                    <a:pt x="0" y="1066038"/>
                  </a:lnTo>
                  <a:cubicBezTo>
                    <a:pt x="0" y="1056227"/>
                    <a:pt x="7906" y="1048321"/>
                    <a:pt x="17717" y="1048321"/>
                  </a:cubicBezTo>
                  <a:cubicBezTo>
                    <a:pt x="27527" y="1048321"/>
                    <a:pt x="35433" y="1056227"/>
                    <a:pt x="35433" y="1066038"/>
                  </a:cubicBezTo>
                  <a:lnTo>
                    <a:pt x="35433" y="1099090"/>
                  </a:lnTo>
                  <a:cubicBezTo>
                    <a:pt x="35433" y="1144619"/>
                    <a:pt x="72485" y="1181672"/>
                    <a:pt x="118110" y="1181672"/>
                  </a:cubicBezTo>
                  <a:lnTo>
                    <a:pt x="934498" y="1181672"/>
                  </a:lnTo>
                  <a:cubicBezTo>
                    <a:pt x="980027" y="1181672"/>
                    <a:pt x="1017175" y="1144715"/>
                    <a:pt x="1017175" y="1099090"/>
                  </a:cubicBezTo>
                  <a:lnTo>
                    <a:pt x="1017175" y="117920"/>
                  </a:lnTo>
                  <a:cubicBezTo>
                    <a:pt x="1017175" y="85630"/>
                    <a:pt x="998601" y="57626"/>
                    <a:pt x="971550" y="44006"/>
                  </a:cubicBezTo>
                  <a:cubicBezTo>
                    <a:pt x="960882" y="38672"/>
                    <a:pt x="948880" y="35624"/>
                    <a:pt x="936117" y="35338"/>
                  </a:cubicBezTo>
                  <a:lnTo>
                    <a:pt x="936117" y="0"/>
                  </a:lnTo>
                  <a:cubicBezTo>
                    <a:pt x="948500" y="95"/>
                    <a:pt x="960406" y="2191"/>
                    <a:pt x="971550" y="5905"/>
                  </a:cubicBezTo>
                  <a:cubicBezTo>
                    <a:pt x="1018604" y="21431"/>
                    <a:pt x="1052703" y="65723"/>
                    <a:pt x="1052703" y="11792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97" name="Google Shape;1197;p41"/>
            <p:cNvSpPr/>
            <p:nvPr/>
          </p:nvSpPr>
          <p:spPr>
            <a:xfrm>
              <a:off x="6646830" y="1913476"/>
              <a:ext cx="714279" cy="35433"/>
            </a:xfrm>
            <a:custGeom>
              <a:rect b="b" l="l" r="r" t="t"/>
              <a:pathLst>
                <a:path extrusionOk="0" h="35433" w="714279">
                  <a:moveTo>
                    <a:pt x="696563" y="35433"/>
                  </a:moveTo>
                  <a:lnTo>
                    <a:pt x="17717" y="35433"/>
                  </a:lnTo>
                  <a:cubicBezTo>
                    <a:pt x="7906" y="35433"/>
                    <a:pt x="0" y="27527"/>
                    <a:pt x="0" y="17717"/>
                  </a:cubicBezTo>
                  <a:cubicBezTo>
                    <a:pt x="0" y="7906"/>
                    <a:pt x="7906" y="0"/>
                    <a:pt x="17717" y="0"/>
                  </a:cubicBezTo>
                  <a:lnTo>
                    <a:pt x="696563" y="0"/>
                  </a:lnTo>
                  <a:cubicBezTo>
                    <a:pt x="706374" y="0"/>
                    <a:pt x="714280" y="7906"/>
                    <a:pt x="714280" y="17717"/>
                  </a:cubicBezTo>
                  <a:cubicBezTo>
                    <a:pt x="714280" y="27527"/>
                    <a:pt x="706374" y="35433"/>
                    <a:pt x="696563" y="35433"/>
                  </a:cubicBezTo>
                  <a:lnTo>
                    <a:pt x="696563" y="35433"/>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98" name="Google Shape;1198;p41"/>
            <p:cNvSpPr/>
            <p:nvPr/>
          </p:nvSpPr>
          <p:spPr>
            <a:xfrm>
              <a:off x="6646830" y="1747837"/>
              <a:ext cx="714279" cy="35433"/>
            </a:xfrm>
            <a:custGeom>
              <a:rect b="b" l="l" r="r" t="t"/>
              <a:pathLst>
                <a:path extrusionOk="0" h="35433" w="714279">
                  <a:moveTo>
                    <a:pt x="696563" y="35433"/>
                  </a:moveTo>
                  <a:lnTo>
                    <a:pt x="17717" y="35433"/>
                  </a:lnTo>
                  <a:cubicBezTo>
                    <a:pt x="7906" y="35433"/>
                    <a:pt x="0" y="27527"/>
                    <a:pt x="0" y="17717"/>
                  </a:cubicBezTo>
                  <a:cubicBezTo>
                    <a:pt x="0" y="7906"/>
                    <a:pt x="7906" y="0"/>
                    <a:pt x="17717" y="0"/>
                  </a:cubicBezTo>
                  <a:lnTo>
                    <a:pt x="696563" y="0"/>
                  </a:lnTo>
                  <a:cubicBezTo>
                    <a:pt x="706374" y="0"/>
                    <a:pt x="714280" y="7906"/>
                    <a:pt x="714280" y="17717"/>
                  </a:cubicBezTo>
                  <a:cubicBezTo>
                    <a:pt x="714280" y="27432"/>
                    <a:pt x="706374" y="35433"/>
                    <a:pt x="696563" y="35433"/>
                  </a:cubicBezTo>
                  <a:lnTo>
                    <a:pt x="696563" y="35433"/>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199" name="Google Shape;1199;p41"/>
            <p:cNvSpPr/>
            <p:nvPr/>
          </p:nvSpPr>
          <p:spPr>
            <a:xfrm>
              <a:off x="6646830" y="2079307"/>
              <a:ext cx="714279" cy="35432"/>
            </a:xfrm>
            <a:custGeom>
              <a:rect b="b" l="l" r="r" t="t"/>
              <a:pathLst>
                <a:path extrusionOk="0" h="35432" w="714279">
                  <a:moveTo>
                    <a:pt x="696563" y="35433"/>
                  </a:moveTo>
                  <a:lnTo>
                    <a:pt x="17717" y="35433"/>
                  </a:lnTo>
                  <a:cubicBezTo>
                    <a:pt x="7906" y="35433"/>
                    <a:pt x="0" y="27527"/>
                    <a:pt x="0" y="17717"/>
                  </a:cubicBezTo>
                  <a:cubicBezTo>
                    <a:pt x="0" y="7906"/>
                    <a:pt x="7906" y="0"/>
                    <a:pt x="17717" y="0"/>
                  </a:cubicBezTo>
                  <a:lnTo>
                    <a:pt x="696563" y="0"/>
                  </a:lnTo>
                  <a:cubicBezTo>
                    <a:pt x="706374" y="0"/>
                    <a:pt x="714280" y="7906"/>
                    <a:pt x="714280" y="17717"/>
                  </a:cubicBezTo>
                  <a:cubicBezTo>
                    <a:pt x="714280" y="27432"/>
                    <a:pt x="706374" y="35433"/>
                    <a:pt x="696563" y="35433"/>
                  </a:cubicBezTo>
                  <a:lnTo>
                    <a:pt x="696563" y="35433"/>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200" name="Google Shape;1200;p41"/>
            <p:cNvSpPr/>
            <p:nvPr/>
          </p:nvSpPr>
          <p:spPr>
            <a:xfrm>
              <a:off x="6646830" y="2232373"/>
              <a:ext cx="714279" cy="35432"/>
            </a:xfrm>
            <a:custGeom>
              <a:rect b="b" l="l" r="r" t="t"/>
              <a:pathLst>
                <a:path extrusionOk="0" h="35432" w="714279">
                  <a:moveTo>
                    <a:pt x="696563" y="35433"/>
                  </a:moveTo>
                  <a:lnTo>
                    <a:pt x="17717" y="35433"/>
                  </a:lnTo>
                  <a:cubicBezTo>
                    <a:pt x="7906" y="35433"/>
                    <a:pt x="0" y="27527"/>
                    <a:pt x="0" y="17717"/>
                  </a:cubicBezTo>
                  <a:cubicBezTo>
                    <a:pt x="0" y="7906"/>
                    <a:pt x="7906" y="0"/>
                    <a:pt x="17717" y="0"/>
                  </a:cubicBezTo>
                  <a:lnTo>
                    <a:pt x="696563" y="0"/>
                  </a:lnTo>
                  <a:cubicBezTo>
                    <a:pt x="706374" y="0"/>
                    <a:pt x="714280" y="7906"/>
                    <a:pt x="714280" y="17717"/>
                  </a:cubicBezTo>
                  <a:cubicBezTo>
                    <a:pt x="714280" y="27527"/>
                    <a:pt x="706374" y="35433"/>
                    <a:pt x="696563" y="35433"/>
                  </a:cubicBezTo>
                  <a:lnTo>
                    <a:pt x="696563" y="35433"/>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201" name="Google Shape;1201;p41"/>
            <p:cNvSpPr/>
            <p:nvPr/>
          </p:nvSpPr>
          <p:spPr>
            <a:xfrm>
              <a:off x="6646830" y="2398203"/>
              <a:ext cx="714279" cy="35433"/>
            </a:xfrm>
            <a:custGeom>
              <a:rect b="b" l="l" r="r" t="t"/>
              <a:pathLst>
                <a:path extrusionOk="0" h="35433" w="714279">
                  <a:moveTo>
                    <a:pt x="696563" y="35433"/>
                  </a:moveTo>
                  <a:lnTo>
                    <a:pt x="17717" y="35433"/>
                  </a:lnTo>
                  <a:cubicBezTo>
                    <a:pt x="7906" y="35433"/>
                    <a:pt x="0" y="27527"/>
                    <a:pt x="0" y="17717"/>
                  </a:cubicBezTo>
                  <a:cubicBezTo>
                    <a:pt x="0" y="7906"/>
                    <a:pt x="7906" y="0"/>
                    <a:pt x="17717" y="0"/>
                  </a:cubicBezTo>
                  <a:lnTo>
                    <a:pt x="696563" y="0"/>
                  </a:lnTo>
                  <a:cubicBezTo>
                    <a:pt x="706374" y="0"/>
                    <a:pt x="714280" y="7906"/>
                    <a:pt x="714280" y="17717"/>
                  </a:cubicBezTo>
                  <a:cubicBezTo>
                    <a:pt x="714280" y="27432"/>
                    <a:pt x="706374" y="35433"/>
                    <a:pt x="696563" y="35433"/>
                  </a:cubicBezTo>
                  <a:lnTo>
                    <a:pt x="696563" y="35433"/>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202" name="Google Shape;1202;p41"/>
            <p:cNvSpPr/>
            <p:nvPr/>
          </p:nvSpPr>
          <p:spPr>
            <a:xfrm>
              <a:off x="6478713" y="1870138"/>
              <a:ext cx="35433" cy="529209"/>
            </a:xfrm>
            <a:custGeom>
              <a:rect b="b" l="l" r="r" t="t"/>
              <a:pathLst>
                <a:path extrusionOk="0" h="529209" w="35433">
                  <a:moveTo>
                    <a:pt x="17717" y="529209"/>
                  </a:moveTo>
                  <a:cubicBezTo>
                    <a:pt x="7906" y="529209"/>
                    <a:pt x="0" y="521303"/>
                    <a:pt x="0" y="511493"/>
                  </a:cubicBezTo>
                  <a:lnTo>
                    <a:pt x="0" y="17717"/>
                  </a:lnTo>
                  <a:cubicBezTo>
                    <a:pt x="0" y="7906"/>
                    <a:pt x="7906" y="0"/>
                    <a:pt x="17717" y="0"/>
                  </a:cubicBezTo>
                  <a:cubicBezTo>
                    <a:pt x="27527" y="0"/>
                    <a:pt x="35433" y="7906"/>
                    <a:pt x="35433" y="17717"/>
                  </a:cubicBezTo>
                  <a:lnTo>
                    <a:pt x="35433" y="511397"/>
                  </a:lnTo>
                  <a:cubicBezTo>
                    <a:pt x="35433" y="521208"/>
                    <a:pt x="27527" y="529209"/>
                    <a:pt x="17717" y="529209"/>
                  </a:cubicBezTo>
                  <a:lnTo>
                    <a:pt x="17717" y="529209"/>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203" name="Google Shape;1203;p41"/>
            <p:cNvSpPr/>
            <p:nvPr/>
          </p:nvSpPr>
          <p:spPr>
            <a:xfrm>
              <a:off x="6563295" y="1322641"/>
              <a:ext cx="141732" cy="248030"/>
            </a:xfrm>
            <a:custGeom>
              <a:rect b="b" l="l" r="r" t="t"/>
              <a:pathLst>
                <a:path extrusionOk="0" h="248030" w="141732">
                  <a:moveTo>
                    <a:pt x="70866" y="0"/>
                  </a:moveTo>
                  <a:cubicBezTo>
                    <a:pt x="31718" y="0"/>
                    <a:pt x="0" y="31718"/>
                    <a:pt x="0" y="70866"/>
                  </a:cubicBezTo>
                  <a:lnTo>
                    <a:pt x="0" y="177165"/>
                  </a:lnTo>
                  <a:cubicBezTo>
                    <a:pt x="0" y="216218"/>
                    <a:pt x="31718" y="248031"/>
                    <a:pt x="70866" y="248031"/>
                  </a:cubicBezTo>
                  <a:cubicBezTo>
                    <a:pt x="109823" y="248031"/>
                    <a:pt x="141732" y="216218"/>
                    <a:pt x="141732" y="177165"/>
                  </a:cubicBezTo>
                  <a:lnTo>
                    <a:pt x="141732" y="70866"/>
                  </a:lnTo>
                  <a:cubicBezTo>
                    <a:pt x="141732" y="31718"/>
                    <a:pt x="109919" y="0"/>
                    <a:pt x="70866" y="0"/>
                  </a:cubicBezTo>
                  <a:close/>
                  <a:moveTo>
                    <a:pt x="106299" y="177165"/>
                  </a:moveTo>
                  <a:cubicBezTo>
                    <a:pt x="106299" y="196596"/>
                    <a:pt x="90297" y="212598"/>
                    <a:pt x="70866" y="212598"/>
                  </a:cubicBezTo>
                  <a:cubicBezTo>
                    <a:pt x="51340" y="212598"/>
                    <a:pt x="35433" y="196596"/>
                    <a:pt x="35433" y="177165"/>
                  </a:cubicBezTo>
                  <a:lnTo>
                    <a:pt x="35433" y="70866"/>
                  </a:lnTo>
                  <a:cubicBezTo>
                    <a:pt x="35433" y="51340"/>
                    <a:pt x="51340" y="35433"/>
                    <a:pt x="70866" y="35433"/>
                  </a:cubicBezTo>
                  <a:cubicBezTo>
                    <a:pt x="90297" y="35433"/>
                    <a:pt x="106299" y="51340"/>
                    <a:pt x="106299" y="70866"/>
                  </a:cubicBezTo>
                  <a:lnTo>
                    <a:pt x="106299" y="177165"/>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204" name="Google Shape;1204;p41"/>
            <p:cNvSpPr/>
            <p:nvPr/>
          </p:nvSpPr>
          <p:spPr>
            <a:xfrm>
              <a:off x="6811327" y="1322641"/>
              <a:ext cx="141732" cy="248030"/>
            </a:xfrm>
            <a:custGeom>
              <a:rect b="b" l="l" r="r" t="t"/>
              <a:pathLst>
                <a:path extrusionOk="0" h="248030" w="141732">
                  <a:moveTo>
                    <a:pt x="70866" y="0"/>
                  </a:moveTo>
                  <a:cubicBezTo>
                    <a:pt x="31718" y="0"/>
                    <a:pt x="0" y="31718"/>
                    <a:pt x="0" y="70866"/>
                  </a:cubicBezTo>
                  <a:lnTo>
                    <a:pt x="0" y="177165"/>
                  </a:lnTo>
                  <a:cubicBezTo>
                    <a:pt x="0" y="216218"/>
                    <a:pt x="31718" y="248031"/>
                    <a:pt x="70866" y="248031"/>
                  </a:cubicBezTo>
                  <a:cubicBezTo>
                    <a:pt x="109823" y="248031"/>
                    <a:pt x="141732" y="216218"/>
                    <a:pt x="141732" y="177165"/>
                  </a:cubicBezTo>
                  <a:lnTo>
                    <a:pt x="141732" y="70866"/>
                  </a:lnTo>
                  <a:cubicBezTo>
                    <a:pt x="141732" y="31718"/>
                    <a:pt x="109919" y="0"/>
                    <a:pt x="70866" y="0"/>
                  </a:cubicBezTo>
                  <a:close/>
                  <a:moveTo>
                    <a:pt x="106299" y="177165"/>
                  </a:moveTo>
                  <a:cubicBezTo>
                    <a:pt x="106299" y="196596"/>
                    <a:pt x="90297" y="212598"/>
                    <a:pt x="70866" y="212598"/>
                  </a:cubicBezTo>
                  <a:cubicBezTo>
                    <a:pt x="51340" y="212598"/>
                    <a:pt x="35433" y="196596"/>
                    <a:pt x="35433" y="177165"/>
                  </a:cubicBezTo>
                  <a:lnTo>
                    <a:pt x="35433" y="70866"/>
                  </a:lnTo>
                  <a:cubicBezTo>
                    <a:pt x="35433" y="51340"/>
                    <a:pt x="51340" y="35433"/>
                    <a:pt x="70866" y="35433"/>
                  </a:cubicBezTo>
                  <a:cubicBezTo>
                    <a:pt x="90297" y="35433"/>
                    <a:pt x="106299" y="51340"/>
                    <a:pt x="106299" y="70866"/>
                  </a:cubicBezTo>
                  <a:lnTo>
                    <a:pt x="106299" y="177165"/>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205" name="Google Shape;1205;p41"/>
            <p:cNvSpPr/>
            <p:nvPr/>
          </p:nvSpPr>
          <p:spPr>
            <a:xfrm>
              <a:off x="7059358" y="1322641"/>
              <a:ext cx="141731" cy="248030"/>
            </a:xfrm>
            <a:custGeom>
              <a:rect b="b" l="l" r="r" t="t"/>
              <a:pathLst>
                <a:path extrusionOk="0" h="248030" w="141731">
                  <a:moveTo>
                    <a:pt x="70866" y="0"/>
                  </a:moveTo>
                  <a:cubicBezTo>
                    <a:pt x="31718" y="0"/>
                    <a:pt x="0" y="31718"/>
                    <a:pt x="0" y="70866"/>
                  </a:cubicBezTo>
                  <a:lnTo>
                    <a:pt x="0" y="177165"/>
                  </a:lnTo>
                  <a:cubicBezTo>
                    <a:pt x="0" y="216218"/>
                    <a:pt x="31718" y="248031"/>
                    <a:pt x="70866" y="248031"/>
                  </a:cubicBezTo>
                  <a:cubicBezTo>
                    <a:pt x="109823" y="248031"/>
                    <a:pt x="141732" y="216218"/>
                    <a:pt x="141732" y="177165"/>
                  </a:cubicBezTo>
                  <a:lnTo>
                    <a:pt x="141732" y="70866"/>
                  </a:lnTo>
                  <a:cubicBezTo>
                    <a:pt x="141732" y="31718"/>
                    <a:pt x="109918" y="0"/>
                    <a:pt x="70866" y="0"/>
                  </a:cubicBezTo>
                  <a:close/>
                  <a:moveTo>
                    <a:pt x="106299" y="177165"/>
                  </a:moveTo>
                  <a:cubicBezTo>
                    <a:pt x="106299" y="196596"/>
                    <a:pt x="90297" y="212598"/>
                    <a:pt x="70866" y="212598"/>
                  </a:cubicBezTo>
                  <a:cubicBezTo>
                    <a:pt x="51340" y="212598"/>
                    <a:pt x="35433" y="196596"/>
                    <a:pt x="35433" y="177165"/>
                  </a:cubicBezTo>
                  <a:lnTo>
                    <a:pt x="35433" y="70866"/>
                  </a:lnTo>
                  <a:cubicBezTo>
                    <a:pt x="35433" y="51340"/>
                    <a:pt x="51340" y="35433"/>
                    <a:pt x="70866" y="35433"/>
                  </a:cubicBezTo>
                  <a:cubicBezTo>
                    <a:pt x="90297" y="35433"/>
                    <a:pt x="106299" y="51340"/>
                    <a:pt x="106299" y="70866"/>
                  </a:cubicBezTo>
                  <a:lnTo>
                    <a:pt x="106299" y="177165"/>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1206" name="Google Shape;1206;p41"/>
            <p:cNvSpPr/>
            <p:nvPr/>
          </p:nvSpPr>
          <p:spPr>
            <a:xfrm>
              <a:off x="7307388" y="1322641"/>
              <a:ext cx="141732" cy="248030"/>
            </a:xfrm>
            <a:custGeom>
              <a:rect b="b" l="l" r="r" t="t"/>
              <a:pathLst>
                <a:path extrusionOk="0" h="248030" w="141732">
                  <a:moveTo>
                    <a:pt x="70866" y="0"/>
                  </a:moveTo>
                  <a:cubicBezTo>
                    <a:pt x="31718" y="0"/>
                    <a:pt x="0" y="31718"/>
                    <a:pt x="0" y="70866"/>
                  </a:cubicBezTo>
                  <a:lnTo>
                    <a:pt x="0" y="177165"/>
                  </a:lnTo>
                  <a:cubicBezTo>
                    <a:pt x="0" y="216218"/>
                    <a:pt x="31718" y="248031"/>
                    <a:pt x="70866" y="248031"/>
                  </a:cubicBezTo>
                  <a:cubicBezTo>
                    <a:pt x="109823" y="248031"/>
                    <a:pt x="141732" y="216218"/>
                    <a:pt x="141732" y="177165"/>
                  </a:cubicBezTo>
                  <a:lnTo>
                    <a:pt x="141732" y="70866"/>
                  </a:lnTo>
                  <a:cubicBezTo>
                    <a:pt x="141732" y="31718"/>
                    <a:pt x="109919" y="0"/>
                    <a:pt x="70866" y="0"/>
                  </a:cubicBezTo>
                  <a:close/>
                  <a:moveTo>
                    <a:pt x="106299" y="177165"/>
                  </a:moveTo>
                  <a:cubicBezTo>
                    <a:pt x="106299" y="196596"/>
                    <a:pt x="90297" y="212598"/>
                    <a:pt x="70866" y="212598"/>
                  </a:cubicBezTo>
                  <a:cubicBezTo>
                    <a:pt x="51340" y="212598"/>
                    <a:pt x="35433" y="196596"/>
                    <a:pt x="35433" y="177165"/>
                  </a:cubicBezTo>
                  <a:lnTo>
                    <a:pt x="35433" y="70866"/>
                  </a:lnTo>
                  <a:cubicBezTo>
                    <a:pt x="35433" y="51340"/>
                    <a:pt x="51340" y="35433"/>
                    <a:pt x="70866" y="35433"/>
                  </a:cubicBezTo>
                  <a:cubicBezTo>
                    <a:pt x="90297" y="35433"/>
                    <a:pt x="106299" y="51340"/>
                    <a:pt x="106299" y="70866"/>
                  </a:cubicBezTo>
                  <a:lnTo>
                    <a:pt x="106299" y="177165"/>
                  </a:ln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sp>
        <p:nvSpPr>
          <p:cNvPr id="1207" name="Google Shape;1207;p41"/>
          <p:cNvSpPr/>
          <p:nvPr/>
        </p:nvSpPr>
        <p:spPr>
          <a:xfrm>
            <a:off x="6237171" y="4393020"/>
            <a:ext cx="789219" cy="789218"/>
          </a:xfrm>
          <a:custGeom>
            <a:rect b="b" l="l" r="r" t="t"/>
            <a:pathLst>
              <a:path extrusionOk="0" h="1152143" w="1152144">
                <a:moveTo>
                  <a:pt x="1120426" y="823150"/>
                </a:moveTo>
                <a:lnTo>
                  <a:pt x="852107" y="554831"/>
                </a:lnTo>
                <a:lnTo>
                  <a:pt x="1019080" y="387858"/>
                </a:lnTo>
                <a:cubicBezTo>
                  <a:pt x="1019937" y="387191"/>
                  <a:pt x="1020890" y="386429"/>
                  <a:pt x="1021651" y="385667"/>
                </a:cubicBezTo>
                <a:lnTo>
                  <a:pt x="1088708" y="318325"/>
                </a:lnTo>
                <a:cubicBezTo>
                  <a:pt x="1121664" y="285274"/>
                  <a:pt x="1121664" y="231553"/>
                  <a:pt x="1088708" y="198501"/>
                </a:cubicBezTo>
                <a:lnTo>
                  <a:pt x="983933" y="93345"/>
                </a:lnTo>
                <a:cubicBezTo>
                  <a:pt x="951071" y="60293"/>
                  <a:pt x="897541" y="60293"/>
                  <a:pt x="864584" y="93345"/>
                </a:cubicBezTo>
                <a:lnTo>
                  <a:pt x="806482" y="151638"/>
                </a:lnTo>
                <a:cubicBezTo>
                  <a:pt x="804958" y="152495"/>
                  <a:pt x="803434" y="153638"/>
                  <a:pt x="802100" y="154972"/>
                </a:cubicBezTo>
                <a:lnTo>
                  <a:pt x="627126" y="329946"/>
                </a:lnTo>
                <a:lnTo>
                  <a:pt x="605885" y="308705"/>
                </a:lnTo>
                <a:lnTo>
                  <a:pt x="328898" y="31718"/>
                </a:lnTo>
                <a:cubicBezTo>
                  <a:pt x="308420" y="11239"/>
                  <a:pt x="281178" y="0"/>
                  <a:pt x="252032" y="0"/>
                </a:cubicBezTo>
                <a:cubicBezTo>
                  <a:pt x="222885" y="0"/>
                  <a:pt x="195644" y="11239"/>
                  <a:pt x="175165" y="31718"/>
                </a:cubicBezTo>
                <a:lnTo>
                  <a:pt x="31718" y="175070"/>
                </a:lnTo>
                <a:cubicBezTo>
                  <a:pt x="11240" y="195548"/>
                  <a:pt x="0" y="222885"/>
                  <a:pt x="0" y="252031"/>
                </a:cubicBezTo>
                <a:cubicBezTo>
                  <a:pt x="0" y="281178"/>
                  <a:pt x="11240" y="308420"/>
                  <a:pt x="31718" y="328898"/>
                </a:cubicBezTo>
                <a:lnTo>
                  <a:pt x="329946" y="627126"/>
                </a:lnTo>
                <a:lnTo>
                  <a:pt x="322612" y="634460"/>
                </a:lnTo>
                <a:lnTo>
                  <a:pt x="216884" y="740188"/>
                </a:lnTo>
                <a:cubicBezTo>
                  <a:pt x="215837" y="741140"/>
                  <a:pt x="214979" y="742283"/>
                  <a:pt x="214217" y="743331"/>
                </a:cubicBezTo>
                <a:cubicBezTo>
                  <a:pt x="214122" y="743426"/>
                  <a:pt x="214122" y="743522"/>
                  <a:pt x="214122" y="743522"/>
                </a:cubicBezTo>
                <a:cubicBezTo>
                  <a:pt x="210788" y="745807"/>
                  <a:pt x="208121" y="749046"/>
                  <a:pt x="206502" y="752856"/>
                </a:cubicBezTo>
                <a:lnTo>
                  <a:pt x="124206" y="950500"/>
                </a:lnTo>
                <a:cubicBezTo>
                  <a:pt x="123825" y="951357"/>
                  <a:pt x="123539" y="952309"/>
                  <a:pt x="123254" y="953167"/>
                </a:cubicBezTo>
                <a:lnTo>
                  <a:pt x="68199" y="1085564"/>
                </a:lnTo>
                <a:cubicBezTo>
                  <a:pt x="64675" y="1093661"/>
                  <a:pt x="66580" y="1102995"/>
                  <a:pt x="72771" y="1109186"/>
                </a:cubicBezTo>
                <a:cubicBezTo>
                  <a:pt x="76962" y="1113377"/>
                  <a:pt x="82487" y="1115568"/>
                  <a:pt x="88106" y="1115568"/>
                </a:cubicBezTo>
                <a:cubicBezTo>
                  <a:pt x="90964" y="1115568"/>
                  <a:pt x="93821" y="1114901"/>
                  <a:pt x="96107" y="1113473"/>
                </a:cubicBezTo>
                <a:lnTo>
                  <a:pt x="226790" y="1059275"/>
                </a:lnTo>
                <a:cubicBezTo>
                  <a:pt x="228410" y="1058989"/>
                  <a:pt x="229934" y="1058513"/>
                  <a:pt x="231458" y="1057751"/>
                </a:cubicBezTo>
                <a:lnTo>
                  <a:pt x="429101" y="975455"/>
                </a:lnTo>
                <a:cubicBezTo>
                  <a:pt x="433102" y="973836"/>
                  <a:pt x="436340" y="971169"/>
                  <a:pt x="438626" y="967740"/>
                </a:cubicBezTo>
                <a:cubicBezTo>
                  <a:pt x="439769" y="966978"/>
                  <a:pt x="440817" y="966121"/>
                  <a:pt x="441770" y="965168"/>
                </a:cubicBezTo>
                <a:lnTo>
                  <a:pt x="547592" y="859441"/>
                </a:lnTo>
                <a:lnTo>
                  <a:pt x="554927" y="852106"/>
                </a:lnTo>
                <a:lnTo>
                  <a:pt x="823151" y="1120331"/>
                </a:lnTo>
                <a:cubicBezTo>
                  <a:pt x="843629" y="1140809"/>
                  <a:pt x="870966" y="1152144"/>
                  <a:pt x="900113" y="1152144"/>
                </a:cubicBezTo>
                <a:cubicBezTo>
                  <a:pt x="929259" y="1152144"/>
                  <a:pt x="956501" y="1140809"/>
                  <a:pt x="976979" y="1120331"/>
                </a:cubicBezTo>
                <a:lnTo>
                  <a:pt x="1120426" y="976979"/>
                </a:lnTo>
                <a:cubicBezTo>
                  <a:pt x="1140905" y="956500"/>
                  <a:pt x="1152144" y="929164"/>
                  <a:pt x="1152144" y="900017"/>
                </a:cubicBezTo>
                <a:cubicBezTo>
                  <a:pt x="1152144" y="870871"/>
                  <a:pt x="1140905" y="843629"/>
                  <a:pt x="1120426" y="823150"/>
                </a:cubicBezTo>
                <a:close/>
                <a:moveTo>
                  <a:pt x="821531" y="524256"/>
                </a:moveTo>
                <a:lnTo>
                  <a:pt x="800291" y="503015"/>
                </a:lnTo>
                <a:lnTo>
                  <a:pt x="752951" y="455676"/>
                </a:lnTo>
                <a:lnTo>
                  <a:pt x="752951" y="455581"/>
                </a:lnTo>
                <a:lnTo>
                  <a:pt x="735425" y="438150"/>
                </a:lnTo>
                <a:lnTo>
                  <a:pt x="657892" y="360521"/>
                </a:lnTo>
                <a:lnTo>
                  <a:pt x="812387" y="206026"/>
                </a:lnTo>
                <a:lnTo>
                  <a:pt x="812387" y="206026"/>
                </a:lnTo>
                <a:lnTo>
                  <a:pt x="904494" y="298513"/>
                </a:lnTo>
                <a:lnTo>
                  <a:pt x="780479" y="422529"/>
                </a:lnTo>
                <a:cubicBezTo>
                  <a:pt x="772001" y="430911"/>
                  <a:pt x="772001" y="444627"/>
                  <a:pt x="780479" y="453104"/>
                </a:cubicBezTo>
                <a:cubicBezTo>
                  <a:pt x="784669" y="457295"/>
                  <a:pt x="790289" y="459486"/>
                  <a:pt x="795814" y="459486"/>
                </a:cubicBezTo>
                <a:cubicBezTo>
                  <a:pt x="801434" y="459486"/>
                  <a:pt x="806958" y="457295"/>
                  <a:pt x="811149" y="453104"/>
                </a:cubicBezTo>
                <a:lnTo>
                  <a:pt x="935069" y="329184"/>
                </a:lnTo>
                <a:lnTo>
                  <a:pt x="935069" y="329184"/>
                </a:lnTo>
                <a:lnTo>
                  <a:pt x="975836" y="370046"/>
                </a:lnTo>
                <a:lnTo>
                  <a:pt x="821531" y="524256"/>
                </a:lnTo>
                <a:close/>
                <a:moveTo>
                  <a:pt x="894874" y="124111"/>
                </a:moveTo>
                <a:cubicBezTo>
                  <a:pt x="911066" y="107918"/>
                  <a:pt x="937165" y="107918"/>
                  <a:pt x="953357" y="124111"/>
                </a:cubicBezTo>
                <a:lnTo>
                  <a:pt x="1058132" y="229267"/>
                </a:lnTo>
                <a:cubicBezTo>
                  <a:pt x="1065752" y="237077"/>
                  <a:pt x="1070039" y="247459"/>
                  <a:pt x="1070039" y="258604"/>
                </a:cubicBezTo>
                <a:cubicBezTo>
                  <a:pt x="1070039" y="269653"/>
                  <a:pt x="1065848" y="280035"/>
                  <a:pt x="1058132" y="287846"/>
                </a:cubicBezTo>
                <a:lnTo>
                  <a:pt x="1012031" y="334232"/>
                </a:lnTo>
                <a:lnTo>
                  <a:pt x="848582" y="170783"/>
                </a:lnTo>
                <a:lnTo>
                  <a:pt x="894874" y="124111"/>
                </a:lnTo>
                <a:close/>
                <a:moveTo>
                  <a:pt x="128302" y="1053941"/>
                </a:moveTo>
                <a:lnTo>
                  <a:pt x="151829" y="997172"/>
                </a:lnTo>
                <a:lnTo>
                  <a:pt x="185071" y="1030414"/>
                </a:lnTo>
                <a:lnTo>
                  <a:pt x="128302" y="1053941"/>
                </a:lnTo>
                <a:close/>
                <a:moveTo>
                  <a:pt x="228410" y="1012222"/>
                </a:moveTo>
                <a:lnTo>
                  <a:pt x="169736" y="953643"/>
                </a:lnTo>
                <a:lnTo>
                  <a:pt x="233934" y="799433"/>
                </a:lnTo>
                <a:lnTo>
                  <a:pt x="382619" y="948023"/>
                </a:lnTo>
                <a:lnTo>
                  <a:pt x="228410" y="1012222"/>
                </a:lnTo>
                <a:close/>
                <a:moveTo>
                  <a:pt x="426530" y="919258"/>
                </a:moveTo>
                <a:lnTo>
                  <a:pt x="262795" y="755523"/>
                </a:lnTo>
                <a:lnTo>
                  <a:pt x="353282" y="665131"/>
                </a:lnTo>
                <a:lnTo>
                  <a:pt x="360617" y="657797"/>
                </a:lnTo>
                <a:lnTo>
                  <a:pt x="503015" y="800195"/>
                </a:lnTo>
                <a:lnTo>
                  <a:pt x="524256" y="821436"/>
                </a:lnTo>
                <a:lnTo>
                  <a:pt x="516922" y="828770"/>
                </a:lnTo>
                <a:lnTo>
                  <a:pt x="426530" y="919258"/>
                </a:lnTo>
                <a:close/>
                <a:moveTo>
                  <a:pt x="1089755" y="946213"/>
                </a:moveTo>
                <a:lnTo>
                  <a:pt x="946404" y="1089660"/>
                </a:lnTo>
                <a:cubicBezTo>
                  <a:pt x="934117" y="1101852"/>
                  <a:pt x="917639" y="1108710"/>
                  <a:pt x="900113" y="1108710"/>
                </a:cubicBezTo>
                <a:cubicBezTo>
                  <a:pt x="882491" y="1108710"/>
                  <a:pt x="866013" y="1101852"/>
                  <a:pt x="853726" y="1089660"/>
                </a:cubicBezTo>
                <a:lnTo>
                  <a:pt x="564261" y="800195"/>
                </a:lnTo>
                <a:lnTo>
                  <a:pt x="533686" y="769620"/>
                </a:lnTo>
                <a:lnTo>
                  <a:pt x="369951" y="605885"/>
                </a:lnTo>
                <a:lnTo>
                  <a:pt x="339376" y="575215"/>
                </a:lnTo>
                <a:lnTo>
                  <a:pt x="62294" y="298132"/>
                </a:lnTo>
                <a:cubicBezTo>
                  <a:pt x="50006" y="285940"/>
                  <a:pt x="43244" y="269462"/>
                  <a:pt x="43244" y="251841"/>
                </a:cubicBezTo>
                <a:cubicBezTo>
                  <a:pt x="43244" y="234220"/>
                  <a:pt x="50006" y="217837"/>
                  <a:pt x="62294" y="205549"/>
                </a:cubicBezTo>
                <a:lnTo>
                  <a:pt x="205740" y="62103"/>
                </a:lnTo>
                <a:cubicBezTo>
                  <a:pt x="217932" y="49911"/>
                  <a:pt x="234410" y="43053"/>
                  <a:pt x="252032" y="43053"/>
                </a:cubicBezTo>
                <a:cubicBezTo>
                  <a:pt x="269653" y="43053"/>
                  <a:pt x="286036" y="49911"/>
                  <a:pt x="298323" y="62103"/>
                </a:cubicBezTo>
                <a:lnTo>
                  <a:pt x="304610" y="68389"/>
                </a:lnTo>
                <a:lnTo>
                  <a:pt x="326041" y="89821"/>
                </a:lnTo>
                <a:cubicBezTo>
                  <a:pt x="325088" y="90488"/>
                  <a:pt x="324231" y="91154"/>
                  <a:pt x="323374" y="92012"/>
                </a:cubicBezTo>
                <a:lnTo>
                  <a:pt x="279654" y="135731"/>
                </a:lnTo>
                <a:cubicBezTo>
                  <a:pt x="271177" y="144113"/>
                  <a:pt x="271177" y="157734"/>
                  <a:pt x="279654" y="166211"/>
                </a:cubicBezTo>
                <a:cubicBezTo>
                  <a:pt x="283845" y="170402"/>
                  <a:pt x="289465" y="172498"/>
                  <a:pt x="294894" y="172498"/>
                </a:cubicBezTo>
                <a:cubicBezTo>
                  <a:pt x="300514" y="172498"/>
                  <a:pt x="305943" y="170307"/>
                  <a:pt x="310134" y="166211"/>
                </a:cubicBezTo>
                <a:lnTo>
                  <a:pt x="353854" y="122491"/>
                </a:lnTo>
                <a:cubicBezTo>
                  <a:pt x="354711" y="121634"/>
                  <a:pt x="355378" y="120777"/>
                  <a:pt x="356045" y="119824"/>
                </a:cubicBezTo>
                <a:lnTo>
                  <a:pt x="397478" y="161258"/>
                </a:lnTo>
                <a:lnTo>
                  <a:pt x="418910" y="182689"/>
                </a:lnTo>
                <a:cubicBezTo>
                  <a:pt x="418243" y="183261"/>
                  <a:pt x="417481" y="183737"/>
                  <a:pt x="416814" y="184309"/>
                </a:cubicBezTo>
                <a:lnTo>
                  <a:pt x="329946" y="268986"/>
                </a:lnTo>
                <a:cubicBezTo>
                  <a:pt x="321374" y="277368"/>
                  <a:pt x="321278" y="291084"/>
                  <a:pt x="329660" y="299656"/>
                </a:cubicBezTo>
                <a:cubicBezTo>
                  <a:pt x="333851" y="304038"/>
                  <a:pt x="339471" y="306133"/>
                  <a:pt x="345186" y="306133"/>
                </a:cubicBezTo>
                <a:cubicBezTo>
                  <a:pt x="350711" y="306133"/>
                  <a:pt x="356235" y="304133"/>
                  <a:pt x="360426" y="299942"/>
                </a:cubicBezTo>
                <a:lnTo>
                  <a:pt x="447294" y="215265"/>
                </a:lnTo>
                <a:cubicBezTo>
                  <a:pt x="448056" y="214598"/>
                  <a:pt x="448532" y="213741"/>
                  <a:pt x="449199" y="212979"/>
                </a:cubicBezTo>
                <a:lnTo>
                  <a:pt x="489585" y="253365"/>
                </a:lnTo>
                <a:lnTo>
                  <a:pt x="511112" y="274891"/>
                </a:lnTo>
                <a:cubicBezTo>
                  <a:pt x="510159" y="275558"/>
                  <a:pt x="509302" y="276225"/>
                  <a:pt x="508445" y="277082"/>
                </a:cubicBezTo>
                <a:lnTo>
                  <a:pt x="464725" y="320802"/>
                </a:lnTo>
                <a:cubicBezTo>
                  <a:pt x="456248" y="329184"/>
                  <a:pt x="456248" y="342805"/>
                  <a:pt x="464725" y="351282"/>
                </a:cubicBezTo>
                <a:cubicBezTo>
                  <a:pt x="468916" y="355473"/>
                  <a:pt x="474536" y="357568"/>
                  <a:pt x="479965" y="357568"/>
                </a:cubicBezTo>
                <a:cubicBezTo>
                  <a:pt x="485394" y="357568"/>
                  <a:pt x="490919" y="355378"/>
                  <a:pt x="495205" y="351282"/>
                </a:cubicBezTo>
                <a:lnTo>
                  <a:pt x="538925" y="307562"/>
                </a:lnTo>
                <a:cubicBezTo>
                  <a:pt x="539782" y="306705"/>
                  <a:pt x="540449" y="305848"/>
                  <a:pt x="541115" y="304895"/>
                </a:cubicBezTo>
                <a:lnTo>
                  <a:pt x="575310" y="338995"/>
                </a:lnTo>
                <a:lnTo>
                  <a:pt x="582644" y="346329"/>
                </a:lnTo>
                <a:lnTo>
                  <a:pt x="604076" y="367855"/>
                </a:lnTo>
                <a:cubicBezTo>
                  <a:pt x="603409" y="368332"/>
                  <a:pt x="602647" y="368808"/>
                  <a:pt x="602075" y="369475"/>
                </a:cubicBezTo>
                <a:lnTo>
                  <a:pt x="596551" y="374904"/>
                </a:lnTo>
                <a:lnTo>
                  <a:pt x="515207" y="454152"/>
                </a:lnTo>
                <a:cubicBezTo>
                  <a:pt x="506635" y="462534"/>
                  <a:pt x="506540" y="476250"/>
                  <a:pt x="514921" y="484727"/>
                </a:cubicBezTo>
                <a:cubicBezTo>
                  <a:pt x="518255" y="488251"/>
                  <a:pt x="522637" y="490252"/>
                  <a:pt x="527114" y="490918"/>
                </a:cubicBezTo>
                <a:cubicBezTo>
                  <a:pt x="528161" y="491109"/>
                  <a:pt x="529304" y="491204"/>
                  <a:pt x="530447" y="491204"/>
                </a:cubicBezTo>
                <a:cubicBezTo>
                  <a:pt x="535972" y="491204"/>
                  <a:pt x="541306" y="489109"/>
                  <a:pt x="545687" y="485013"/>
                </a:cubicBezTo>
                <a:lnTo>
                  <a:pt x="627126" y="405574"/>
                </a:lnTo>
                <a:lnTo>
                  <a:pt x="632460" y="400336"/>
                </a:lnTo>
                <a:cubicBezTo>
                  <a:pt x="633222" y="399669"/>
                  <a:pt x="633698" y="398812"/>
                  <a:pt x="634270" y="398050"/>
                </a:cubicBezTo>
                <a:lnTo>
                  <a:pt x="696277" y="460057"/>
                </a:lnTo>
                <a:cubicBezTo>
                  <a:pt x="695420" y="460724"/>
                  <a:pt x="694468" y="461391"/>
                  <a:pt x="693706" y="462153"/>
                </a:cubicBezTo>
                <a:lnTo>
                  <a:pt x="649986" y="505873"/>
                </a:lnTo>
                <a:cubicBezTo>
                  <a:pt x="641509" y="514255"/>
                  <a:pt x="641509" y="527875"/>
                  <a:pt x="649986" y="536353"/>
                </a:cubicBezTo>
                <a:cubicBezTo>
                  <a:pt x="654177" y="540544"/>
                  <a:pt x="659797" y="542639"/>
                  <a:pt x="665226" y="542639"/>
                </a:cubicBezTo>
                <a:cubicBezTo>
                  <a:pt x="670655" y="542639"/>
                  <a:pt x="676275" y="540448"/>
                  <a:pt x="680466" y="536353"/>
                </a:cubicBezTo>
                <a:lnTo>
                  <a:pt x="724186" y="492633"/>
                </a:lnTo>
                <a:cubicBezTo>
                  <a:pt x="725043" y="491871"/>
                  <a:pt x="725710" y="490918"/>
                  <a:pt x="726376" y="490061"/>
                </a:cubicBezTo>
                <a:lnTo>
                  <a:pt x="728377" y="492062"/>
                </a:lnTo>
                <a:lnTo>
                  <a:pt x="767429" y="531114"/>
                </a:lnTo>
                <a:lnTo>
                  <a:pt x="769715" y="533305"/>
                </a:lnTo>
                <a:lnTo>
                  <a:pt x="789051" y="552736"/>
                </a:lnTo>
                <a:cubicBezTo>
                  <a:pt x="788194" y="553403"/>
                  <a:pt x="787241" y="553879"/>
                  <a:pt x="786479" y="554641"/>
                </a:cubicBezTo>
                <a:lnTo>
                  <a:pt x="781336" y="559689"/>
                </a:lnTo>
                <a:lnTo>
                  <a:pt x="700373" y="639223"/>
                </a:lnTo>
                <a:cubicBezTo>
                  <a:pt x="696944" y="642652"/>
                  <a:pt x="694849" y="646938"/>
                  <a:pt x="694182" y="651415"/>
                </a:cubicBezTo>
                <a:cubicBezTo>
                  <a:pt x="693230" y="657892"/>
                  <a:pt x="695134" y="664845"/>
                  <a:pt x="700088" y="669893"/>
                </a:cubicBezTo>
                <a:cubicBezTo>
                  <a:pt x="704279" y="674275"/>
                  <a:pt x="709898" y="676465"/>
                  <a:pt x="715518" y="676465"/>
                </a:cubicBezTo>
                <a:cubicBezTo>
                  <a:pt x="720947" y="676465"/>
                  <a:pt x="726472" y="674370"/>
                  <a:pt x="730568" y="670179"/>
                </a:cubicBezTo>
                <a:lnTo>
                  <a:pt x="811911" y="590264"/>
                </a:lnTo>
                <a:lnTo>
                  <a:pt x="816674" y="585597"/>
                </a:lnTo>
                <a:cubicBezTo>
                  <a:pt x="817531" y="584740"/>
                  <a:pt x="818293" y="583692"/>
                  <a:pt x="819055" y="582739"/>
                </a:cubicBezTo>
                <a:lnTo>
                  <a:pt x="859536" y="623221"/>
                </a:lnTo>
                <a:lnTo>
                  <a:pt x="880967" y="644652"/>
                </a:lnTo>
                <a:cubicBezTo>
                  <a:pt x="880301" y="645223"/>
                  <a:pt x="879539" y="645700"/>
                  <a:pt x="878967" y="646366"/>
                </a:cubicBezTo>
                <a:lnTo>
                  <a:pt x="835247" y="690658"/>
                </a:lnTo>
                <a:cubicBezTo>
                  <a:pt x="826770" y="699135"/>
                  <a:pt x="826770" y="712946"/>
                  <a:pt x="835247" y="721519"/>
                </a:cubicBezTo>
                <a:cubicBezTo>
                  <a:pt x="839438" y="725710"/>
                  <a:pt x="845058" y="727900"/>
                  <a:pt x="850487" y="727900"/>
                </a:cubicBezTo>
                <a:cubicBezTo>
                  <a:pt x="856107" y="727900"/>
                  <a:pt x="861536" y="725710"/>
                  <a:pt x="865727" y="721519"/>
                </a:cubicBezTo>
                <a:lnTo>
                  <a:pt x="909447" y="677228"/>
                </a:lnTo>
                <a:cubicBezTo>
                  <a:pt x="910114" y="676561"/>
                  <a:pt x="910685" y="675704"/>
                  <a:pt x="911257" y="674941"/>
                </a:cubicBezTo>
                <a:lnTo>
                  <a:pt x="974122" y="737806"/>
                </a:lnTo>
                <a:cubicBezTo>
                  <a:pt x="973265" y="738378"/>
                  <a:pt x="972407" y="739045"/>
                  <a:pt x="971741" y="739712"/>
                </a:cubicBezTo>
                <a:lnTo>
                  <a:pt x="885634" y="823627"/>
                </a:lnTo>
                <a:cubicBezTo>
                  <a:pt x="877157" y="831913"/>
                  <a:pt x="876967" y="845534"/>
                  <a:pt x="885349" y="854012"/>
                </a:cubicBezTo>
                <a:cubicBezTo>
                  <a:pt x="889540" y="858298"/>
                  <a:pt x="895159" y="860488"/>
                  <a:pt x="900684" y="860488"/>
                </a:cubicBezTo>
                <a:cubicBezTo>
                  <a:pt x="906018" y="860488"/>
                  <a:pt x="911447" y="858488"/>
                  <a:pt x="915734" y="854297"/>
                </a:cubicBezTo>
                <a:lnTo>
                  <a:pt x="1001840" y="770382"/>
                </a:lnTo>
                <a:cubicBezTo>
                  <a:pt x="1002697" y="769525"/>
                  <a:pt x="1003364" y="768667"/>
                  <a:pt x="1004030" y="767715"/>
                </a:cubicBezTo>
                <a:lnTo>
                  <a:pt x="1044702" y="808387"/>
                </a:lnTo>
                <a:lnTo>
                  <a:pt x="1066133" y="829818"/>
                </a:lnTo>
                <a:cubicBezTo>
                  <a:pt x="1065467" y="830389"/>
                  <a:pt x="1064705" y="830866"/>
                  <a:pt x="1064133" y="831532"/>
                </a:cubicBezTo>
                <a:lnTo>
                  <a:pt x="1020413" y="875824"/>
                </a:lnTo>
                <a:cubicBezTo>
                  <a:pt x="1011936" y="884301"/>
                  <a:pt x="1011936" y="898112"/>
                  <a:pt x="1020413" y="906685"/>
                </a:cubicBezTo>
                <a:cubicBezTo>
                  <a:pt x="1024604" y="910876"/>
                  <a:pt x="1030224" y="913066"/>
                  <a:pt x="1035653" y="913066"/>
                </a:cubicBezTo>
                <a:cubicBezTo>
                  <a:pt x="1041083" y="913066"/>
                  <a:pt x="1046702" y="911066"/>
                  <a:pt x="1050893" y="906685"/>
                </a:cubicBezTo>
                <a:lnTo>
                  <a:pt x="1094613" y="862393"/>
                </a:lnTo>
                <a:cubicBezTo>
                  <a:pt x="1095089" y="861917"/>
                  <a:pt x="1095566" y="861250"/>
                  <a:pt x="1095947" y="860679"/>
                </a:cubicBezTo>
                <a:cubicBezTo>
                  <a:pt x="1104233" y="871823"/>
                  <a:pt x="1108805" y="885349"/>
                  <a:pt x="1108805" y="899731"/>
                </a:cubicBezTo>
                <a:cubicBezTo>
                  <a:pt x="1108805" y="917543"/>
                  <a:pt x="1102043" y="933926"/>
                  <a:pt x="1089755" y="946213"/>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nvGrpSpPr>
          <p:cNvPr id="1208" name="Google Shape;1208;p41"/>
          <p:cNvGrpSpPr/>
          <p:nvPr/>
        </p:nvGrpSpPr>
        <p:grpSpPr>
          <a:xfrm>
            <a:off x="6058311" y="2108754"/>
            <a:ext cx="1078868" cy="1084113"/>
            <a:chOff x="9597113" y="1447499"/>
            <a:chExt cx="909900" cy="914400"/>
          </a:xfrm>
        </p:grpSpPr>
        <p:sp>
          <p:nvSpPr>
            <p:cNvPr id="1209" name="Google Shape;1209;p41"/>
            <p:cNvSpPr/>
            <p:nvPr/>
          </p:nvSpPr>
          <p:spPr>
            <a:xfrm>
              <a:off x="9597113" y="1447499"/>
              <a:ext cx="909900" cy="914400"/>
            </a:xfrm>
            <a:prstGeom prst="ellipse">
              <a:avLst/>
            </a:prstGeom>
            <a:solidFill>
              <a:srgbClr val="EFEFEF"/>
            </a:soli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grpSp>
          <p:nvGrpSpPr>
            <p:cNvPr id="1210" name="Google Shape;1210;p41"/>
            <p:cNvGrpSpPr/>
            <p:nvPr/>
          </p:nvGrpSpPr>
          <p:grpSpPr>
            <a:xfrm>
              <a:off x="9767129" y="1652132"/>
              <a:ext cx="569882" cy="505141"/>
              <a:chOff x="1145332" y="3294620"/>
              <a:chExt cx="771048" cy="647700"/>
            </a:xfrm>
          </p:grpSpPr>
          <p:sp>
            <p:nvSpPr>
              <p:cNvPr id="1211" name="Google Shape;1211;p41"/>
              <p:cNvSpPr/>
              <p:nvPr/>
            </p:nvSpPr>
            <p:spPr>
              <a:xfrm>
                <a:off x="1774934" y="3370820"/>
                <a:ext cx="141446" cy="502920"/>
              </a:xfrm>
              <a:custGeom>
                <a:rect b="b" l="l" r="r" t="t"/>
                <a:pathLst>
                  <a:path extrusionOk="0" h="502920" w="141446">
                    <a:moveTo>
                      <a:pt x="37148" y="0"/>
                    </a:moveTo>
                    <a:lnTo>
                      <a:pt x="0" y="37147"/>
                    </a:lnTo>
                    <a:cubicBezTo>
                      <a:pt x="118110" y="155258"/>
                      <a:pt x="118110" y="347663"/>
                      <a:pt x="0" y="465773"/>
                    </a:cubicBezTo>
                    <a:lnTo>
                      <a:pt x="37148" y="502920"/>
                    </a:lnTo>
                    <a:cubicBezTo>
                      <a:pt x="176213" y="364808"/>
                      <a:pt x="176213" y="139065"/>
                      <a:pt x="37148" y="0"/>
                    </a:cubicBezTo>
                    <a:close/>
                  </a:path>
                </a:pathLst>
              </a:custGeom>
              <a:solidFill>
                <a:srgbClr val="434343"/>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212" name="Google Shape;1212;p41"/>
              <p:cNvSpPr/>
              <p:nvPr/>
            </p:nvSpPr>
            <p:spPr>
              <a:xfrm>
                <a:off x="1699687" y="3445114"/>
                <a:ext cx="110728" cy="354330"/>
              </a:xfrm>
              <a:custGeom>
                <a:rect b="b" l="l" r="r" t="t"/>
                <a:pathLst>
                  <a:path extrusionOk="0" h="354330" w="110728">
                    <a:moveTo>
                      <a:pt x="37147" y="0"/>
                    </a:moveTo>
                    <a:lnTo>
                      <a:pt x="0" y="37148"/>
                    </a:lnTo>
                    <a:cubicBezTo>
                      <a:pt x="77153" y="114300"/>
                      <a:pt x="77153" y="239078"/>
                      <a:pt x="0" y="317183"/>
                    </a:cubicBezTo>
                    <a:lnTo>
                      <a:pt x="37147" y="354330"/>
                    </a:lnTo>
                    <a:cubicBezTo>
                      <a:pt x="135255" y="256223"/>
                      <a:pt x="135255" y="98107"/>
                      <a:pt x="37147" y="0"/>
                    </a:cubicBezTo>
                    <a:close/>
                  </a:path>
                </a:pathLst>
              </a:custGeom>
              <a:solidFill>
                <a:srgbClr val="303030"/>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213" name="Google Shape;1213;p41"/>
              <p:cNvSpPr/>
              <p:nvPr/>
            </p:nvSpPr>
            <p:spPr>
              <a:xfrm>
                <a:off x="1626345" y="3521314"/>
                <a:ext cx="80010" cy="204787"/>
              </a:xfrm>
              <a:custGeom>
                <a:rect b="b" l="l" r="r" t="t"/>
                <a:pathLst>
                  <a:path extrusionOk="0" h="204787" w="80010">
                    <a:moveTo>
                      <a:pt x="37148" y="0"/>
                    </a:moveTo>
                    <a:lnTo>
                      <a:pt x="0" y="37148"/>
                    </a:lnTo>
                    <a:cubicBezTo>
                      <a:pt x="36195" y="73343"/>
                      <a:pt x="36195" y="131445"/>
                      <a:pt x="0" y="167640"/>
                    </a:cubicBezTo>
                    <a:lnTo>
                      <a:pt x="37148" y="204788"/>
                    </a:lnTo>
                    <a:cubicBezTo>
                      <a:pt x="94298" y="147638"/>
                      <a:pt x="94298" y="56198"/>
                      <a:pt x="37148" y="0"/>
                    </a:cubicBezTo>
                    <a:close/>
                  </a:path>
                </a:pathLst>
              </a:custGeom>
              <a:solidFill>
                <a:srgbClr val="303030"/>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sp>
            <p:nvSpPr>
              <p:cNvPr id="1214" name="Google Shape;1214;p41"/>
              <p:cNvSpPr/>
              <p:nvPr/>
            </p:nvSpPr>
            <p:spPr>
              <a:xfrm>
                <a:off x="1145332" y="3294620"/>
                <a:ext cx="423862" cy="647700"/>
              </a:xfrm>
              <a:custGeom>
                <a:rect b="b" l="l" r="r" t="t"/>
                <a:pathLst>
                  <a:path extrusionOk="0" h="647700" w="423862">
                    <a:moveTo>
                      <a:pt x="0" y="196215"/>
                    </a:moveTo>
                    <a:lnTo>
                      <a:pt x="0" y="451485"/>
                    </a:lnTo>
                    <a:lnTo>
                      <a:pt x="184785" y="451485"/>
                    </a:lnTo>
                    <a:lnTo>
                      <a:pt x="423863" y="647700"/>
                    </a:lnTo>
                    <a:lnTo>
                      <a:pt x="423863" y="0"/>
                    </a:lnTo>
                    <a:lnTo>
                      <a:pt x="184785" y="196215"/>
                    </a:lnTo>
                    <a:close/>
                  </a:path>
                </a:pathLst>
              </a:custGeom>
              <a:solidFill>
                <a:srgbClr val="434343"/>
              </a:solidFill>
              <a:ln>
                <a:noFill/>
              </a:ln>
            </p:spPr>
            <p:txBody>
              <a:bodyPr anchorCtr="0" anchor="ctr" bIns="45700" lIns="91425" spcFirstLastPara="1" rIns="91425" wrap="square" tIns="45700">
                <a:noAutofit/>
              </a:bodyPr>
              <a:lstStyle/>
              <a:p>
                <a:pPr indent="0" lvl="0" marL="0" marR="0" rtl="0" algn="l">
                  <a:spcBef>
                    <a:spcPts val="0"/>
                  </a:spcBef>
                  <a:spcAft>
                    <a:spcPts val="0"/>
                  </a:spcAft>
                  <a:buClr>
                    <a:srgbClr val="000000"/>
                  </a:buClr>
                  <a:buSzPts val="1800"/>
                  <a:buFont typeface="Calibri"/>
                  <a:buNone/>
                </a:pPr>
                <a:r>
                  <a:t/>
                </a:r>
                <a:endParaRPr sz="1800">
                  <a:solidFill>
                    <a:srgbClr val="000000"/>
                  </a:solidFill>
                  <a:latin typeface="Calibri"/>
                  <a:ea typeface="Calibri"/>
                  <a:cs typeface="Calibri"/>
                  <a:sym typeface="Calibri"/>
                </a:endParaRPr>
              </a:p>
            </p:txBody>
          </p:sp>
        </p:grpSp>
      </p:grpSp>
      <p:sp>
        <p:nvSpPr>
          <p:cNvPr id="1215" name="Google Shape;1215;p41"/>
          <p:cNvSpPr/>
          <p:nvPr/>
        </p:nvSpPr>
        <p:spPr>
          <a:xfrm rot="2938533">
            <a:off x="1182485" y="459626"/>
            <a:ext cx="2077449" cy="188838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216" name="Google Shape;1216;p41"/>
          <p:cNvSpPr/>
          <p:nvPr/>
        </p:nvSpPr>
        <p:spPr>
          <a:xfrm rot="2938533">
            <a:off x="-118990" y="-5949"/>
            <a:ext cx="2077449" cy="188838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2"/>
              </a:gs>
              <a:gs pos="100000">
                <a:schemeClr val="accent3"/>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1217" name="Google Shape;1217;p41"/>
          <p:cNvSpPr txBox="1"/>
          <p:nvPr/>
        </p:nvSpPr>
        <p:spPr>
          <a:xfrm>
            <a:off x="8485625" y="1610400"/>
            <a:ext cx="3195900" cy="771300"/>
          </a:xfrm>
          <a:prstGeom prst="rect">
            <a:avLst/>
          </a:prstGeom>
          <a:noFill/>
          <a:ln>
            <a:noFill/>
          </a:ln>
        </p:spPr>
        <p:txBody>
          <a:bodyPr anchorCtr="0" anchor="ctr" bIns="121900" lIns="121900" spcFirstLastPara="1" rIns="121900" wrap="square" tIns="121900">
            <a:noAutofit/>
          </a:bodyPr>
          <a:lstStyle/>
          <a:p>
            <a:pPr indent="0" lvl="0" marL="0" rtl="0" algn="ctr">
              <a:spcBef>
                <a:spcPts val="0"/>
              </a:spcBef>
              <a:spcAft>
                <a:spcPts val="0"/>
              </a:spcAft>
              <a:buNone/>
            </a:pPr>
            <a:r>
              <a:rPr b="1" lang="en" sz="2800">
                <a:solidFill>
                  <a:srgbClr val="FFFFFF"/>
                </a:solidFill>
                <a:latin typeface="Pompiere"/>
                <a:ea typeface="Pompiere"/>
                <a:cs typeface="Pompiere"/>
                <a:sym typeface="Pompiere"/>
              </a:rPr>
              <a:t>TODAY’S TO DOs</a:t>
            </a:r>
            <a:endParaRPr b="1" sz="2800">
              <a:solidFill>
                <a:srgbClr val="FFFFFF"/>
              </a:solidFill>
              <a:latin typeface="Pompiere"/>
              <a:ea typeface="Pompiere"/>
              <a:cs typeface="Pompiere"/>
              <a:sym typeface="Pompiere"/>
            </a:endParaRPr>
          </a:p>
        </p:txBody>
      </p:sp>
      <p:sp>
        <p:nvSpPr>
          <p:cNvPr id="1218" name="Google Shape;1218;p41"/>
          <p:cNvSpPr txBox="1"/>
          <p:nvPr/>
        </p:nvSpPr>
        <p:spPr>
          <a:xfrm>
            <a:off x="786658" y="1791400"/>
            <a:ext cx="3631500" cy="371400"/>
          </a:xfrm>
          <a:prstGeom prst="rect">
            <a:avLst/>
          </a:prstGeom>
          <a:noFill/>
          <a:ln>
            <a:noFill/>
          </a:ln>
        </p:spPr>
        <p:txBody>
          <a:bodyPr anchorCtr="0" anchor="ctr" bIns="121900" lIns="121900" spcFirstLastPara="1" rIns="121900" wrap="square" tIns="121900">
            <a:noAutofit/>
          </a:bodyPr>
          <a:lstStyle/>
          <a:p>
            <a:pPr indent="0" lvl="0" marL="0" rtl="0" algn="ctr">
              <a:spcBef>
                <a:spcPts val="0"/>
              </a:spcBef>
              <a:spcAft>
                <a:spcPts val="0"/>
              </a:spcAft>
              <a:buNone/>
            </a:pPr>
            <a:r>
              <a:rPr b="1" lang="en" sz="2800">
                <a:solidFill>
                  <a:srgbClr val="FFFFFF"/>
                </a:solidFill>
                <a:latin typeface="Pompiere"/>
                <a:ea typeface="Pompiere"/>
                <a:cs typeface="Pompiere"/>
                <a:sym typeface="Pompiere"/>
              </a:rPr>
              <a:t>ADD A TITLE HERE.</a:t>
            </a:r>
            <a:endParaRPr b="1" sz="2800">
              <a:solidFill>
                <a:srgbClr val="FFFFFF"/>
              </a:solidFill>
              <a:latin typeface="Pompiere"/>
              <a:ea typeface="Pompiere"/>
              <a:cs typeface="Pompiere"/>
              <a:sym typeface="Pompiere"/>
            </a:endParaRPr>
          </a:p>
        </p:txBody>
      </p:sp>
      <p:sp>
        <p:nvSpPr>
          <p:cNvPr id="1219" name="Google Shape;1219;p41"/>
          <p:cNvSpPr txBox="1"/>
          <p:nvPr/>
        </p:nvSpPr>
        <p:spPr>
          <a:xfrm>
            <a:off x="5203475" y="1666500"/>
            <a:ext cx="2787600" cy="371400"/>
          </a:xfrm>
          <a:prstGeom prst="rect">
            <a:avLst/>
          </a:prstGeom>
          <a:noFill/>
          <a:ln>
            <a:noFill/>
          </a:ln>
        </p:spPr>
        <p:txBody>
          <a:bodyPr anchorCtr="0" anchor="ctr" bIns="121900" lIns="121900" spcFirstLastPara="1" rIns="121900" wrap="square" tIns="121900">
            <a:noAutofit/>
          </a:bodyPr>
          <a:lstStyle/>
          <a:p>
            <a:pPr indent="0" lvl="0" marL="0" rtl="0" algn="ctr">
              <a:spcBef>
                <a:spcPts val="0"/>
              </a:spcBef>
              <a:spcAft>
                <a:spcPts val="0"/>
              </a:spcAft>
              <a:buNone/>
            </a:pPr>
            <a:r>
              <a:rPr b="1" lang="en" sz="2800">
                <a:solidFill>
                  <a:srgbClr val="FFFFFF"/>
                </a:solidFill>
                <a:latin typeface="Pompiere"/>
                <a:ea typeface="Pompiere"/>
                <a:cs typeface="Pompiere"/>
                <a:sym typeface="Pompiere"/>
              </a:rPr>
              <a:t>ADD A TITLE HERE.</a:t>
            </a:r>
            <a:endParaRPr b="1" sz="2800">
              <a:solidFill>
                <a:srgbClr val="FFFFFF"/>
              </a:solidFill>
              <a:latin typeface="Pompiere"/>
              <a:ea typeface="Pompiere"/>
              <a:cs typeface="Pompiere"/>
              <a:sym typeface="Pompiere"/>
            </a:endParaRPr>
          </a:p>
        </p:txBody>
      </p:sp>
      <p:sp>
        <p:nvSpPr>
          <p:cNvPr id="1220" name="Google Shape;1220;p41"/>
          <p:cNvSpPr txBox="1"/>
          <p:nvPr/>
        </p:nvSpPr>
        <p:spPr>
          <a:xfrm>
            <a:off x="5203475" y="3760250"/>
            <a:ext cx="2844600" cy="371400"/>
          </a:xfrm>
          <a:prstGeom prst="rect">
            <a:avLst/>
          </a:prstGeom>
          <a:noFill/>
          <a:ln>
            <a:noFill/>
          </a:ln>
        </p:spPr>
        <p:txBody>
          <a:bodyPr anchorCtr="0" anchor="ctr" bIns="121900" lIns="121900" spcFirstLastPara="1" rIns="121900" wrap="square" tIns="121900">
            <a:noAutofit/>
          </a:bodyPr>
          <a:lstStyle/>
          <a:p>
            <a:pPr indent="0" lvl="0" marL="0" rtl="0" algn="ctr">
              <a:spcBef>
                <a:spcPts val="0"/>
              </a:spcBef>
              <a:spcAft>
                <a:spcPts val="0"/>
              </a:spcAft>
              <a:buNone/>
            </a:pPr>
            <a:r>
              <a:rPr b="1" lang="en" sz="2800">
                <a:solidFill>
                  <a:srgbClr val="FFFFFF"/>
                </a:solidFill>
                <a:latin typeface="Pompiere"/>
                <a:ea typeface="Pompiere"/>
                <a:cs typeface="Pompiere"/>
                <a:sym typeface="Pompiere"/>
              </a:rPr>
              <a:t>WE WILL NEED</a:t>
            </a:r>
            <a:endParaRPr b="1" sz="2800">
              <a:solidFill>
                <a:srgbClr val="FFFFFF"/>
              </a:solidFill>
              <a:latin typeface="Pompiere"/>
              <a:ea typeface="Pompiere"/>
              <a:cs typeface="Pompiere"/>
              <a:sym typeface="Pompiere"/>
            </a:endParaRPr>
          </a:p>
        </p:txBody>
      </p:sp>
      <p:sp>
        <p:nvSpPr>
          <p:cNvPr id="1221" name="Google Shape;1221;p41"/>
          <p:cNvSpPr/>
          <p:nvPr/>
        </p:nvSpPr>
        <p:spPr>
          <a:xfrm>
            <a:off x="8621622" y="2766893"/>
            <a:ext cx="288900" cy="288900"/>
          </a:xfrm>
          <a:prstGeom prst="frame">
            <a:avLst>
              <a:gd fmla="val 12269" name="adj1"/>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DCB7ED"/>
              </a:solidFill>
              <a:latin typeface="Calibri"/>
              <a:ea typeface="Calibri"/>
              <a:cs typeface="Calibri"/>
              <a:sym typeface="Calibri"/>
            </a:endParaRPr>
          </a:p>
        </p:txBody>
      </p:sp>
      <p:sp>
        <p:nvSpPr>
          <p:cNvPr id="1222" name="Google Shape;1222;p41"/>
          <p:cNvSpPr/>
          <p:nvPr/>
        </p:nvSpPr>
        <p:spPr>
          <a:xfrm>
            <a:off x="8621622" y="3155914"/>
            <a:ext cx="288900" cy="288900"/>
          </a:xfrm>
          <a:prstGeom prst="frame">
            <a:avLst>
              <a:gd fmla="val 12269" name="adj1"/>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000000"/>
              </a:solidFill>
              <a:latin typeface="Calibri"/>
              <a:ea typeface="Calibri"/>
              <a:cs typeface="Calibri"/>
              <a:sym typeface="Calibri"/>
            </a:endParaRPr>
          </a:p>
        </p:txBody>
      </p:sp>
      <p:sp>
        <p:nvSpPr>
          <p:cNvPr id="1223" name="Google Shape;1223;p41"/>
          <p:cNvSpPr/>
          <p:nvPr/>
        </p:nvSpPr>
        <p:spPr>
          <a:xfrm>
            <a:off x="8621622" y="3544935"/>
            <a:ext cx="288900" cy="288900"/>
          </a:xfrm>
          <a:prstGeom prst="frame">
            <a:avLst>
              <a:gd fmla="val 12269" name="adj1"/>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DCB7ED"/>
              </a:solidFill>
              <a:latin typeface="Calibri"/>
              <a:ea typeface="Calibri"/>
              <a:cs typeface="Calibri"/>
              <a:sym typeface="Calibri"/>
            </a:endParaRPr>
          </a:p>
        </p:txBody>
      </p:sp>
      <p:sp>
        <p:nvSpPr>
          <p:cNvPr id="1224" name="Google Shape;1224;p41"/>
          <p:cNvSpPr/>
          <p:nvPr/>
        </p:nvSpPr>
        <p:spPr>
          <a:xfrm>
            <a:off x="8621622" y="3933956"/>
            <a:ext cx="288900" cy="288900"/>
          </a:xfrm>
          <a:prstGeom prst="frame">
            <a:avLst>
              <a:gd fmla="val 12269" name="adj1"/>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DCB7ED"/>
              </a:solidFill>
              <a:latin typeface="Calibri"/>
              <a:ea typeface="Calibri"/>
              <a:cs typeface="Calibri"/>
              <a:sym typeface="Calibri"/>
            </a:endParaRPr>
          </a:p>
        </p:txBody>
      </p:sp>
      <p:sp>
        <p:nvSpPr>
          <p:cNvPr id="1225" name="Google Shape;1225;p41"/>
          <p:cNvSpPr/>
          <p:nvPr/>
        </p:nvSpPr>
        <p:spPr>
          <a:xfrm>
            <a:off x="8621622" y="4330998"/>
            <a:ext cx="288900" cy="288900"/>
          </a:xfrm>
          <a:prstGeom prst="frame">
            <a:avLst>
              <a:gd fmla="val 12269" name="adj1"/>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DCB7ED"/>
              </a:solidFill>
              <a:latin typeface="Calibri"/>
              <a:ea typeface="Calibri"/>
              <a:cs typeface="Calibri"/>
              <a:sym typeface="Calibri"/>
            </a:endParaRPr>
          </a:p>
        </p:txBody>
      </p:sp>
      <p:sp>
        <p:nvSpPr>
          <p:cNvPr id="1226" name="Google Shape;1226;p41"/>
          <p:cNvSpPr/>
          <p:nvPr/>
        </p:nvSpPr>
        <p:spPr>
          <a:xfrm>
            <a:off x="8634216" y="2683198"/>
            <a:ext cx="271917" cy="371476"/>
          </a:xfrm>
          <a:custGeom>
            <a:rect b="b" l="l" r="r" t="t"/>
            <a:pathLst>
              <a:path extrusionOk="0" h="830115" w="607635">
                <a:moveTo>
                  <a:pt x="519502" y="23947"/>
                </a:moveTo>
                <a:cubicBezTo>
                  <a:pt x="416632" y="232545"/>
                  <a:pt x="333765" y="449715"/>
                  <a:pt x="273757" y="674505"/>
                </a:cubicBezTo>
                <a:cubicBezTo>
                  <a:pt x="208035" y="581160"/>
                  <a:pt x="147075" y="485910"/>
                  <a:pt x="88972" y="387803"/>
                </a:cubicBezTo>
                <a:cubicBezTo>
                  <a:pt x="57540" y="335415"/>
                  <a:pt x="-24375" y="383040"/>
                  <a:pt x="7057" y="435428"/>
                </a:cubicBezTo>
                <a:cubicBezTo>
                  <a:pt x="83257" y="564015"/>
                  <a:pt x="165172" y="687840"/>
                  <a:pt x="253755" y="807855"/>
                </a:cubicBezTo>
                <a:cubicBezTo>
                  <a:pt x="276615" y="838335"/>
                  <a:pt x="330907" y="840240"/>
                  <a:pt x="340432" y="796425"/>
                </a:cubicBezTo>
                <a:cubicBezTo>
                  <a:pt x="400440" y="545918"/>
                  <a:pt x="487117" y="303030"/>
                  <a:pt x="602370" y="71572"/>
                </a:cubicBezTo>
                <a:cubicBezTo>
                  <a:pt x="629040" y="17280"/>
                  <a:pt x="547125" y="-30345"/>
                  <a:pt x="519502" y="23947"/>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7" name="Google Shape;1227;p41"/>
          <p:cNvSpPr/>
          <p:nvPr/>
        </p:nvSpPr>
        <p:spPr>
          <a:xfrm>
            <a:off x="8630116" y="3073323"/>
            <a:ext cx="271917" cy="371476"/>
          </a:xfrm>
          <a:custGeom>
            <a:rect b="b" l="l" r="r" t="t"/>
            <a:pathLst>
              <a:path extrusionOk="0" h="830115" w="607635">
                <a:moveTo>
                  <a:pt x="519502" y="23947"/>
                </a:moveTo>
                <a:cubicBezTo>
                  <a:pt x="416632" y="232545"/>
                  <a:pt x="333765" y="449715"/>
                  <a:pt x="273757" y="674505"/>
                </a:cubicBezTo>
                <a:cubicBezTo>
                  <a:pt x="208035" y="581160"/>
                  <a:pt x="147075" y="485910"/>
                  <a:pt x="88972" y="387803"/>
                </a:cubicBezTo>
                <a:cubicBezTo>
                  <a:pt x="57540" y="335415"/>
                  <a:pt x="-24375" y="383040"/>
                  <a:pt x="7057" y="435428"/>
                </a:cubicBezTo>
                <a:cubicBezTo>
                  <a:pt x="83257" y="564015"/>
                  <a:pt x="165172" y="687840"/>
                  <a:pt x="253755" y="807855"/>
                </a:cubicBezTo>
                <a:cubicBezTo>
                  <a:pt x="276615" y="838335"/>
                  <a:pt x="330907" y="840240"/>
                  <a:pt x="340432" y="796425"/>
                </a:cubicBezTo>
                <a:cubicBezTo>
                  <a:pt x="400440" y="545918"/>
                  <a:pt x="487117" y="303030"/>
                  <a:pt x="602370" y="71572"/>
                </a:cubicBezTo>
                <a:cubicBezTo>
                  <a:pt x="629040" y="17280"/>
                  <a:pt x="547125" y="-30345"/>
                  <a:pt x="519502" y="23947"/>
                </a:cubicBezTo>
                <a:close/>
              </a:path>
            </a:pathLst>
          </a:cu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DCB7ED"/>
              </a:solidFill>
              <a:latin typeface="Calibri"/>
              <a:ea typeface="Calibri"/>
              <a:cs typeface="Calibri"/>
              <a:sym typeface="Calibri"/>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1" name="Shape 1231"/>
        <p:cNvGrpSpPr/>
        <p:nvPr/>
      </p:nvGrpSpPr>
      <p:grpSpPr>
        <a:xfrm>
          <a:off x="0" y="0"/>
          <a:ext cx="0" cy="0"/>
          <a:chOff x="0" y="0"/>
          <a:chExt cx="0" cy="0"/>
        </a:xfrm>
      </p:grpSpPr>
      <p:sp>
        <p:nvSpPr>
          <p:cNvPr id="1232" name="Google Shape;1232;p42"/>
          <p:cNvSpPr txBox="1"/>
          <p:nvPr>
            <p:ph type="title"/>
          </p:nvPr>
        </p:nvSpPr>
        <p:spPr>
          <a:xfrm>
            <a:off x="1123750" y="1431575"/>
            <a:ext cx="104358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sz="5100"/>
              <a:t>Credits.</a:t>
            </a:r>
            <a:endParaRPr sz="5100"/>
          </a:p>
        </p:txBody>
      </p:sp>
      <p:sp>
        <p:nvSpPr>
          <p:cNvPr id="1233" name="Google Shape;1233;p42"/>
          <p:cNvSpPr txBox="1"/>
          <p:nvPr>
            <p:ph idx="1" type="body"/>
          </p:nvPr>
        </p:nvSpPr>
        <p:spPr>
          <a:xfrm>
            <a:off x="1123937" y="2508425"/>
            <a:ext cx="10435800" cy="31068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sz="2400"/>
              <a:t>Presentation Template: </a:t>
            </a:r>
            <a:r>
              <a:rPr lang="en" sz="2400" u="sng">
                <a:solidFill>
                  <a:schemeClr val="hlink"/>
                </a:solidFill>
                <a:hlinkClick r:id="rId3"/>
              </a:rPr>
              <a:t>SlidesMania</a:t>
            </a:r>
            <a:endParaRPr sz="2400"/>
          </a:p>
          <a:p>
            <a:pPr indent="0" lvl="0" marL="0" rtl="0" algn="l">
              <a:spcBef>
                <a:spcPts val="2100"/>
              </a:spcBef>
              <a:spcAft>
                <a:spcPts val="0"/>
              </a:spcAft>
              <a:buNone/>
            </a:pPr>
            <a:r>
              <a:rPr lang="en" sz="2400"/>
              <a:t>Images: </a:t>
            </a:r>
            <a:r>
              <a:rPr lang="en" sz="2400" u="sng">
                <a:solidFill>
                  <a:schemeClr val="hlink"/>
                </a:solidFill>
                <a:hlinkClick r:id="rId4"/>
              </a:rPr>
              <a:t>Unsplash</a:t>
            </a:r>
            <a:endParaRPr sz="2400"/>
          </a:p>
          <a:p>
            <a:pPr indent="0" lvl="0" marL="0" rtl="0" algn="l">
              <a:spcBef>
                <a:spcPts val="2100"/>
              </a:spcBef>
              <a:spcAft>
                <a:spcPts val="0"/>
              </a:spcAft>
              <a:buNone/>
            </a:pPr>
            <a:r>
              <a:rPr lang="en"/>
              <a:t>Fonts used in this presentation: Roboto and </a:t>
            </a:r>
            <a:r>
              <a:rPr lang="en">
                <a:latin typeface="Fjalla One"/>
                <a:ea typeface="Fjalla One"/>
                <a:cs typeface="Fjalla One"/>
                <a:sym typeface="Fjalla One"/>
              </a:rPr>
              <a:t>Fjalla One</a:t>
            </a:r>
            <a:endParaRPr>
              <a:latin typeface="Fjalla One"/>
              <a:ea typeface="Fjalla One"/>
              <a:cs typeface="Fjalla One"/>
              <a:sym typeface="Fjalla One"/>
            </a:endParaRPr>
          </a:p>
          <a:p>
            <a:pPr indent="0" lvl="0" marL="0" rtl="0" algn="l">
              <a:spcBef>
                <a:spcPts val="2100"/>
              </a:spcBef>
              <a:spcAft>
                <a:spcPts val="2100"/>
              </a:spcAft>
              <a:buNone/>
            </a:pPr>
            <a:r>
              <a:t/>
            </a:r>
            <a:endParaRPr/>
          </a:p>
        </p:txBody>
      </p:sp>
      <p:sp>
        <p:nvSpPr>
          <p:cNvPr id="1234" name="Google Shape;1234;p42"/>
          <p:cNvSpPr/>
          <p:nvPr/>
        </p:nvSpPr>
        <p:spPr>
          <a:xfrm>
            <a:off x="257550" y="237750"/>
            <a:ext cx="11676900" cy="6382500"/>
          </a:xfrm>
          <a:prstGeom prst="rect">
            <a:avLst/>
          </a:prstGeom>
          <a:noFill/>
          <a:ln cap="flat" cmpd="sng" w="76200">
            <a:solidFill>
              <a:srgbClr val="FFFFFF"/>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8" name="Shape 1238"/>
        <p:cNvGrpSpPr/>
        <p:nvPr/>
      </p:nvGrpSpPr>
      <p:grpSpPr>
        <a:xfrm>
          <a:off x="0" y="0"/>
          <a:ext cx="0" cy="0"/>
          <a:chOff x="0" y="0"/>
          <a:chExt cx="0" cy="0"/>
        </a:xfrm>
      </p:grpSpPr>
      <p:sp>
        <p:nvSpPr>
          <p:cNvPr id="1239" name="Google Shape;1239;p43"/>
          <p:cNvSpPr txBox="1"/>
          <p:nvPr>
            <p:ph type="title"/>
          </p:nvPr>
        </p:nvSpPr>
        <p:spPr>
          <a:xfrm>
            <a:off x="415650" y="344902"/>
            <a:ext cx="11360700" cy="8670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sz="5000"/>
              <a:t>Editable Icons</a:t>
            </a:r>
            <a:endParaRPr sz="5000"/>
          </a:p>
        </p:txBody>
      </p:sp>
      <p:grpSp>
        <p:nvGrpSpPr>
          <p:cNvPr id="1240" name="Google Shape;1240;p43"/>
          <p:cNvGrpSpPr/>
          <p:nvPr/>
        </p:nvGrpSpPr>
        <p:grpSpPr>
          <a:xfrm>
            <a:off x="3570764" y="1773752"/>
            <a:ext cx="405160" cy="253589"/>
            <a:chOff x="4797800" y="1994125"/>
            <a:chExt cx="306475" cy="186025"/>
          </a:xfrm>
        </p:grpSpPr>
        <p:sp>
          <p:nvSpPr>
            <p:cNvPr id="1241" name="Google Shape;1241;p43"/>
            <p:cNvSpPr/>
            <p:nvPr/>
          </p:nvSpPr>
          <p:spPr>
            <a:xfrm>
              <a:off x="4837950" y="1994125"/>
              <a:ext cx="226175" cy="152575"/>
            </a:xfrm>
            <a:custGeom>
              <a:rect b="b" l="l" r="r" t="t"/>
              <a:pathLst>
                <a:path extrusionOk="0" h="6103" w="9047">
                  <a:moveTo>
                    <a:pt x="8244" y="786"/>
                  </a:moveTo>
                  <a:lnTo>
                    <a:pt x="8244" y="5318"/>
                  </a:lnTo>
                  <a:lnTo>
                    <a:pt x="803" y="5318"/>
                  </a:lnTo>
                  <a:lnTo>
                    <a:pt x="803" y="786"/>
                  </a:lnTo>
                  <a:close/>
                  <a:moveTo>
                    <a:pt x="536" y="1"/>
                  </a:moveTo>
                  <a:cubicBezTo>
                    <a:pt x="232" y="1"/>
                    <a:pt x="0" y="233"/>
                    <a:pt x="0" y="518"/>
                  </a:cubicBezTo>
                  <a:lnTo>
                    <a:pt x="0" y="6103"/>
                  </a:lnTo>
                  <a:lnTo>
                    <a:pt x="9047" y="6103"/>
                  </a:lnTo>
                  <a:lnTo>
                    <a:pt x="9047" y="518"/>
                  </a:lnTo>
                  <a:cubicBezTo>
                    <a:pt x="9047" y="233"/>
                    <a:pt x="8815" y="1"/>
                    <a:pt x="851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42" name="Google Shape;1242;p43"/>
            <p:cNvSpPr/>
            <p:nvPr/>
          </p:nvSpPr>
          <p:spPr>
            <a:xfrm>
              <a:off x="4797800" y="2160075"/>
              <a:ext cx="306475" cy="20075"/>
            </a:xfrm>
            <a:custGeom>
              <a:rect b="b" l="l" r="r" t="t"/>
              <a:pathLst>
                <a:path extrusionOk="0" h="803" w="12259">
                  <a:moveTo>
                    <a:pt x="1" y="0"/>
                  </a:moveTo>
                  <a:lnTo>
                    <a:pt x="1" y="268"/>
                  </a:lnTo>
                  <a:cubicBezTo>
                    <a:pt x="1" y="571"/>
                    <a:pt x="250" y="803"/>
                    <a:pt x="536" y="803"/>
                  </a:cubicBezTo>
                  <a:lnTo>
                    <a:pt x="11723" y="803"/>
                  </a:lnTo>
                  <a:cubicBezTo>
                    <a:pt x="12026" y="803"/>
                    <a:pt x="12258" y="571"/>
                    <a:pt x="12258" y="268"/>
                  </a:cubicBezTo>
                  <a:lnTo>
                    <a:pt x="12258" y="0"/>
                  </a:lnTo>
                  <a:lnTo>
                    <a:pt x="6923" y="0"/>
                  </a:lnTo>
                  <a:lnTo>
                    <a:pt x="6923" y="125"/>
                  </a:lnTo>
                  <a:cubicBezTo>
                    <a:pt x="6923" y="214"/>
                    <a:pt x="6870" y="268"/>
                    <a:pt x="6799" y="268"/>
                  </a:cubicBezTo>
                  <a:lnTo>
                    <a:pt x="5460" y="268"/>
                  </a:lnTo>
                  <a:cubicBezTo>
                    <a:pt x="5389" y="268"/>
                    <a:pt x="5336" y="214"/>
                    <a:pt x="5336" y="125"/>
                  </a:cubicBezTo>
                  <a:lnTo>
                    <a:pt x="5336"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243" name="Google Shape;1243;p43"/>
          <p:cNvSpPr/>
          <p:nvPr/>
        </p:nvSpPr>
        <p:spPr>
          <a:xfrm>
            <a:off x="3013572" y="1789650"/>
            <a:ext cx="351487" cy="308322"/>
          </a:xfrm>
          <a:custGeom>
            <a:rect b="b" l="l" r="r" t="t"/>
            <a:pathLst>
              <a:path extrusionOk="0" h="9047" w="10635">
                <a:moveTo>
                  <a:pt x="9850" y="803"/>
                </a:moveTo>
                <a:lnTo>
                  <a:pt x="9850" y="6656"/>
                </a:lnTo>
                <a:lnTo>
                  <a:pt x="804" y="6656"/>
                </a:lnTo>
                <a:lnTo>
                  <a:pt x="804" y="803"/>
                </a:lnTo>
                <a:close/>
                <a:moveTo>
                  <a:pt x="536" y="0"/>
                </a:moveTo>
                <a:cubicBezTo>
                  <a:pt x="250" y="0"/>
                  <a:pt x="1" y="250"/>
                  <a:pt x="1" y="536"/>
                </a:cubicBezTo>
                <a:lnTo>
                  <a:pt x="1" y="6923"/>
                </a:lnTo>
                <a:cubicBezTo>
                  <a:pt x="1" y="7227"/>
                  <a:pt x="250" y="7459"/>
                  <a:pt x="536" y="7459"/>
                </a:cubicBezTo>
                <a:lnTo>
                  <a:pt x="4265" y="7459"/>
                </a:lnTo>
                <a:lnTo>
                  <a:pt x="4265" y="8261"/>
                </a:lnTo>
                <a:lnTo>
                  <a:pt x="2927" y="8261"/>
                </a:lnTo>
                <a:lnTo>
                  <a:pt x="2927" y="9047"/>
                </a:lnTo>
                <a:lnTo>
                  <a:pt x="7709" y="9047"/>
                </a:lnTo>
                <a:lnTo>
                  <a:pt x="7709" y="8261"/>
                </a:lnTo>
                <a:lnTo>
                  <a:pt x="6388" y="8261"/>
                </a:lnTo>
                <a:lnTo>
                  <a:pt x="6388" y="7459"/>
                </a:lnTo>
                <a:lnTo>
                  <a:pt x="10100" y="7459"/>
                </a:lnTo>
                <a:cubicBezTo>
                  <a:pt x="10403" y="7459"/>
                  <a:pt x="10635" y="7227"/>
                  <a:pt x="10635" y="6923"/>
                </a:cubicBezTo>
                <a:lnTo>
                  <a:pt x="10635" y="536"/>
                </a:lnTo>
                <a:cubicBezTo>
                  <a:pt x="10635" y="250"/>
                  <a:pt x="10403" y="0"/>
                  <a:pt x="1010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44" name="Google Shape;1244;p43"/>
          <p:cNvSpPr/>
          <p:nvPr/>
        </p:nvSpPr>
        <p:spPr>
          <a:xfrm>
            <a:off x="2598483" y="1706244"/>
            <a:ext cx="211156" cy="398327"/>
          </a:xfrm>
          <a:custGeom>
            <a:rect b="b" l="l" r="r" t="t"/>
            <a:pathLst>
              <a:path extrusionOk="0" h="11688" w="6389">
                <a:moveTo>
                  <a:pt x="3730" y="518"/>
                </a:moveTo>
                <a:cubicBezTo>
                  <a:pt x="3873" y="518"/>
                  <a:pt x="3998" y="643"/>
                  <a:pt x="3998" y="785"/>
                </a:cubicBezTo>
                <a:cubicBezTo>
                  <a:pt x="3998" y="946"/>
                  <a:pt x="3873" y="1053"/>
                  <a:pt x="3730" y="1053"/>
                </a:cubicBezTo>
                <a:lnTo>
                  <a:pt x="2659" y="1053"/>
                </a:lnTo>
                <a:cubicBezTo>
                  <a:pt x="2517" y="1053"/>
                  <a:pt x="2392" y="946"/>
                  <a:pt x="2392" y="785"/>
                </a:cubicBezTo>
                <a:cubicBezTo>
                  <a:pt x="2392" y="643"/>
                  <a:pt x="2517" y="518"/>
                  <a:pt x="2659" y="518"/>
                </a:cubicBezTo>
                <a:close/>
                <a:moveTo>
                  <a:pt x="5586" y="1588"/>
                </a:moveTo>
                <a:lnTo>
                  <a:pt x="5586" y="10099"/>
                </a:lnTo>
                <a:lnTo>
                  <a:pt x="804" y="10099"/>
                </a:lnTo>
                <a:lnTo>
                  <a:pt x="804" y="1588"/>
                </a:lnTo>
                <a:close/>
                <a:moveTo>
                  <a:pt x="268" y="0"/>
                </a:moveTo>
                <a:cubicBezTo>
                  <a:pt x="126" y="0"/>
                  <a:pt x="1" y="125"/>
                  <a:pt x="1" y="250"/>
                </a:cubicBezTo>
                <a:lnTo>
                  <a:pt x="1" y="11420"/>
                </a:lnTo>
                <a:cubicBezTo>
                  <a:pt x="1" y="11562"/>
                  <a:pt x="126" y="11687"/>
                  <a:pt x="268" y="11687"/>
                </a:cubicBezTo>
                <a:lnTo>
                  <a:pt x="6121" y="11687"/>
                </a:lnTo>
                <a:cubicBezTo>
                  <a:pt x="6264" y="11687"/>
                  <a:pt x="6388" y="11562"/>
                  <a:pt x="6388" y="11420"/>
                </a:cubicBezTo>
                <a:lnTo>
                  <a:pt x="6388" y="250"/>
                </a:lnTo>
                <a:cubicBezTo>
                  <a:pt x="6388" y="125"/>
                  <a:pt x="6264" y="0"/>
                  <a:pt x="612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45" name="Google Shape;1245;p43"/>
          <p:cNvSpPr/>
          <p:nvPr/>
        </p:nvSpPr>
        <p:spPr>
          <a:xfrm>
            <a:off x="4125519" y="1774124"/>
            <a:ext cx="352082" cy="253589"/>
          </a:xfrm>
          <a:custGeom>
            <a:rect b="b" l="l" r="r" t="t"/>
            <a:pathLst>
              <a:path extrusionOk="0" h="7441" w="10653">
                <a:moveTo>
                  <a:pt x="5317" y="268"/>
                </a:moveTo>
                <a:cubicBezTo>
                  <a:pt x="5406" y="268"/>
                  <a:pt x="5460" y="322"/>
                  <a:pt x="5460" y="393"/>
                </a:cubicBezTo>
                <a:cubicBezTo>
                  <a:pt x="5460" y="482"/>
                  <a:pt x="5406" y="518"/>
                  <a:pt x="5317" y="518"/>
                </a:cubicBezTo>
                <a:cubicBezTo>
                  <a:pt x="5246" y="518"/>
                  <a:pt x="5192" y="482"/>
                  <a:pt x="5192" y="393"/>
                </a:cubicBezTo>
                <a:cubicBezTo>
                  <a:pt x="5192" y="322"/>
                  <a:pt x="5246" y="268"/>
                  <a:pt x="5317" y="268"/>
                </a:cubicBezTo>
                <a:close/>
                <a:moveTo>
                  <a:pt x="9849" y="786"/>
                </a:moveTo>
                <a:lnTo>
                  <a:pt x="9849" y="6638"/>
                </a:lnTo>
                <a:lnTo>
                  <a:pt x="785" y="6638"/>
                </a:lnTo>
                <a:lnTo>
                  <a:pt x="785" y="786"/>
                </a:lnTo>
                <a:close/>
                <a:moveTo>
                  <a:pt x="5977" y="6906"/>
                </a:moveTo>
                <a:cubicBezTo>
                  <a:pt x="6067" y="6906"/>
                  <a:pt x="6120" y="6959"/>
                  <a:pt x="6120" y="7031"/>
                </a:cubicBezTo>
                <a:cubicBezTo>
                  <a:pt x="6120" y="7120"/>
                  <a:pt x="6067" y="7173"/>
                  <a:pt x="5977" y="7173"/>
                </a:cubicBezTo>
                <a:lnTo>
                  <a:pt x="4657" y="7173"/>
                </a:lnTo>
                <a:cubicBezTo>
                  <a:pt x="4586" y="7173"/>
                  <a:pt x="4514" y="7120"/>
                  <a:pt x="4514" y="7031"/>
                </a:cubicBezTo>
                <a:cubicBezTo>
                  <a:pt x="4514" y="6959"/>
                  <a:pt x="4586" y="6906"/>
                  <a:pt x="4657" y="6906"/>
                </a:cubicBezTo>
                <a:close/>
                <a:moveTo>
                  <a:pt x="535" y="1"/>
                </a:moveTo>
                <a:cubicBezTo>
                  <a:pt x="232" y="1"/>
                  <a:pt x="0" y="233"/>
                  <a:pt x="0" y="518"/>
                </a:cubicBezTo>
                <a:lnTo>
                  <a:pt x="0" y="6906"/>
                </a:lnTo>
                <a:cubicBezTo>
                  <a:pt x="0" y="7209"/>
                  <a:pt x="232" y="7441"/>
                  <a:pt x="535" y="7441"/>
                </a:cubicBezTo>
                <a:lnTo>
                  <a:pt x="10117" y="7441"/>
                </a:lnTo>
                <a:cubicBezTo>
                  <a:pt x="10402" y="7441"/>
                  <a:pt x="10652" y="7209"/>
                  <a:pt x="10652" y="6906"/>
                </a:cubicBezTo>
                <a:lnTo>
                  <a:pt x="10652" y="518"/>
                </a:lnTo>
                <a:cubicBezTo>
                  <a:pt x="10652" y="233"/>
                  <a:pt x="10402" y="1"/>
                  <a:pt x="1011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46" name="Google Shape;1246;p43"/>
          <p:cNvSpPr/>
          <p:nvPr/>
        </p:nvSpPr>
        <p:spPr>
          <a:xfrm>
            <a:off x="4629024" y="1731262"/>
            <a:ext cx="333805" cy="339335"/>
          </a:xfrm>
          <a:custGeom>
            <a:rect b="b" l="l" r="r" t="t"/>
            <a:pathLst>
              <a:path extrusionOk="0" h="9957" w="10100">
                <a:moveTo>
                  <a:pt x="8762" y="1464"/>
                </a:moveTo>
                <a:lnTo>
                  <a:pt x="8762" y="6245"/>
                </a:lnTo>
                <a:lnTo>
                  <a:pt x="1321" y="6245"/>
                </a:lnTo>
                <a:lnTo>
                  <a:pt x="1321" y="1464"/>
                </a:lnTo>
                <a:close/>
                <a:moveTo>
                  <a:pt x="5050" y="0"/>
                </a:moveTo>
                <a:cubicBezTo>
                  <a:pt x="4907" y="0"/>
                  <a:pt x="4783" y="125"/>
                  <a:pt x="4783" y="268"/>
                </a:cubicBezTo>
                <a:lnTo>
                  <a:pt x="4783" y="536"/>
                </a:lnTo>
                <a:lnTo>
                  <a:pt x="251" y="536"/>
                </a:lnTo>
                <a:cubicBezTo>
                  <a:pt x="126" y="536"/>
                  <a:pt x="1" y="661"/>
                  <a:pt x="1" y="803"/>
                </a:cubicBezTo>
                <a:cubicBezTo>
                  <a:pt x="1" y="946"/>
                  <a:pt x="126" y="1053"/>
                  <a:pt x="251" y="1053"/>
                </a:cubicBezTo>
                <a:lnTo>
                  <a:pt x="518" y="1053"/>
                </a:lnTo>
                <a:lnTo>
                  <a:pt x="518" y="6513"/>
                </a:lnTo>
                <a:lnTo>
                  <a:pt x="251" y="6513"/>
                </a:lnTo>
                <a:cubicBezTo>
                  <a:pt x="126" y="6513"/>
                  <a:pt x="1" y="6638"/>
                  <a:pt x="1" y="6781"/>
                </a:cubicBezTo>
                <a:cubicBezTo>
                  <a:pt x="1" y="6923"/>
                  <a:pt x="126" y="7048"/>
                  <a:pt x="251" y="7048"/>
                </a:cubicBezTo>
                <a:lnTo>
                  <a:pt x="4319" y="7048"/>
                </a:lnTo>
                <a:lnTo>
                  <a:pt x="2285" y="9100"/>
                </a:lnTo>
                <a:cubicBezTo>
                  <a:pt x="2178" y="9207"/>
                  <a:pt x="2178" y="9368"/>
                  <a:pt x="2285" y="9475"/>
                </a:cubicBezTo>
                <a:cubicBezTo>
                  <a:pt x="2338" y="9528"/>
                  <a:pt x="2405" y="9555"/>
                  <a:pt x="2472" y="9555"/>
                </a:cubicBezTo>
                <a:cubicBezTo>
                  <a:pt x="2539" y="9555"/>
                  <a:pt x="2606" y="9528"/>
                  <a:pt x="2659" y="9475"/>
                </a:cubicBezTo>
                <a:lnTo>
                  <a:pt x="4783" y="7334"/>
                </a:lnTo>
                <a:lnTo>
                  <a:pt x="4783" y="9707"/>
                </a:lnTo>
                <a:cubicBezTo>
                  <a:pt x="4783" y="9850"/>
                  <a:pt x="4907" y="9957"/>
                  <a:pt x="5050" y="9957"/>
                </a:cubicBezTo>
                <a:cubicBezTo>
                  <a:pt x="5193" y="9957"/>
                  <a:pt x="5318" y="9850"/>
                  <a:pt x="5318" y="9707"/>
                </a:cubicBezTo>
                <a:lnTo>
                  <a:pt x="5318" y="7334"/>
                </a:lnTo>
                <a:lnTo>
                  <a:pt x="7441" y="9475"/>
                </a:lnTo>
                <a:cubicBezTo>
                  <a:pt x="7495" y="9520"/>
                  <a:pt x="7562" y="9542"/>
                  <a:pt x="7628" y="9542"/>
                </a:cubicBezTo>
                <a:cubicBezTo>
                  <a:pt x="7695" y="9542"/>
                  <a:pt x="7762" y="9520"/>
                  <a:pt x="7816" y="9475"/>
                </a:cubicBezTo>
                <a:cubicBezTo>
                  <a:pt x="7923" y="9350"/>
                  <a:pt x="7923" y="9189"/>
                  <a:pt x="7816" y="9082"/>
                </a:cubicBezTo>
                <a:lnTo>
                  <a:pt x="5782" y="7048"/>
                </a:lnTo>
                <a:lnTo>
                  <a:pt x="9832" y="7048"/>
                </a:lnTo>
                <a:cubicBezTo>
                  <a:pt x="9975" y="7048"/>
                  <a:pt x="10100" y="6923"/>
                  <a:pt x="10100" y="6781"/>
                </a:cubicBezTo>
                <a:cubicBezTo>
                  <a:pt x="10100" y="6638"/>
                  <a:pt x="9975" y="6513"/>
                  <a:pt x="9832" y="6513"/>
                </a:cubicBezTo>
                <a:lnTo>
                  <a:pt x="9564" y="6513"/>
                </a:lnTo>
                <a:lnTo>
                  <a:pt x="9564" y="1053"/>
                </a:lnTo>
                <a:lnTo>
                  <a:pt x="9832" y="1053"/>
                </a:lnTo>
                <a:cubicBezTo>
                  <a:pt x="9975" y="1053"/>
                  <a:pt x="10100" y="946"/>
                  <a:pt x="10100" y="803"/>
                </a:cubicBezTo>
                <a:cubicBezTo>
                  <a:pt x="10100" y="661"/>
                  <a:pt x="9975" y="536"/>
                  <a:pt x="9832" y="536"/>
                </a:cubicBezTo>
                <a:lnTo>
                  <a:pt x="5318" y="536"/>
                </a:lnTo>
                <a:lnTo>
                  <a:pt x="5318" y="268"/>
                </a:lnTo>
                <a:cubicBezTo>
                  <a:pt x="5318" y="125"/>
                  <a:pt x="5193" y="0"/>
                  <a:pt x="505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47" name="Google Shape;1247;p43"/>
          <p:cNvSpPr/>
          <p:nvPr/>
        </p:nvSpPr>
        <p:spPr>
          <a:xfrm>
            <a:off x="5618340" y="1764938"/>
            <a:ext cx="299003" cy="280956"/>
          </a:xfrm>
          <a:custGeom>
            <a:rect b="b" l="l" r="r" t="t"/>
            <a:pathLst>
              <a:path extrusionOk="0" h="8244" w="9047">
                <a:moveTo>
                  <a:pt x="464" y="1"/>
                </a:moveTo>
                <a:cubicBezTo>
                  <a:pt x="196" y="1"/>
                  <a:pt x="0" y="215"/>
                  <a:pt x="0" y="464"/>
                </a:cubicBezTo>
                <a:lnTo>
                  <a:pt x="0" y="5960"/>
                </a:lnTo>
                <a:cubicBezTo>
                  <a:pt x="0" y="6210"/>
                  <a:pt x="196" y="6406"/>
                  <a:pt x="464" y="6406"/>
                </a:cubicBezTo>
                <a:lnTo>
                  <a:pt x="5424" y="6406"/>
                </a:lnTo>
                <a:lnTo>
                  <a:pt x="7244" y="8244"/>
                </a:lnTo>
                <a:lnTo>
                  <a:pt x="7244" y="6424"/>
                </a:lnTo>
                <a:lnTo>
                  <a:pt x="8600" y="6424"/>
                </a:lnTo>
                <a:cubicBezTo>
                  <a:pt x="8850" y="6424"/>
                  <a:pt x="9046" y="6210"/>
                  <a:pt x="9046" y="5960"/>
                </a:cubicBezTo>
                <a:lnTo>
                  <a:pt x="9046" y="464"/>
                </a:lnTo>
                <a:cubicBezTo>
                  <a:pt x="9046" y="215"/>
                  <a:pt x="8850" y="1"/>
                  <a:pt x="860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248" name="Google Shape;1248;p43"/>
          <p:cNvGrpSpPr/>
          <p:nvPr/>
        </p:nvGrpSpPr>
        <p:grpSpPr>
          <a:xfrm>
            <a:off x="6164058" y="1777777"/>
            <a:ext cx="352082" cy="254203"/>
            <a:chOff x="4250025" y="2848800"/>
            <a:chExt cx="266325" cy="186475"/>
          </a:xfrm>
        </p:grpSpPr>
        <p:sp>
          <p:nvSpPr>
            <p:cNvPr id="1249" name="Google Shape;1249;p43"/>
            <p:cNvSpPr/>
            <p:nvPr/>
          </p:nvSpPr>
          <p:spPr>
            <a:xfrm>
              <a:off x="4250025" y="2848800"/>
              <a:ext cx="166425" cy="149900"/>
            </a:xfrm>
            <a:custGeom>
              <a:rect b="b" l="l" r="r" t="t"/>
              <a:pathLst>
                <a:path extrusionOk="0" h="5996" w="6657">
                  <a:moveTo>
                    <a:pt x="536" y="0"/>
                  </a:moveTo>
                  <a:cubicBezTo>
                    <a:pt x="233" y="0"/>
                    <a:pt x="1" y="250"/>
                    <a:pt x="1" y="535"/>
                  </a:cubicBezTo>
                  <a:lnTo>
                    <a:pt x="1" y="4122"/>
                  </a:lnTo>
                  <a:cubicBezTo>
                    <a:pt x="1" y="4425"/>
                    <a:pt x="233" y="4657"/>
                    <a:pt x="536" y="4657"/>
                  </a:cubicBezTo>
                  <a:lnTo>
                    <a:pt x="1321" y="4657"/>
                  </a:lnTo>
                  <a:lnTo>
                    <a:pt x="1321" y="5995"/>
                  </a:lnTo>
                  <a:lnTo>
                    <a:pt x="2659" y="4657"/>
                  </a:lnTo>
                  <a:lnTo>
                    <a:pt x="3462" y="4657"/>
                  </a:lnTo>
                  <a:lnTo>
                    <a:pt x="3462" y="1998"/>
                  </a:lnTo>
                  <a:cubicBezTo>
                    <a:pt x="3462" y="1427"/>
                    <a:pt x="3944" y="928"/>
                    <a:pt x="4515" y="928"/>
                  </a:cubicBezTo>
                  <a:lnTo>
                    <a:pt x="6656" y="928"/>
                  </a:lnTo>
                  <a:lnTo>
                    <a:pt x="6656" y="535"/>
                  </a:lnTo>
                  <a:cubicBezTo>
                    <a:pt x="6656" y="250"/>
                    <a:pt x="6424" y="0"/>
                    <a:pt x="612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50" name="Google Shape;1250;p43"/>
            <p:cNvSpPr/>
            <p:nvPr/>
          </p:nvSpPr>
          <p:spPr>
            <a:xfrm>
              <a:off x="4349950" y="2885375"/>
              <a:ext cx="166400" cy="149900"/>
            </a:xfrm>
            <a:custGeom>
              <a:rect b="b" l="l" r="r" t="t"/>
              <a:pathLst>
                <a:path extrusionOk="0" h="5996" w="6656">
                  <a:moveTo>
                    <a:pt x="518" y="0"/>
                  </a:moveTo>
                  <a:cubicBezTo>
                    <a:pt x="232" y="0"/>
                    <a:pt x="1" y="250"/>
                    <a:pt x="1" y="535"/>
                  </a:cubicBezTo>
                  <a:lnTo>
                    <a:pt x="1" y="4122"/>
                  </a:lnTo>
                  <a:cubicBezTo>
                    <a:pt x="1" y="4425"/>
                    <a:pt x="232" y="4657"/>
                    <a:pt x="518" y="4657"/>
                  </a:cubicBezTo>
                  <a:lnTo>
                    <a:pt x="3979" y="4657"/>
                  </a:lnTo>
                  <a:lnTo>
                    <a:pt x="5318" y="5995"/>
                  </a:lnTo>
                  <a:lnTo>
                    <a:pt x="5318" y="4657"/>
                  </a:lnTo>
                  <a:lnTo>
                    <a:pt x="6121" y="4657"/>
                  </a:lnTo>
                  <a:cubicBezTo>
                    <a:pt x="6424" y="4657"/>
                    <a:pt x="6656" y="4425"/>
                    <a:pt x="6656" y="4122"/>
                  </a:cubicBezTo>
                  <a:lnTo>
                    <a:pt x="6656" y="535"/>
                  </a:lnTo>
                  <a:cubicBezTo>
                    <a:pt x="6656" y="250"/>
                    <a:pt x="6424" y="0"/>
                    <a:pt x="612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251" name="Google Shape;1251;p43"/>
          <p:cNvGrpSpPr/>
          <p:nvPr/>
        </p:nvGrpSpPr>
        <p:grpSpPr>
          <a:xfrm>
            <a:off x="6761406" y="1741891"/>
            <a:ext cx="343224" cy="326555"/>
            <a:chOff x="4707700" y="2822475"/>
            <a:chExt cx="259625" cy="239550"/>
          </a:xfrm>
        </p:grpSpPr>
        <p:sp>
          <p:nvSpPr>
            <p:cNvPr id="1252" name="Google Shape;1252;p43"/>
            <p:cNvSpPr/>
            <p:nvPr/>
          </p:nvSpPr>
          <p:spPr>
            <a:xfrm>
              <a:off x="4707700" y="2822475"/>
              <a:ext cx="259625" cy="176225"/>
            </a:xfrm>
            <a:custGeom>
              <a:rect b="b" l="l" r="r" t="t"/>
              <a:pathLst>
                <a:path extrusionOk="0" h="7049" w="10385">
                  <a:moveTo>
                    <a:pt x="5335" y="0"/>
                  </a:moveTo>
                  <a:cubicBezTo>
                    <a:pt x="4729" y="0"/>
                    <a:pt x="4193" y="429"/>
                    <a:pt x="4051" y="1000"/>
                  </a:cubicBezTo>
                  <a:cubicBezTo>
                    <a:pt x="3801" y="643"/>
                    <a:pt x="3408" y="393"/>
                    <a:pt x="2944" y="393"/>
                  </a:cubicBezTo>
                  <a:cubicBezTo>
                    <a:pt x="2195" y="393"/>
                    <a:pt x="1606" y="1000"/>
                    <a:pt x="1606" y="1731"/>
                  </a:cubicBezTo>
                  <a:cubicBezTo>
                    <a:pt x="1606" y="1838"/>
                    <a:pt x="1624" y="1927"/>
                    <a:pt x="1642" y="2034"/>
                  </a:cubicBezTo>
                  <a:cubicBezTo>
                    <a:pt x="1535" y="1999"/>
                    <a:pt x="1446" y="1981"/>
                    <a:pt x="1339" y="1981"/>
                  </a:cubicBezTo>
                  <a:cubicBezTo>
                    <a:pt x="607" y="1981"/>
                    <a:pt x="0" y="2588"/>
                    <a:pt x="0" y="3319"/>
                  </a:cubicBezTo>
                  <a:cubicBezTo>
                    <a:pt x="0" y="4051"/>
                    <a:pt x="607" y="4657"/>
                    <a:pt x="1339" y="4657"/>
                  </a:cubicBezTo>
                  <a:lnTo>
                    <a:pt x="1356" y="4657"/>
                  </a:lnTo>
                  <a:cubicBezTo>
                    <a:pt x="1428" y="5335"/>
                    <a:pt x="1999" y="5853"/>
                    <a:pt x="2677" y="5853"/>
                  </a:cubicBezTo>
                  <a:cubicBezTo>
                    <a:pt x="2980" y="5853"/>
                    <a:pt x="3266" y="5746"/>
                    <a:pt x="3480" y="5567"/>
                  </a:cubicBezTo>
                  <a:lnTo>
                    <a:pt x="3480" y="5567"/>
                  </a:lnTo>
                  <a:cubicBezTo>
                    <a:pt x="3480" y="5621"/>
                    <a:pt x="3462" y="5656"/>
                    <a:pt x="3462" y="5710"/>
                  </a:cubicBezTo>
                  <a:cubicBezTo>
                    <a:pt x="3462" y="6442"/>
                    <a:pt x="4068" y="7048"/>
                    <a:pt x="4800" y="7048"/>
                  </a:cubicBezTo>
                  <a:cubicBezTo>
                    <a:pt x="5496" y="7048"/>
                    <a:pt x="6067" y="6513"/>
                    <a:pt x="6138" y="5835"/>
                  </a:cubicBezTo>
                  <a:cubicBezTo>
                    <a:pt x="6370" y="6174"/>
                    <a:pt x="6763" y="6388"/>
                    <a:pt x="7191" y="6388"/>
                  </a:cubicBezTo>
                  <a:cubicBezTo>
                    <a:pt x="7922" y="6388"/>
                    <a:pt x="8529" y="5781"/>
                    <a:pt x="8529" y="5050"/>
                  </a:cubicBezTo>
                  <a:lnTo>
                    <a:pt x="8529" y="4925"/>
                  </a:lnTo>
                  <a:cubicBezTo>
                    <a:pt x="8690" y="4996"/>
                    <a:pt x="8868" y="5050"/>
                    <a:pt x="9064" y="5050"/>
                  </a:cubicBezTo>
                  <a:cubicBezTo>
                    <a:pt x="9796" y="5050"/>
                    <a:pt x="10385" y="4443"/>
                    <a:pt x="10385" y="3712"/>
                  </a:cubicBezTo>
                  <a:cubicBezTo>
                    <a:pt x="10385" y="2980"/>
                    <a:pt x="9796" y="2391"/>
                    <a:pt x="9064" y="2391"/>
                  </a:cubicBezTo>
                  <a:cubicBezTo>
                    <a:pt x="8957" y="2391"/>
                    <a:pt x="8868" y="2409"/>
                    <a:pt x="8761" y="2427"/>
                  </a:cubicBezTo>
                  <a:cubicBezTo>
                    <a:pt x="8779" y="2338"/>
                    <a:pt x="8797" y="2231"/>
                    <a:pt x="8797" y="2124"/>
                  </a:cubicBezTo>
                  <a:cubicBezTo>
                    <a:pt x="8797" y="1392"/>
                    <a:pt x="8190" y="785"/>
                    <a:pt x="7459" y="785"/>
                  </a:cubicBezTo>
                  <a:cubicBezTo>
                    <a:pt x="7155" y="785"/>
                    <a:pt x="6870" y="892"/>
                    <a:pt x="6638" y="1071"/>
                  </a:cubicBezTo>
                  <a:cubicBezTo>
                    <a:pt x="6531" y="464"/>
                    <a:pt x="5995" y="0"/>
                    <a:pt x="533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53" name="Google Shape;1253;p43"/>
            <p:cNvSpPr/>
            <p:nvPr/>
          </p:nvSpPr>
          <p:spPr>
            <a:xfrm>
              <a:off x="4754525" y="2991975"/>
              <a:ext cx="39725" cy="39725"/>
            </a:xfrm>
            <a:custGeom>
              <a:rect b="b" l="l" r="r" t="t"/>
              <a:pathLst>
                <a:path extrusionOk="0" h="1589" w="1589">
                  <a:moveTo>
                    <a:pt x="804" y="1"/>
                  </a:moveTo>
                  <a:cubicBezTo>
                    <a:pt x="358" y="1"/>
                    <a:pt x="1" y="357"/>
                    <a:pt x="1" y="803"/>
                  </a:cubicBezTo>
                  <a:cubicBezTo>
                    <a:pt x="1" y="1232"/>
                    <a:pt x="358" y="1589"/>
                    <a:pt x="804" y="1589"/>
                  </a:cubicBezTo>
                  <a:cubicBezTo>
                    <a:pt x="1232" y="1589"/>
                    <a:pt x="1589" y="1232"/>
                    <a:pt x="1589" y="803"/>
                  </a:cubicBezTo>
                  <a:cubicBezTo>
                    <a:pt x="1589" y="357"/>
                    <a:pt x="1232" y="1"/>
                    <a:pt x="80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54" name="Google Shape;1254;p43"/>
            <p:cNvSpPr/>
            <p:nvPr/>
          </p:nvSpPr>
          <p:spPr>
            <a:xfrm>
              <a:off x="4719750" y="3031675"/>
              <a:ext cx="29900" cy="30350"/>
            </a:xfrm>
            <a:custGeom>
              <a:rect b="b" l="l" r="r" t="t"/>
              <a:pathLst>
                <a:path extrusionOk="0" h="1214" w="1196">
                  <a:moveTo>
                    <a:pt x="589" y="1"/>
                  </a:moveTo>
                  <a:cubicBezTo>
                    <a:pt x="268" y="1"/>
                    <a:pt x="0" y="286"/>
                    <a:pt x="0" y="607"/>
                  </a:cubicBezTo>
                  <a:cubicBezTo>
                    <a:pt x="0" y="946"/>
                    <a:pt x="268" y="1214"/>
                    <a:pt x="589" y="1214"/>
                  </a:cubicBezTo>
                  <a:cubicBezTo>
                    <a:pt x="928" y="1214"/>
                    <a:pt x="1196" y="946"/>
                    <a:pt x="1196" y="607"/>
                  </a:cubicBezTo>
                  <a:cubicBezTo>
                    <a:pt x="1196" y="286"/>
                    <a:pt x="928" y="1"/>
                    <a:pt x="58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255" name="Google Shape;1255;p43"/>
          <p:cNvSpPr/>
          <p:nvPr/>
        </p:nvSpPr>
        <p:spPr>
          <a:xfrm>
            <a:off x="7235378" y="1745476"/>
            <a:ext cx="340878" cy="320045"/>
          </a:xfrm>
          <a:custGeom>
            <a:rect b="b" l="l" r="r" t="t"/>
            <a:pathLst>
              <a:path extrusionOk="0" h="9391" w="10314">
                <a:moveTo>
                  <a:pt x="5157" y="1"/>
                </a:moveTo>
                <a:cubicBezTo>
                  <a:pt x="4568" y="1"/>
                  <a:pt x="4086" y="482"/>
                  <a:pt x="4086" y="1071"/>
                </a:cubicBezTo>
                <a:cubicBezTo>
                  <a:pt x="4086" y="1553"/>
                  <a:pt x="4425" y="1963"/>
                  <a:pt x="4889" y="2088"/>
                </a:cubicBezTo>
                <a:lnTo>
                  <a:pt x="4889" y="3926"/>
                </a:lnTo>
                <a:cubicBezTo>
                  <a:pt x="4497" y="3997"/>
                  <a:pt x="4176" y="4229"/>
                  <a:pt x="3997" y="4550"/>
                </a:cubicBezTo>
                <a:lnTo>
                  <a:pt x="2284" y="3837"/>
                </a:lnTo>
                <a:cubicBezTo>
                  <a:pt x="2338" y="3373"/>
                  <a:pt x="2088" y="2891"/>
                  <a:pt x="1624" y="2695"/>
                </a:cubicBezTo>
                <a:cubicBezTo>
                  <a:pt x="1490" y="2643"/>
                  <a:pt x="1353" y="2618"/>
                  <a:pt x="1219" y="2618"/>
                </a:cubicBezTo>
                <a:cubicBezTo>
                  <a:pt x="798" y="2618"/>
                  <a:pt x="404" y="2860"/>
                  <a:pt x="214" y="3266"/>
                </a:cubicBezTo>
                <a:cubicBezTo>
                  <a:pt x="0" y="3819"/>
                  <a:pt x="250" y="4443"/>
                  <a:pt x="803" y="4675"/>
                </a:cubicBezTo>
                <a:cubicBezTo>
                  <a:pt x="932" y="4727"/>
                  <a:pt x="1067" y="4752"/>
                  <a:pt x="1201" y="4752"/>
                </a:cubicBezTo>
                <a:cubicBezTo>
                  <a:pt x="1529" y="4752"/>
                  <a:pt x="1849" y="4603"/>
                  <a:pt x="2052" y="4336"/>
                </a:cubicBezTo>
                <a:lnTo>
                  <a:pt x="3801" y="5050"/>
                </a:lnTo>
                <a:cubicBezTo>
                  <a:pt x="3801" y="5086"/>
                  <a:pt x="3801" y="5157"/>
                  <a:pt x="3801" y="5211"/>
                </a:cubicBezTo>
                <a:cubicBezTo>
                  <a:pt x="3801" y="5514"/>
                  <a:pt x="3890" y="5799"/>
                  <a:pt x="4051" y="6014"/>
                </a:cubicBezTo>
                <a:lnTo>
                  <a:pt x="2677" y="7423"/>
                </a:lnTo>
                <a:cubicBezTo>
                  <a:pt x="2506" y="7319"/>
                  <a:pt x="2313" y="7268"/>
                  <a:pt x="2122" y="7268"/>
                </a:cubicBezTo>
                <a:cubicBezTo>
                  <a:pt x="1854" y="7268"/>
                  <a:pt x="1590" y="7368"/>
                  <a:pt x="1392" y="7566"/>
                </a:cubicBezTo>
                <a:cubicBezTo>
                  <a:pt x="964" y="7994"/>
                  <a:pt x="964" y="8654"/>
                  <a:pt x="1392" y="9082"/>
                </a:cubicBezTo>
                <a:cubicBezTo>
                  <a:pt x="1597" y="9288"/>
                  <a:pt x="1869" y="9390"/>
                  <a:pt x="2141" y="9390"/>
                </a:cubicBezTo>
                <a:cubicBezTo>
                  <a:pt x="2414" y="9390"/>
                  <a:pt x="2686" y="9288"/>
                  <a:pt x="2891" y="9082"/>
                </a:cubicBezTo>
                <a:cubicBezTo>
                  <a:pt x="3230" y="8726"/>
                  <a:pt x="3283" y="8190"/>
                  <a:pt x="3051" y="7780"/>
                </a:cubicBezTo>
                <a:lnTo>
                  <a:pt x="4461" y="6370"/>
                </a:lnTo>
                <a:cubicBezTo>
                  <a:pt x="4657" y="6495"/>
                  <a:pt x="4889" y="6549"/>
                  <a:pt x="5121" y="6549"/>
                </a:cubicBezTo>
                <a:lnTo>
                  <a:pt x="5175" y="6549"/>
                </a:lnTo>
                <a:cubicBezTo>
                  <a:pt x="5407" y="6549"/>
                  <a:pt x="5639" y="6495"/>
                  <a:pt x="5853" y="6370"/>
                </a:cubicBezTo>
                <a:lnTo>
                  <a:pt x="7244" y="7780"/>
                </a:lnTo>
                <a:cubicBezTo>
                  <a:pt x="7013" y="8190"/>
                  <a:pt x="7066" y="8726"/>
                  <a:pt x="7405" y="9082"/>
                </a:cubicBezTo>
                <a:cubicBezTo>
                  <a:pt x="7619" y="9288"/>
                  <a:pt x="7896" y="9390"/>
                  <a:pt x="8170" y="9390"/>
                </a:cubicBezTo>
                <a:cubicBezTo>
                  <a:pt x="8444" y="9390"/>
                  <a:pt x="8716" y="9288"/>
                  <a:pt x="8922" y="9082"/>
                </a:cubicBezTo>
                <a:cubicBezTo>
                  <a:pt x="9332" y="8672"/>
                  <a:pt x="9332" y="7994"/>
                  <a:pt x="8922" y="7584"/>
                </a:cubicBezTo>
                <a:cubicBezTo>
                  <a:pt x="8720" y="7382"/>
                  <a:pt x="8450" y="7282"/>
                  <a:pt x="8174" y="7282"/>
                </a:cubicBezTo>
                <a:cubicBezTo>
                  <a:pt x="7985" y="7282"/>
                  <a:pt x="7793" y="7329"/>
                  <a:pt x="7619" y="7423"/>
                </a:cubicBezTo>
                <a:lnTo>
                  <a:pt x="6245" y="6031"/>
                </a:lnTo>
                <a:cubicBezTo>
                  <a:pt x="6406" y="5799"/>
                  <a:pt x="6513" y="5532"/>
                  <a:pt x="6513" y="5228"/>
                </a:cubicBezTo>
                <a:cubicBezTo>
                  <a:pt x="6513" y="5175"/>
                  <a:pt x="6513" y="5104"/>
                  <a:pt x="6495" y="5068"/>
                </a:cubicBezTo>
                <a:lnTo>
                  <a:pt x="8244" y="4336"/>
                </a:lnTo>
                <a:cubicBezTo>
                  <a:pt x="8450" y="4607"/>
                  <a:pt x="8777" y="4766"/>
                  <a:pt x="9118" y="4766"/>
                </a:cubicBezTo>
                <a:cubicBezTo>
                  <a:pt x="9249" y="4766"/>
                  <a:pt x="9382" y="4743"/>
                  <a:pt x="9510" y="4693"/>
                </a:cubicBezTo>
                <a:cubicBezTo>
                  <a:pt x="10046" y="4443"/>
                  <a:pt x="10313" y="3837"/>
                  <a:pt x="10081" y="3284"/>
                </a:cubicBezTo>
                <a:cubicBezTo>
                  <a:pt x="9906" y="2878"/>
                  <a:pt x="9504" y="2636"/>
                  <a:pt x="9079" y="2636"/>
                </a:cubicBezTo>
                <a:cubicBezTo>
                  <a:pt x="8944" y="2636"/>
                  <a:pt x="8806" y="2661"/>
                  <a:pt x="8672" y="2713"/>
                </a:cubicBezTo>
                <a:cubicBezTo>
                  <a:pt x="8226" y="2891"/>
                  <a:pt x="7958" y="3373"/>
                  <a:pt x="8030" y="3855"/>
                </a:cubicBezTo>
                <a:lnTo>
                  <a:pt x="6317" y="4568"/>
                </a:lnTo>
                <a:cubicBezTo>
                  <a:pt x="6120" y="4247"/>
                  <a:pt x="5781" y="3997"/>
                  <a:pt x="5407" y="3944"/>
                </a:cubicBezTo>
                <a:lnTo>
                  <a:pt x="5407" y="2088"/>
                </a:lnTo>
                <a:cubicBezTo>
                  <a:pt x="5871" y="1963"/>
                  <a:pt x="6210" y="1553"/>
                  <a:pt x="6210" y="1071"/>
                </a:cubicBezTo>
                <a:cubicBezTo>
                  <a:pt x="6210" y="482"/>
                  <a:pt x="5746" y="1"/>
                  <a:pt x="515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56" name="Google Shape;1256;p43"/>
          <p:cNvSpPr/>
          <p:nvPr/>
        </p:nvSpPr>
        <p:spPr>
          <a:xfrm>
            <a:off x="7758873" y="1778333"/>
            <a:ext cx="352082" cy="254203"/>
          </a:xfrm>
          <a:custGeom>
            <a:rect b="b" l="l" r="r" t="t"/>
            <a:pathLst>
              <a:path extrusionOk="0" h="7459" w="10653">
                <a:moveTo>
                  <a:pt x="9475" y="803"/>
                </a:moveTo>
                <a:lnTo>
                  <a:pt x="5514" y="4657"/>
                </a:lnTo>
                <a:cubicBezTo>
                  <a:pt x="5460" y="4711"/>
                  <a:pt x="5394" y="4737"/>
                  <a:pt x="5327" y="4737"/>
                </a:cubicBezTo>
                <a:cubicBezTo>
                  <a:pt x="5260" y="4737"/>
                  <a:pt x="5193" y="4711"/>
                  <a:pt x="5139" y="4657"/>
                </a:cubicBezTo>
                <a:lnTo>
                  <a:pt x="1196" y="803"/>
                </a:lnTo>
                <a:close/>
                <a:moveTo>
                  <a:pt x="804" y="1160"/>
                </a:moveTo>
                <a:lnTo>
                  <a:pt x="3409" y="3693"/>
                </a:lnTo>
                <a:lnTo>
                  <a:pt x="804" y="6299"/>
                </a:lnTo>
                <a:lnTo>
                  <a:pt x="804" y="1160"/>
                </a:lnTo>
                <a:close/>
                <a:moveTo>
                  <a:pt x="9850" y="1178"/>
                </a:moveTo>
                <a:lnTo>
                  <a:pt x="9850" y="6299"/>
                </a:lnTo>
                <a:lnTo>
                  <a:pt x="7263" y="3693"/>
                </a:lnTo>
                <a:lnTo>
                  <a:pt x="9850" y="1178"/>
                </a:lnTo>
                <a:close/>
                <a:moveTo>
                  <a:pt x="6906" y="4068"/>
                </a:moveTo>
                <a:lnTo>
                  <a:pt x="9493" y="6655"/>
                </a:lnTo>
                <a:lnTo>
                  <a:pt x="1196" y="6655"/>
                </a:lnTo>
                <a:lnTo>
                  <a:pt x="3783" y="4068"/>
                </a:lnTo>
                <a:lnTo>
                  <a:pt x="4782" y="5032"/>
                </a:lnTo>
                <a:cubicBezTo>
                  <a:pt x="4943" y="5192"/>
                  <a:pt x="5139" y="5264"/>
                  <a:pt x="5353" y="5264"/>
                </a:cubicBezTo>
                <a:cubicBezTo>
                  <a:pt x="5550" y="5264"/>
                  <a:pt x="5746" y="5192"/>
                  <a:pt x="5907" y="5032"/>
                </a:cubicBezTo>
                <a:lnTo>
                  <a:pt x="6906" y="4068"/>
                </a:lnTo>
                <a:close/>
                <a:moveTo>
                  <a:pt x="1" y="0"/>
                </a:moveTo>
                <a:lnTo>
                  <a:pt x="1" y="7458"/>
                </a:lnTo>
                <a:lnTo>
                  <a:pt x="10653" y="7458"/>
                </a:lnTo>
                <a:lnTo>
                  <a:pt x="10653"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257" name="Google Shape;1257;p43"/>
          <p:cNvGrpSpPr/>
          <p:nvPr/>
        </p:nvGrpSpPr>
        <p:grpSpPr>
          <a:xfrm>
            <a:off x="8396572" y="1705391"/>
            <a:ext cx="351487" cy="398940"/>
            <a:chOff x="6425500" y="2795700"/>
            <a:chExt cx="265875" cy="292650"/>
          </a:xfrm>
        </p:grpSpPr>
        <p:sp>
          <p:nvSpPr>
            <p:cNvPr id="1258" name="Google Shape;1258;p43"/>
            <p:cNvSpPr/>
            <p:nvPr/>
          </p:nvSpPr>
          <p:spPr>
            <a:xfrm>
              <a:off x="6425500" y="2795700"/>
              <a:ext cx="265875" cy="292650"/>
            </a:xfrm>
            <a:custGeom>
              <a:rect b="b" l="l" r="r" t="t"/>
              <a:pathLst>
                <a:path extrusionOk="0" h="11706" w="10635">
                  <a:moveTo>
                    <a:pt x="7976" y="2124"/>
                  </a:moveTo>
                  <a:lnTo>
                    <a:pt x="7976" y="6567"/>
                  </a:lnTo>
                  <a:lnTo>
                    <a:pt x="6781" y="7709"/>
                  </a:lnTo>
                  <a:cubicBezTo>
                    <a:pt x="6343" y="7379"/>
                    <a:pt x="5826" y="7214"/>
                    <a:pt x="5311" y="7214"/>
                  </a:cubicBezTo>
                  <a:cubicBezTo>
                    <a:pt x="4796" y="7214"/>
                    <a:pt x="4283" y="7379"/>
                    <a:pt x="3854" y="7709"/>
                  </a:cubicBezTo>
                  <a:lnTo>
                    <a:pt x="2659" y="6567"/>
                  </a:lnTo>
                  <a:lnTo>
                    <a:pt x="2659" y="2124"/>
                  </a:lnTo>
                  <a:close/>
                  <a:moveTo>
                    <a:pt x="785" y="5514"/>
                  </a:moveTo>
                  <a:lnTo>
                    <a:pt x="3444" y="8048"/>
                  </a:lnTo>
                  <a:lnTo>
                    <a:pt x="785" y="10581"/>
                  </a:lnTo>
                  <a:lnTo>
                    <a:pt x="785" y="5514"/>
                  </a:lnTo>
                  <a:close/>
                  <a:moveTo>
                    <a:pt x="9832" y="5532"/>
                  </a:moveTo>
                  <a:lnTo>
                    <a:pt x="9832" y="10599"/>
                  </a:lnTo>
                  <a:lnTo>
                    <a:pt x="7173" y="8066"/>
                  </a:lnTo>
                  <a:lnTo>
                    <a:pt x="9832" y="5532"/>
                  </a:lnTo>
                  <a:close/>
                  <a:moveTo>
                    <a:pt x="5317" y="7749"/>
                  </a:moveTo>
                  <a:cubicBezTo>
                    <a:pt x="5781" y="7749"/>
                    <a:pt x="6245" y="7914"/>
                    <a:pt x="6602" y="8244"/>
                  </a:cubicBezTo>
                  <a:lnTo>
                    <a:pt x="6781" y="8423"/>
                  </a:lnTo>
                  <a:lnTo>
                    <a:pt x="9403" y="10903"/>
                  </a:lnTo>
                  <a:lnTo>
                    <a:pt x="1232" y="10903"/>
                  </a:lnTo>
                  <a:lnTo>
                    <a:pt x="3854" y="8423"/>
                  </a:lnTo>
                  <a:lnTo>
                    <a:pt x="4033" y="8244"/>
                  </a:lnTo>
                  <a:cubicBezTo>
                    <a:pt x="4390" y="7914"/>
                    <a:pt x="4854" y="7749"/>
                    <a:pt x="5317" y="7749"/>
                  </a:cubicBezTo>
                  <a:close/>
                  <a:moveTo>
                    <a:pt x="5317" y="1"/>
                  </a:moveTo>
                  <a:lnTo>
                    <a:pt x="3712" y="1339"/>
                  </a:lnTo>
                  <a:lnTo>
                    <a:pt x="1856" y="1339"/>
                  </a:lnTo>
                  <a:lnTo>
                    <a:pt x="1856" y="2499"/>
                  </a:lnTo>
                  <a:lnTo>
                    <a:pt x="0" y="4283"/>
                  </a:lnTo>
                  <a:lnTo>
                    <a:pt x="0" y="11706"/>
                  </a:lnTo>
                  <a:lnTo>
                    <a:pt x="10635" y="11706"/>
                  </a:lnTo>
                  <a:lnTo>
                    <a:pt x="10635" y="4283"/>
                  </a:lnTo>
                  <a:lnTo>
                    <a:pt x="8761" y="2499"/>
                  </a:lnTo>
                  <a:lnTo>
                    <a:pt x="8761" y="1339"/>
                  </a:lnTo>
                  <a:lnTo>
                    <a:pt x="6905" y="1339"/>
                  </a:lnTo>
                  <a:lnTo>
                    <a:pt x="5317"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59" name="Google Shape;1259;p43"/>
            <p:cNvSpPr/>
            <p:nvPr/>
          </p:nvSpPr>
          <p:spPr>
            <a:xfrm>
              <a:off x="6515150" y="2868425"/>
              <a:ext cx="86575" cy="87000"/>
            </a:xfrm>
            <a:custGeom>
              <a:rect b="b" l="l" r="r" t="t"/>
              <a:pathLst>
                <a:path extrusionOk="0" h="3480" w="3463">
                  <a:moveTo>
                    <a:pt x="1731" y="1338"/>
                  </a:moveTo>
                  <a:cubicBezTo>
                    <a:pt x="1963" y="1338"/>
                    <a:pt x="2160" y="1517"/>
                    <a:pt x="2160" y="1767"/>
                  </a:cubicBezTo>
                  <a:cubicBezTo>
                    <a:pt x="2160" y="1999"/>
                    <a:pt x="1963" y="2195"/>
                    <a:pt x="1731" y="2195"/>
                  </a:cubicBezTo>
                  <a:cubicBezTo>
                    <a:pt x="1500" y="2195"/>
                    <a:pt x="1303" y="1981"/>
                    <a:pt x="1303" y="1767"/>
                  </a:cubicBezTo>
                  <a:cubicBezTo>
                    <a:pt x="1303" y="1517"/>
                    <a:pt x="1500" y="1338"/>
                    <a:pt x="1731" y="1338"/>
                  </a:cubicBezTo>
                  <a:close/>
                  <a:moveTo>
                    <a:pt x="1749" y="0"/>
                  </a:moveTo>
                  <a:cubicBezTo>
                    <a:pt x="786" y="0"/>
                    <a:pt x="19" y="767"/>
                    <a:pt x="19" y="1731"/>
                  </a:cubicBezTo>
                  <a:cubicBezTo>
                    <a:pt x="1" y="2694"/>
                    <a:pt x="768" y="3462"/>
                    <a:pt x="1731" y="3479"/>
                  </a:cubicBezTo>
                  <a:cubicBezTo>
                    <a:pt x="2035" y="3479"/>
                    <a:pt x="2320" y="3408"/>
                    <a:pt x="2588" y="3265"/>
                  </a:cubicBezTo>
                  <a:cubicBezTo>
                    <a:pt x="2695" y="3212"/>
                    <a:pt x="2731" y="3069"/>
                    <a:pt x="2695" y="2962"/>
                  </a:cubicBezTo>
                  <a:cubicBezTo>
                    <a:pt x="2646" y="2888"/>
                    <a:pt x="2562" y="2848"/>
                    <a:pt x="2480" y="2848"/>
                  </a:cubicBezTo>
                  <a:cubicBezTo>
                    <a:pt x="2444" y="2848"/>
                    <a:pt x="2407" y="2856"/>
                    <a:pt x="2374" y="2873"/>
                  </a:cubicBezTo>
                  <a:cubicBezTo>
                    <a:pt x="2178" y="2980"/>
                    <a:pt x="1963" y="3033"/>
                    <a:pt x="1731" y="3033"/>
                  </a:cubicBezTo>
                  <a:cubicBezTo>
                    <a:pt x="1018" y="3033"/>
                    <a:pt x="429" y="2445"/>
                    <a:pt x="447" y="1749"/>
                  </a:cubicBezTo>
                  <a:cubicBezTo>
                    <a:pt x="447" y="1035"/>
                    <a:pt x="1036" y="446"/>
                    <a:pt x="1749" y="446"/>
                  </a:cubicBezTo>
                  <a:cubicBezTo>
                    <a:pt x="2445" y="446"/>
                    <a:pt x="3034" y="1017"/>
                    <a:pt x="3034" y="1749"/>
                  </a:cubicBezTo>
                  <a:lnTo>
                    <a:pt x="3034" y="2159"/>
                  </a:lnTo>
                  <a:cubicBezTo>
                    <a:pt x="2784" y="2159"/>
                    <a:pt x="2606" y="1981"/>
                    <a:pt x="2606" y="1749"/>
                  </a:cubicBezTo>
                  <a:cubicBezTo>
                    <a:pt x="2606" y="1321"/>
                    <a:pt x="2320" y="946"/>
                    <a:pt x="1892" y="874"/>
                  </a:cubicBezTo>
                  <a:cubicBezTo>
                    <a:pt x="1836" y="862"/>
                    <a:pt x="1778" y="855"/>
                    <a:pt x="1721" y="855"/>
                  </a:cubicBezTo>
                  <a:cubicBezTo>
                    <a:pt x="1382" y="855"/>
                    <a:pt x="1051" y="1074"/>
                    <a:pt x="929" y="1410"/>
                  </a:cubicBezTo>
                  <a:cubicBezTo>
                    <a:pt x="786" y="1784"/>
                    <a:pt x="929" y="2248"/>
                    <a:pt x="1285" y="2462"/>
                  </a:cubicBezTo>
                  <a:cubicBezTo>
                    <a:pt x="1423" y="2545"/>
                    <a:pt x="1575" y="2585"/>
                    <a:pt x="1728" y="2585"/>
                  </a:cubicBezTo>
                  <a:cubicBezTo>
                    <a:pt x="1972" y="2585"/>
                    <a:pt x="2216" y="2482"/>
                    <a:pt x="2392" y="2284"/>
                  </a:cubicBezTo>
                  <a:cubicBezTo>
                    <a:pt x="2552" y="2480"/>
                    <a:pt x="2784" y="2587"/>
                    <a:pt x="3052" y="2587"/>
                  </a:cubicBezTo>
                  <a:cubicBezTo>
                    <a:pt x="3284" y="2587"/>
                    <a:pt x="3462" y="2391"/>
                    <a:pt x="3462" y="2141"/>
                  </a:cubicBezTo>
                  <a:lnTo>
                    <a:pt x="3462" y="1731"/>
                  </a:lnTo>
                  <a:cubicBezTo>
                    <a:pt x="3462" y="767"/>
                    <a:pt x="2695" y="0"/>
                    <a:pt x="1749"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260" name="Google Shape;1260;p43"/>
          <p:cNvSpPr/>
          <p:nvPr/>
        </p:nvSpPr>
        <p:spPr>
          <a:xfrm>
            <a:off x="8894278" y="1737892"/>
            <a:ext cx="352677" cy="335654"/>
          </a:xfrm>
          <a:custGeom>
            <a:rect b="b" l="l" r="r" t="t"/>
            <a:pathLst>
              <a:path extrusionOk="0" h="9849" w="10671">
                <a:moveTo>
                  <a:pt x="8726" y="1430"/>
                </a:moveTo>
                <a:lnTo>
                  <a:pt x="3391" y="6426"/>
                </a:lnTo>
                <a:lnTo>
                  <a:pt x="946" y="5588"/>
                </a:lnTo>
                <a:lnTo>
                  <a:pt x="8726" y="1430"/>
                </a:lnTo>
                <a:close/>
                <a:moveTo>
                  <a:pt x="9957" y="1216"/>
                </a:moveTo>
                <a:lnTo>
                  <a:pt x="8833" y="8282"/>
                </a:lnTo>
                <a:lnTo>
                  <a:pt x="6442" y="7461"/>
                </a:lnTo>
                <a:lnTo>
                  <a:pt x="6424" y="7461"/>
                </a:lnTo>
                <a:lnTo>
                  <a:pt x="5478" y="7122"/>
                </a:lnTo>
                <a:lnTo>
                  <a:pt x="9957" y="1216"/>
                </a:lnTo>
                <a:close/>
                <a:moveTo>
                  <a:pt x="8761" y="2001"/>
                </a:moveTo>
                <a:lnTo>
                  <a:pt x="4943" y="6944"/>
                </a:lnTo>
                <a:lnTo>
                  <a:pt x="4782" y="7158"/>
                </a:lnTo>
                <a:cubicBezTo>
                  <a:pt x="4765" y="7176"/>
                  <a:pt x="4747" y="7211"/>
                  <a:pt x="4729" y="7265"/>
                </a:cubicBezTo>
                <a:lnTo>
                  <a:pt x="4693" y="7425"/>
                </a:lnTo>
                <a:lnTo>
                  <a:pt x="4426" y="8639"/>
                </a:lnTo>
                <a:lnTo>
                  <a:pt x="3783" y="6783"/>
                </a:lnTo>
                <a:lnTo>
                  <a:pt x="8761" y="2001"/>
                </a:lnTo>
                <a:close/>
                <a:moveTo>
                  <a:pt x="5211" y="7622"/>
                </a:moveTo>
                <a:lnTo>
                  <a:pt x="5853" y="7836"/>
                </a:lnTo>
                <a:lnTo>
                  <a:pt x="4961" y="8710"/>
                </a:lnTo>
                <a:lnTo>
                  <a:pt x="4961" y="8710"/>
                </a:lnTo>
                <a:lnTo>
                  <a:pt x="5211" y="7622"/>
                </a:lnTo>
                <a:close/>
                <a:moveTo>
                  <a:pt x="10390" y="0"/>
                </a:moveTo>
                <a:cubicBezTo>
                  <a:pt x="10342" y="0"/>
                  <a:pt x="10292" y="14"/>
                  <a:pt x="10242" y="39"/>
                </a:cubicBezTo>
                <a:lnTo>
                  <a:pt x="161" y="5391"/>
                </a:lnTo>
                <a:cubicBezTo>
                  <a:pt x="72" y="5445"/>
                  <a:pt x="1" y="5552"/>
                  <a:pt x="1" y="5641"/>
                </a:cubicBezTo>
                <a:cubicBezTo>
                  <a:pt x="1" y="5748"/>
                  <a:pt x="90" y="5855"/>
                  <a:pt x="179" y="5873"/>
                </a:cubicBezTo>
                <a:lnTo>
                  <a:pt x="2945" y="6819"/>
                </a:lnTo>
                <a:lnTo>
                  <a:pt x="3301" y="6944"/>
                </a:lnTo>
                <a:lnTo>
                  <a:pt x="3373" y="7176"/>
                </a:lnTo>
                <a:lnTo>
                  <a:pt x="4194" y="9638"/>
                </a:lnTo>
                <a:lnTo>
                  <a:pt x="4194" y="9656"/>
                </a:lnTo>
                <a:lnTo>
                  <a:pt x="4194" y="9674"/>
                </a:lnTo>
                <a:cubicBezTo>
                  <a:pt x="4229" y="9745"/>
                  <a:pt x="4301" y="9816"/>
                  <a:pt x="4390" y="9834"/>
                </a:cubicBezTo>
                <a:cubicBezTo>
                  <a:pt x="4419" y="9844"/>
                  <a:pt x="4446" y="9848"/>
                  <a:pt x="4472" y="9848"/>
                </a:cubicBezTo>
                <a:cubicBezTo>
                  <a:pt x="4543" y="9848"/>
                  <a:pt x="4605" y="9815"/>
                  <a:pt x="4658" y="9763"/>
                </a:cubicBezTo>
                <a:lnTo>
                  <a:pt x="4747" y="9674"/>
                </a:lnTo>
                <a:lnTo>
                  <a:pt x="6424" y="8032"/>
                </a:lnTo>
                <a:lnTo>
                  <a:pt x="8975" y="8906"/>
                </a:lnTo>
                <a:cubicBezTo>
                  <a:pt x="9001" y="8919"/>
                  <a:pt x="9028" y="8925"/>
                  <a:pt x="9056" y="8925"/>
                </a:cubicBezTo>
                <a:cubicBezTo>
                  <a:pt x="9106" y="8925"/>
                  <a:pt x="9155" y="8905"/>
                  <a:pt x="9190" y="8871"/>
                </a:cubicBezTo>
                <a:cubicBezTo>
                  <a:pt x="9261" y="8835"/>
                  <a:pt x="9314" y="8764"/>
                  <a:pt x="9332" y="8692"/>
                </a:cubicBezTo>
                <a:lnTo>
                  <a:pt x="10653" y="324"/>
                </a:lnTo>
                <a:cubicBezTo>
                  <a:pt x="10670" y="199"/>
                  <a:pt x="10617" y="110"/>
                  <a:pt x="10546" y="56"/>
                </a:cubicBezTo>
                <a:cubicBezTo>
                  <a:pt x="10498" y="18"/>
                  <a:pt x="10445" y="0"/>
                  <a:pt x="1039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261" name="Google Shape;1261;p43"/>
          <p:cNvGrpSpPr/>
          <p:nvPr/>
        </p:nvGrpSpPr>
        <p:grpSpPr>
          <a:xfrm>
            <a:off x="9474618" y="1760035"/>
            <a:ext cx="350297" cy="290464"/>
            <a:chOff x="5549875" y="2418425"/>
            <a:chExt cx="264975" cy="213075"/>
          </a:xfrm>
        </p:grpSpPr>
        <p:sp>
          <p:nvSpPr>
            <p:cNvPr id="1262" name="Google Shape;1262;p43"/>
            <p:cNvSpPr/>
            <p:nvPr/>
          </p:nvSpPr>
          <p:spPr>
            <a:xfrm>
              <a:off x="5549875" y="2576925"/>
              <a:ext cx="42400" cy="54575"/>
            </a:xfrm>
            <a:custGeom>
              <a:rect b="b" l="l" r="r" t="t"/>
              <a:pathLst>
                <a:path extrusionOk="0" h="2183" w="1696">
                  <a:moveTo>
                    <a:pt x="448" y="0"/>
                  </a:moveTo>
                  <a:cubicBezTo>
                    <a:pt x="379" y="0"/>
                    <a:pt x="311" y="20"/>
                    <a:pt x="250" y="62"/>
                  </a:cubicBezTo>
                  <a:cubicBezTo>
                    <a:pt x="54" y="169"/>
                    <a:pt x="0" y="419"/>
                    <a:pt x="107" y="598"/>
                  </a:cubicBezTo>
                  <a:lnTo>
                    <a:pt x="910" y="1989"/>
                  </a:lnTo>
                  <a:cubicBezTo>
                    <a:pt x="971" y="2111"/>
                    <a:pt x="1114" y="2182"/>
                    <a:pt x="1255" y="2182"/>
                  </a:cubicBezTo>
                  <a:cubicBezTo>
                    <a:pt x="1322" y="2182"/>
                    <a:pt x="1388" y="2167"/>
                    <a:pt x="1446" y="2132"/>
                  </a:cubicBezTo>
                  <a:cubicBezTo>
                    <a:pt x="1624" y="2025"/>
                    <a:pt x="1695" y="1775"/>
                    <a:pt x="1588" y="1579"/>
                  </a:cubicBezTo>
                  <a:lnTo>
                    <a:pt x="785" y="205"/>
                  </a:lnTo>
                  <a:cubicBezTo>
                    <a:pt x="715" y="75"/>
                    <a:pt x="581" y="0"/>
                    <a:pt x="44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63" name="Google Shape;1263;p43"/>
            <p:cNvSpPr/>
            <p:nvPr/>
          </p:nvSpPr>
          <p:spPr>
            <a:xfrm>
              <a:off x="5576175" y="2418425"/>
              <a:ext cx="238675" cy="211200"/>
            </a:xfrm>
            <a:custGeom>
              <a:rect b="b" l="l" r="r" t="t"/>
              <a:pathLst>
                <a:path extrusionOk="0" h="8448" w="9547">
                  <a:moveTo>
                    <a:pt x="5693" y="6724"/>
                  </a:moveTo>
                  <a:lnTo>
                    <a:pt x="5568" y="7348"/>
                  </a:lnTo>
                  <a:lnTo>
                    <a:pt x="3730" y="7883"/>
                  </a:lnTo>
                  <a:lnTo>
                    <a:pt x="3284" y="7402"/>
                  </a:lnTo>
                  <a:lnTo>
                    <a:pt x="5693" y="6724"/>
                  </a:lnTo>
                  <a:close/>
                  <a:moveTo>
                    <a:pt x="6248" y="1"/>
                  </a:moveTo>
                  <a:cubicBezTo>
                    <a:pt x="6184" y="1"/>
                    <a:pt x="6119" y="24"/>
                    <a:pt x="6067" y="68"/>
                  </a:cubicBezTo>
                  <a:lnTo>
                    <a:pt x="1" y="5921"/>
                  </a:lnTo>
                  <a:lnTo>
                    <a:pt x="1196" y="8008"/>
                  </a:lnTo>
                  <a:lnTo>
                    <a:pt x="2713" y="7580"/>
                  </a:lnTo>
                  <a:lnTo>
                    <a:pt x="3391" y="8312"/>
                  </a:lnTo>
                  <a:cubicBezTo>
                    <a:pt x="3476" y="8396"/>
                    <a:pt x="3583" y="8448"/>
                    <a:pt x="3703" y="8448"/>
                  </a:cubicBezTo>
                  <a:cubicBezTo>
                    <a:pt x="3735" y="8448"/>
                    <a:pt x="3768" y="8444"/>
                    <a:pt x="3801" y="8437"/>
                  </a:cubicBezTo>
                  <a:lnTo>
                    <a:pt x="5800" y="7866"/>
                  </a:lnTo>
                  <a:cubicBezTo>
                    <a:pt x="5836" y="7848"/>
                    <a:pt x="5871" y="7830"/>
                    <a:pt x="5889" y="7812"/>
                  </a:cubicBezTo>
                  <a:cubicBezTo>
                    <a:pt x="5996" y="7758"/>
                    <a:pt x="6067" y="7651"/>
                    <a:pt x="6085" y="7544"/>
                  </a:cubicBezTo>
                  <a:lnTo>
                    <a:pt x="6264" y="6563"/>
                  </a:lnTo>
                  <a:lnTo>
                    <a:pt x="9315" y="5707"/>
                  </a:lnTo>
                  <a:cubicBezTo>
                    <a:pt x="9475" y="5635"/>
                    <a:pt x="9547" y="5439"/>
                    <a:pt x="9458" y="5296"/>
                  </a:cubicBezTo>
                  <a:lnTo>
                    <a:pt x="8565" y="3744"/>
                  </a:lnTo>
                  <a:lnTo>
                    <a:pt x="7370" y="1674"/>
                  </a:lnTo>
                  <a:lnTo>
                    <a:pt x="6478" y="140"/>
                  </a:lnTo>
                  <a:cubicBezTo>
                    <a:pt x="6426" y="46"/>
                    <a:pt x="6337" y="1"/>
                    <a:pt x="624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264" name="Google Shape;1264;p43"/>
          <p:cNvSpPr/>
          <p:nvPr/>
        </p:nvSpPr>
        <p:spPr>
          <a:xfrm>
            <a:off x="2620588" y="2368871"/>
            <a:ext cx="166936" cy="380674"/>
          </a:xfrm>
          <a:custGeom>
            <a:rect b="b" l="l" r="r" t="t"/>
            <a:pathLst>
              <a:path extrusionOk="0" h="11170" w="5051">
                <a:moveTo>
                  <a:pt x="1857" y="0"/>
                </a:moveTo>
                <a:cubicBezTo>
                  <a:pt x="839" y="0"/>
                  <a:pt x="1" y="839"/>
                  <a:pt x="1" y="1856"/>
                </a:cubicBezTo>
                <a:lnTo>
                  <a:pt x="1" y="8654"/>
                </a:lnTo>
                <a:cubicBezTo>
                  <a:pt x="1" y="10046"/>
                  <a:pt x="1125" y="11170"/>
                  <a:pt x="2517" y="11170"/>
                </a:cubicBezTo>
                <a:cubicBezTo>
                  <a:pt x="3908" y="11170"/>
                  <a:pt x="5050" y="10046"/>
                  <a:pt x="5050" y="8654"/>
                </a:cubicBezTo>
                <a:lnTo>
                  <a:pt x="5050" y="5853"/>
                </a:lnTo>
                <a:lnTo>
                  <a:pt x="4247" y="5853"/>
                </a:lnTo>
                <a:lnTo>
                  <a:pt x="4247" y="8654"/>
                </a:lnTo>
                <a:cubicBezTo>
                  <a:pt x="4247" y="9618"/>
                  <a:pt x="3480" y="10385"/>
                  <a:pt x="2517" y="10385"/>
                </a:cubicBezTo>
                <a:cubicBezTo>
                  <a:pt x="1571" y="10385"/>
                  <a:pt x="786" y="9618"/>
                  <a:pt x="786" y="8654"/>
                </a:cubicBezTo>
                <a:lnTo>
                  <a:pt x="786" y="1856"/>
                </a:lnTo>
                <a:cubicBezTo>
                  <a:pt x="786" y="1285"/>
                  <a:pt x="1268" y="803"/>
                  <a:pt x="1857" y="803"/>
                </a:cubicBezTo>
                <a:cubicBezTo>
                  <a:pt x="2445" y="803"/>
                  <a:pt x="2909" y="1285"/>
                  <a:pt x="2909" y="1856"/>
                </a:cubicBezTo>
                <a:lnTo>
                  <a:pt x="2909" y="8119"/>
                </a:lnTo>
                <a:cubicBezTo>
                  <a:pt x="2909" y="8351"/>
                  <a:pt x="2749" y="8511"/>
                  <a:pt x="2517" y="8511"/>
                </a:cubicBezTo>
                <a:cubicBezTo>
                  <a:pt x="2303" y="8511"/>
                  <a:pt x="2124" y="8351"/>
                  <a:pt x="2124" y="8119"/>
                </a:cubicBezTo>
                <a:lnTo>
                  <a:pt x="2124" y="4925"/>
                </a:lnTo>
                <a:lnTo>
                  <a:pt x="1321" y="4925"/>
                </a:lnTo>
                <a:lnTo>
                  <a:pt x="1321" y="8119"/>
                </a:lnTo>
                <a:cubicBezTo>
                  <a:pt x="1321" y="8779"/>
                  <a:pt x="1857" y="9314"/>
                  <a:pt x="2517" y="9314"/>
                </a:cubicBezTo>
                <a:cubicBezTo>
                  <a:pt x="3177" y="9314"/>
                  <a:pt x="3712" y="8779"/>
                  <a:pt x="3712" y="8119"/>
                </a:cubicBezTo>
                <a:lnTo>
                  <a:pt x="3712" y="1856"/>
                </a:lnTo>
                <a:cubicBezTo>
                  <a:pt x="3712" y="839"/>
                  <a:pt x="2891" y="0"/>
                  <a:pt x="1857"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265" name="Google Shape;1265;p43"/>
          <p:cNvGrpSpPr/>
          <p:nvPr/>
        </p:nvGrpSpPr>
        <p:grpSpPr>
          <a:xfrm>
            <a:off x="3570694" y="2404542"/>
            <a:ext cx="299598" cy="308322"/>
            <a:chOff x="3739275" y="2525850"/>
            <a:chExt cx="226625" cy="226175"/>
          </a:xfrm>
        </p:grpSpPr>
        <p:sp>
          <p:nvSpPr>
            <p:cNvPr id="1266" name="Google Shape;1266;p43"/>
            <p:cNvSpPr/>
            <p:nvPr/>
          </p:nvSpPr>
          <p:spPr>
            <a:xfrm>
              <a:off x="3779425" y="2525850"/>
              <a:ext cx="20100" cy="40150"/>
            </a:xfrm>
            <a:custGeom>
              <a:rect b="b" l="l" r="r" t="t"/>
              <a:pathLst>
                <a:path extrusionOk="0" h="1606" w="804">
                  <a:moveTo>
                    <a:pt x="393" y="0"/>
                  </a:moveTo>
                  <a:cubicBezTo>
                    <a:pt x="179" y="0"/>
                    <a:pt x="1" y="178"/>
                    <a:pt x="1" y="410"/>
                  </a:cubicBezTo>
                  <a:lnTo>
                    <a:pt x="1" y="1195"/>
                  </a:lnTo>
                  <a:cubicBezTo>
                    <a:pt x="1" y="1427"/>
                    <a:pt x="179" y="1606"/>
                    <a:pt x="393" y="1606"/>
                  </a:cubicBezTo>
                  <a:cubicBezTo>
                    <a:pt x="625" y="1606"/>
                    <a:pt x="804" y="1427"/>
                    <a:pt x="804" y="1195"/>
                  </a:cubicBezTo>
                  <a:lnTo>
                    <a:pt x="804" y="410"/>
                  </a:lnTo>
                  <a:cubicBezTo>
                    <a:pt x="804" y="178"/>
                    <a:pt x="625" y="0"/>
                    <a:pt x="39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67" name="Google Shape;1267;p43"/>
            <p:cNvSpPr/>
            <p:nvPr/>
          </p:nvSpPr>
          <p:spPr>
            <a:xfrm>
              <a:off x="3739275" y="2605675"/>
              <a:ext cx="226625" cy="146350"/>
            </a:xfrm>
            <a:custGeom>
              <a:rect b="b" l="l" r="r" t="t"/>
              <a:pathLst>
                <a:path extrusionOk="0" h="5854" w="9065">
                  <a:moveTo>
                    <a:pt x="2927" y="804"/>
                  </a:moveTo>
                  <a:lnTo>
                    <a:pt x="2927" y="1856"/>
                  </a:lnTo>
                  <a:lnTo>
                    <a:pt x="804" y="1856"/>
                  </a:lnTo>
                  <a:lnTo>
                    <a:pt x="804" y="804"/>
                  </a:lnTo>
                  <a:close/>
                  <a:moveTo>
                    <a:pt x="5604" y="804"/>
                  </a:moveTo>
                  <a:lnTo>
                    <a:pt x="5604" y="1856"/>
                  </a:lnTo>
                  <a:lnTo>
                    <a:pt x="3462" y="1856"/>
                  </a:lnTo>
                  <a:lnTo>
                    <a:pt x="3462" y="804"/>
                  </a:lnTo>
                  <a:close/>
                  <a:moveTo>
                    <a:pt x="8262" y="804"/>
                  </a:moveTo>
                  <a:lnTo>
                    <a:pt x="8262" y="1856"/>
                  </a:lnTo>
                  <a:lnTo>
                    <a:pt x="6121" y="1856"/>
                  </a:lnTo>
                  <a:lnTo>
                    <a:pt x="6121" y="804"/>
                  </a:lnTo>
                  <a:close/>
                  <a:moveTo>
                    <a:pt x="2927" y="2392"/>
                  </a:moveTo>
                  <a:lnTo>
                    <a:pt x="2927" y="3462"/>
                  </a:lnTo>
                  <a:lnTo>
                    <a:pt x="804" y="3462"/>
                  </a:lnTo>
                  <a:lnTo>
                    <a:pt x="804" y="2392"/>
                  </a:lnTo>
                  <a:close/>
                  <a:moveTo>
                    <a:pt x="5604" y="2392"/>
                  </a:moveTo>
                  <a:lnTo>
                    <a:pt x="5604" y="3462"/>
                  </a:lnTo>
                  <a:lnTo>
                    <a:pt x="3462" y="3462"/>
                  </a:lnTo>
                  <a:lnTo>
                    <a:pt x="3462" y="2392"/>
                  </a:lnTo>
                  <a:close/>
                  <a:moveTo>
                    <a:pt x="8262" y="2392"/>
                  </a:moveTo>
                  <a:lnTo>
                    <a:pt x="8262" y="3462"/>
                  </a:lnTo>
                  <a:lnTo>
                    <a:pt x="6121" y="3462"/>
                  </a:lnTo>
                  <a:lnTo>
                    <a:pt x="6121" y="2392"/>
                  </a:lnTo>
                  <a:close/>
                  <a:moveTo>
                    <a:pt x="2927" y="3980"/>
                  </a:moveTo>
                  <a:lnTo>
                    <a:pt x="2927" y="5050"/>
                  </a:lnTo>
                  <a:lnTo>
                    <a:pt x="804" y="5050"/>
                  </a:lnTo>
                  <a:lnTo>
                    <a:pt x="804" y="3980"/>
                  </a:lnTo>
                  <a:close/>
                  <a:moveTo>
                    <a:pt x="5604" y="3980"/>
                  </a:moveTo>
                  <a:lnTo>
                    <a:pt x="5604" y="5050"/>
                  </a:lnTo>
                  <a:lnTo>
                    <a:pt x="3462" y="5050"/>
                  </a:lnTo>
                  <a:lnTo>
                    <a:pt x="3462" y="3980"/>
                  </a:lnTo>
                  <a:close/>
                  <a:moveTo>
                    <a:pt x="8262" y="3980"/>
                  </a:moveTo>
                  <a:lnTo>
                    <a:pt x="8262" y="5050"/>
                  </a:lnTo>
                  <a:lnTo>
                    <a:pt x="6121" y="5050"/>
                  </a:lnTo>
                  <a:lnTo>
                    <a:pt x="6121" y="3980"/>
                  </a:lnTo>
                  <a:close/>
                  <a:moveTo>
                    <a:pt x="1" y="1"/>
                  </a:moveTo>
                  <a:lnTo>
                    <a:pt x="1" y="5853"/>
                  </a:lnTo>
                  <a:lnTo>
                    <a:pt x="9065" y="5853"/>
                  </a:lnTo>
                  <a:lnTo>
                    <a:pt x="9065"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68" name="Google Shape;1268;p43"/>
            <p:cNvSpPr/>
            <p:nvPr/>
          </p:nvSpPr>
          <p:spPr>
            <a:xfrm>
              <a:off x="3905675" y="2525850"/>
              <a:ext cx="20100" cy="40150"/>
            </a:xfrm>
            <a:custGeom>
              <a:rect b="b" l="l" r="r" t="t"/>
              <a:pathLst>
                <a:path extrusionOk="0" h="1606" w="804">
                  <a:moveTo>
                    <a:pt x="411" y="0"/>
                  </a:moveTo>
                  <a:cubicBezTo>
                    <a:pt x="179" y="0"/>
                    <a:pt x="0" y="178"/>
                    <a:pt x="0" y="410"/>
                  </a:cubicBezTo>
                  <a:lnTo>
                    <a:pt x="0" y="1195"/>
                  </a:lnTo>
                  <a:cubicBezTo>
                    <a:pt x="0" y="1427"/>
                    <a:pt x="179" y="1606"/>
                    <a:pt x="411" y="1606"/>
                  </a:cubicBezTo>
                  <a:cubicBezTo>
                    <a:pt x="643" y="1606"/>
                    <a:pt x="803" y="1427"/>
                    <a:pt x="803" y="1195"/>
                  </a:cubicBezTo>
                  <a:lnTo>
                    <a:pt x="803" y="410"/>
                  </a:lnTo>
                  <a:cubicBezTo>
                    <a:pt x="803" y="178"/>
                    <a:pt x="643" y="0"/>
                    <a:pt x="41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69" name="Google Shape;1269;p43"/>
            <p:cNvSpPr/>
            <p:nvPr/>
          </p:nvSpPr>
          <p:spPr>
            <a:xfrm>
              <a:off x="3739275" y="2545900"/>
              <a:ext cx="226625" cy="46425"/>
            </a:xfrm>
            <a:custGeom>
              <a:rect b="b" l="l" r="r" t="t"/>
              <a:pathLst>
                <a:path extrusionOk="0" h="1857" w="9065">
                  <a:moveTo>
                    <a:pt x="1" y="1"/>
                  </a:moveTo>
                  <a:lnTo>
                    <a:pt x="1" y="1857"/>
                  </a:lnTo>
                  <a:lnTo>
                    <a:pt x="9065" y="1857"/>
                  </a:lnTo>
                  <a:lnTo>
                    <a:pt x="9065" y="1"/>
                  </a:lnTo>
                  <a:lnTo>
                    <a:pt x="7994" y="1"/>
                  </a:lnTo>
                  <a:lnTo>
                    <a:pt x="7994" y="393"/>
                  </a:lnTo>
                  <a:cubicBezTo>
                    <a:pt x="7994" y="929"/>
                    <a:pt x="7584" y="1321"/>
                    <a:pt x="7067" y="1321"/>
                  </a:cubicBezTo>
                  <a:cubicBezTo>
                    <a:pt x="6549" y="1321"/>
                    <a:pt x="6121" y="929"/>
                    <a:pt x="6121" y="393"/>
                  </a:cubicBezTo>
                  <a:lnTo>
                    <a:pt x="6121" y="1"/>
                  </a:lnTo>
                  <a:lnTo>
                    <a:pt x="2927" y="1"/>
                  </a:lnTo>
                  <a:lnTo>
                    <a:pt x="2927" y="393"/>
                  </a:lnTo>
                  <a:cubicBezTo>
                    <a:pt x="2927" y="929"/>
                    <a:pt x="2535" y="1321"/>
                    <a:pt x="1999" y="1321"/>
                  </a:cubicBezTo>
                  <a:cubicBezTo>
                    <a:pt x="1482" y="1321"/>
                    <a:pt x="1072" y="929"/>
                    <a:pt x="1072" y="393"/>
                  </a:cubicBezTo>
                  <a:lnTo>
                    <a:pt x="1072"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270" name="Google Shape;1270;p43"/>
          <p:cNvGrpSpPr/>
          <p:nvPr/>
        </p:nvGrpSpPr>
        <p:grpSpPr>
          <a:xfrm>
            <a:off x="3043876" y="2377772"/>
            <a:ext cx="272464" cy="361861"/>
            <a:chOff x="4518575" y="2506200"/>
            <a:chExt cx="206100" cy="265450"/>
          </a:xfrm>
        </p:grpSpPr>
        <p:sp>
          <p:nvSpPr>
            <p:cNvPr id="1271" name="Google Shape;1271;p43"/>
            <p:cNvSpPr/>
            <p:nvPr/>
          </p:nvSpPr>
          <p:spPr>
            <a:xfrm>
              <a:off x="4518575" y="2506200"/>
              <a:ext cx="206100" cy="265450"/>
            </a:xfrm>
            <a:custGeom>
              <a:rect b="b" l="l" r="r" t="t"/>
              <a:pathLst>
                <a:path extrusionOk="0" h="10618" w="8244">
                  <a:moveTo>
                    <a:pt x="7440" y="786"/>
                  </a:moveTo>
                  <a:lnTo>
                    <a:pt x="7440" y="9832"/>
                  </a:lnTo>
                  <a:lnTo>
                    <a:pt x="803" y="9832"/>
                  </a:lnTo>
                  <a:lnTo>
                    <a:pt x="803" y="786"/>
                  </a:lnTo>
                  <a:close/>
                  <a:moveTo>
                    <a:pt x="0" y="1"/>
                  </a:moveTo>
                  <a:lnTo>
                    <a:pt x="0" y="10617"/>
                  </a:lnTo>
                  <a:lnTo>
                    <a:pt x="8243" y="10617"/>
                  </a:lnTo>
                  <a:lnTo>
                    <a:pt x="8243"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72" name="Google Shape;1272;p43"/>
            <p:cNvSpPr/>
            <p:nvPr/>
          </p:nvSpPr>
          <p:spPr>
            <a:xfrm>
              <a:off x="4628300" y="2555725"/>
              <a:ext cx="56225" cy="13400"/>
            </a:xfrm>
            <a:custGeom>
              <a:rect b="b" l="l" r="r" t="t"/>
              <a:pathLst>
                <a:path extrusionOk="0" h="536" w="2249">
                  <a:moveTo>
                    <a:pt x="0" y="0"/>
                  </a:moveTo>
                  <a:lnTo>
                    <a:pt x="0" y="536"/>
                  </a:lnTo>
                  <a:lnTo>
                    <a:pt x="2249" y="536"/>
                  </a:lnTo>
                  <a:lnTo>
                    <a:pt x="2249"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73" name="Google Shape;1273;p43"/>
            <p:cNvSpPr/>
            <p:nvPr/>
          </p:nvSpPr>
          <p:spPr>
            <a:xfrm>
              <a:off x="4628300" y="2608800"/>
              <a:ext cx="56225" cy="13425"/>
            </a:xfrm>
            <a:custGeom>
              <a:rect b="b" l="l" r="r" t="t"/>
              <a:pathLst>
                <a:path extrusionOk="0" h="537" w="2249">
                  <a:moveTo>
                    <a:pt x="0" y="1"/>
                  </a:moveTo>
                  <a:lnTo>
                    <a:pt x="0" y="536"/>
                  </a:lnTo>
                  <a:lnTo>
                    <a:pt x="2249" y="536"/>
                  </a:lnTo>
                  <a:lnTo>
                    <a:pt x="2249"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74" name="Google Shape;1274;p43"/>
            <p:cNvSpPr/>
            <p:nvPr/>
          </p:nvSpPr>
          <p:spPr>
            <a:xfrm>
              <a:off x="4628300" y="2715425"/>
              <a:ext cx="56225" cy="13400"/>
            </a:xfrm>
            <a:custGeom>
              <a:rect b="b" l="l" r="r" t="t"/>
              <a:pathLst>
                <a:path extrusionOk="0" h="536" w="2249">
                  <a:moveTo>
                    <a:pt x="0" y="0"/>
                  </a:moveTo>
                  <a:lnTo>
                    <a:pt x="0" y="535"/>
                  </a:lnTo>
                  <a:lnTo>
                    <a:pt x="2249" y="535"/>
                  </a:lnTo>
                  <a:lnTo>
                    <a:pt x="2249"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75" name="Google Shape;1275;p43"/>
            <p:cNvSpPr/>
            <p:nvPr/>
          </p:nvSpPr>
          <p:spPr>
            <a:xfrm>
              <a:off x="4628300" y="2662325"/>
              <a:ext cx="56225" cy="12975"/>
            </a:xfrm>
            <a:custGeom>
              <a:rect b="b" l="l" r="r" t="t"/>
              <a:pathLst>
                <a:path extrusionOk="0" h="519" w="2249">
                  <a:moveTo>
                    <a:pt x="0" y="1"/>
                  </a:moveTo>
                  <a:lnTo>
                    <a:pt x="0" y="518"/>
                  </a:lnTo>
                  <a:lnTo>
                    <a:pt x="2249" y="518"/>
                  </a:lnTo>
                  <a:lnTo>
                    <a:pt x="2249"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76" name="Google Shape;1276;p43"/>
            <p:cNvSpPr/>
            <p:nvPr/>
          </p:nvSpPr>
          <p:spPr>
            <a:xfrm>
              <a:off x="4558275" y="2539225"/>
              <a:ext cx="49525" cy="40600"/>
            </a:xfrm>
            <a:custGeom>
              <a:rect b="b" l="l" r="r" t="t"/>
              <a:pathLst>
                <a:path extrusionOk="0" h="1624" w="1981">
                  <a:moveTo>
                    <a:pt x="1606" y="0"/>
                  </a:moveTo>
                  <a:lnTo>
                    <a:pt x="732" y="875"/>
                  </a:lnTo>
                  <a:lnTo>
                    <a:pt x="375" y="536"/>
                  </a:lnTo>
                  <a:lnTo>
                    <a:pt x="0" y="910"/>
                  </a:lnTo>
                  <a:lnTo>
                    <a:pt x="732" y="1624"/>
                  </a:lnTo>
                  <a:lnTo>
                    <a:pt x="1981" y="375"/>
                  </a:lnTo>
                  <a:lnTo>
                    <a:pt x="1606"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77" name="Google Shape;1277;p43"/>
            <p:cNvSpPr/>
            <p:nvPr/>
          </p:nvSpPr>
          <p:spPr>
            <a:xfrm>
              <a:off x="4558275" y="2592300"/>
              <a:ext cx="49525" cy="40625"/>
            </a:xfrm>
            <a:custGeom>
              <a:rect b="b" l="l" r="r" t="t"/>
              <a:pathLst>
                <a:path extrusionOk="0" h="1625" w="1981">
                  <a:moveTo>
                    <a:pt x="1606" y="1"/>
                  </a:moveTo>
                  <a:lnTo>
                    <a:pt x="732" y="893"/>
                  </a:lnTo>
                  <a:lnTo>
                    <a:pt x="375" y="536"/>
                  </a:lnTo>
                  <a:lnTo>
                    <a:pt x="0" y="911"/>
                  </a:lnTo>
                  <a:lnTo>
                    <a:pt x="732" y="1624"/>
                  </a:lnTo>
                  <a:lnTo>
                    <a:pt x="1981" y="375"/>
                  </a:lnTo>
                  <a:lnTo>
                    <a:pt x="1606"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78" name="Google Shape;1278;p43"/>
            <p:cNvSpPr/>
            <p:nvPr/>
          </p:nvSpPr>
          <p:spPr>
            <a:xfrm>
              <a:off x="4558275" y="2645375"/>
              <a:ext cx="49525" cy="41075"/>
            </a:xfrm>
            <a:custGeom>
              <a:rect b="b" l="l" r="r" t="t"/>
              <a:pathLst>
                <a:path extrusionOk="0" h="1643" w="1981">
                  <a:moveTo>
                    <a:pt x="1606" y="1"/>
                  </a:moveTo>
                  <a:lnTo>
                    <a:pt x="732" y="893"/>
                  </a:lnTo>
                  <a:lnTo>
                    <a:pt x="375" y="536"/>
                  </a:lnTo>
                  <a:lnTo>
                    <a:pt x="0" y="911"/>
                  </a:lnTo>
                  <a:lnTo>
                    <a:pt x="732" y="1642"/>
                  </a:lnTo>
                  <a:lnTo>
                    <a:pt x="1981" y="376"/>
                  </a:lnTo>
                  <a:lnTo>
                    <a:pt x="1606"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79" name="Google Shape;1279;p43"/>
            <p:cNvSpPr/>
            <p:nvPr/>
          </p:nvSpPr>
          <p:spPr>
            <a:xfrm>
              <a:off x="4558275" y="2698025"/>
              <a:ext cx="49525" cy="40600"/>
            </a:xfrm>
            <a:custGeom>
              <a:rect b="b" l="l" r="r" t="t"/>
              <a:pathLst>
                <a:path extrusionOk="0" h="1624" w="1981">
                  <a:moveTo>
                    <a:pt x="1606" y="0"/>
                  </a:moveTo>
                  <a:lnTo>
                    <a:pt x="732" y="875"/>
                  </a:lnTo>
                  <a:lnTo>
                    <a:pt x="375" y="536"/>
                  </a:lnTo>
                  <a:lnTo>
                    <a:pt x="0" y="910"/>
                  </a:lnTo>
                  <a:lnTo>
                    <a:pt x="732" y="1624"/>
                  </a:lnTo>
                  <a:lnTo>
                    <a:pt x="1981" y="375"/>
                  </a:lnTo>
                  <a:lnTo>
                    <a:pt x="1606"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280" name="Google Shape;1280;p43"/>
          <p:cNvGrpSpPr/>
          <p:nvPr/>
        </p:nvGrpSpPr>
        <p:grpSpPr>
          <a:xfrm>
            <a:off x="4125077" y="2404742"/>
            <a:ext cx="299631" cy="308322"/>
            <a:chOff x="4164375" y="1677425"/>
            <a:chExt cx="226650" cy="226175"/>
          </a:xfrm>
        </p:grpSpPr>
        <p:sp>
          <p:nvSpPr>
            <p:cNvPr id="1281" name="Google Shape;1281;p43"/>
            <p:cNvSpPr/>
            <p:nvPr/>
          </p:nvSpPr>
          <p:spPr>
            <a:xfrm>
              <a:off x="4164375" y="1677425"/>
              <a:ext cx="226650" cy="226175"/>
            </a:xfrm>
            <a:custGeom>
              <a:rect b="b" l="l" r="r" t="t"/>
              <a:pathLst>
                <a:path extrusionOk="0" h="9047" w="9066">
                  <a:moveTo>
                    <a:pt x="1" y="0"/>
                  </a:moveTo>
                  <a:lnTo>
                    <a:pt x="1" y="9047"/>
                  </a:lnTo>
                  <a:lnTo>
                    <a:pt x="9065" y="9047"/>
                  </a:lnTo>
                  <a:lnTo>
                    <a:pt x="9065" y="8244"/>
                  </a:lnTo>
                  <a:lnTo>
                    <a:pt x="804" y="8244"/>
                  </a:lnTo>
                  <a:lnTo>
                    <a:pt x="804"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82" name="Google Shape;1282;p43"/>
            <p:cNvSpPr/>
            <p:nvPr/>
          </p:nvSpPr>
          <p:spPr>
            <a:xfrm>
              <a:off x="4204525" y="1747450"/>
              <a:ext cx="36600" cy="116450"/>
            </a:xfrm>
            <a:custGeom>
              <a:rect b="b" l="l" r="r" t="t"/>
              <a:pathLst>
                <a:path extrusionOk="0" h="4658" w="1464">
                  <a:moveTo>
                    <a:pt x="1" y="1"/>
                  </a:moveTo>
                  <a:lnTo>
                    <a:pt x="1" y="4658"/>
                  </a:lnTo>
                  <a:lnTo>
                    <a:pt x="1464" y="4658"/>
                  </a:lnTo>
                  <a:lnTo>
                    <a:pt x="1464"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83" name="Google Shape;1283;p43"/>
            <p:cNvSpPr/>
            <p:nvPr/>
          </p:nvSpPr>
          <p:spPr>
            <a:xfrm>
              <a:off x="4254500" y="1677425"/>
              <a:ext cx="36600" cy="186475"/>
            </a:xfrm>
            <a:custGeom>
              <a:rect b="b" l="l" r="r" t="t"/>
              <a:pathLst>
                <a:path extrusionOk="0" h="7459" w="1464">
                  <a:moveTo>
                    <a:pt x="0" y="0"/>
                  </a:moveTo>
                  <a:lnTo>
                    <a:pt x="0" y="7459"/>
                  </a:lnTo>
                  <a:lnTo>
                    <a:pt x="1463" y="7459"/>
                  </a:lnTo>
                  <a:lnTo>
                    <a:pt x="1463"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84" name="Google Shape;1284;p43"/>
            <p:cNvSpPr/>
            <p:nvPr/>
          </p:nvSpPr>
          <p:spPr>
            <a:xfrm>
              <a:off x="4304450" y="1747450"/>
              <a:ext cx="36600" cy="116450"/>
            </a:xfrm>
            <a:custGeom>
              <a:rect b="b" l="l" r="r" t="t"/>
              <a:pathLst>
                <a:path extrusionOk="0" h="4658" w="1464">
                  <a:moveTo>
                    <a:pt x="1" y="1"/>
                  </a:moveTo>
                  <a:lnTo>
                    <a:pt x="1" y="4658"/>
                  </a:lnTo>
                  <a:lnTo>
                    <a:pt x="1464" y="4658"/>
                  </a:lnTo>
                  <a:lnTo>
                    <a:pt x="1464"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85" name="Google Shape;1285;p43"/>
            <p:cNvSpPr/>
            <p:nvPr/>
          </p:nvSpPr>
          <p:spPr>
            <a:xfrm>
              <a:off x="4354400" y="1803650"/>
              <a:ext cx="36625" cy="60250"/>
            </a:xfrm>
            <a:custGeom>
              <a:rect b="b" l="l" r="r" t="t"/>
              <a:pathLst>
                <a:path extrusionOk="0" h="2410" w="1465">
                  <a:moveTo>
                    <a:pt x="1" y="1"/>
                  </a:moveTo>
                  <a:lnTo>
                    <a:pt x="1" y="2410"/>
                  </a:lnTo>
                  <a:lnTo>
                    <a:pt x="1464" y="2410"/>
                  </a:lnTo>
                  <a:lnTo>
                    <a:pt x="1464"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286" name="Google Shape;1286;p43"/>
          <p:cNvGrpSpPr/>
          <p:nvPr/>
        </p:nvGrpSpPr>
        <p:grpSpPr>
          <a:xfrm>
            <a:off x="5179042" y="2395931"/>
            <a:ext cx="299003" cy="308322"/>
            <a:chOff x="5226025" y="1677425"/>
            <a:chExt cx="226175" cy="226175"/>
          </a:xfrm>
        </p:grpSpPr>
        <p:sp>
          <p:nvSpPr>
            <p:cNvPr id="1287" name="Google Shape;1287;p43"/>
            <p:cNvSpPr/>
            <p:nvPr/>
          </p:nvSpPr>
          <p:spPr>
            <a:xfrm>
              <a:off x="5226025" y="1677425"/>
              <a:ext cx="226175" cy="226175"/>
            </a:xfrm>
            <a:custGeom>
              <a:rect b="b" l="l" r="r" t="t"/>
              <a:pathLst>
                <a:path extrusionOk="0" h="9047" w="9047">
                  <a:moveTo>
                    <a:pt x="0" y="0"/>
                  </a:moveTo>
                  <a:lnTo>
                    <a:pt x="0" y="9047"/>
                  </a:lnTo>
                  <a:lnTo>
                    <a:pt x="9047" y="9047"/>
                  </a:lnTo>
                  <a:lnTo>
                    <a:pt x="9047" y="8244"/>
                  </a:lnTo>
                  <a:lnTo>
                    <a:pt x="803" y="8244"/>
                  </a:lnTo>
                  <a:lnTo>
                    <a:pt x="803"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88" name="Google Shape;1288;p43"/>
            <p:cNvSpPr/>
            <p:nvPr/>
          </p:nvSpPr>
          <p:spPr>
            <a:xfrm>
              <a:off x="5259025" y="1733625"/>
              <a:ext cx="193175" cy="113325"/>
            </a:xfrm>
            <a:custGeom>
              <a:rect b="b" l="l" r="r" t="t"/>
              <a:pathLst>
                <a:path extrusionOk="0" h="4533" w="7727">
                  <a:moveTo>
                    <a:pt x="554" y="1"/>
                  </a:moveTo>
                  <a:lnTo>
                    <a:pt x="1" y="571"/>
                  </a:lnTo>
                  <a:lnTo>
                    <a:pt x="2410" y="2980"/>
                  </a:lnTo>
                  <a:lnTo>
                    <a:pt x="3213" y="2177"/>
                  </a:lnTo>
                  <a:lnTo>
                    <a:pt x="4533" y="3516"/>
                  </a:lnTo>
                  <a:lnTo>
                    <a:pt x="5336" y="2713"/>
                  </a:lnTo>
                  <a:lnTo>
                    <a:pt x="6389" y="3765"/>
                  </a:lnTo>
                  <a:lnTo>
                    <a:pt x="5603" y="4533"/>
                  </a:lnTo>
                  <a:lnTo>
                    <a:pt x="7727" y="4533"/>
                  </a:lnTo>
                  <a:lnTo>
                    <a:pt x="7727" y="2409"/>
                  </a:lnTo>
                  <a:lnTo>
                    <a:pt x="6942" y="3194"/>
                  </a:lnTo>
                  <a:lnTo>
                    <a:pt x="5336" y="1589"/>
                  </a:lnTo>
                  <a:lnTo>
                    <a:pt x="4533" y="2391"/>
                  </a:lnTo>
                  <a:lnTo>
                    <a:pt x="3213" y="1053"/>
                  </a:lnTo>
                  <a:lnTo>
                    <a:pt x="2410" y="1856"/>
                  </a:lnTo>
                  <a:lnTo>
                    <a:pt x="554"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289" name="Google Shape;1289;p43"/>
          <p:cNvGrpSpPr/>
          <p:nvPr/>
        </p:nvGrpSpPr>
        <p:grpSpPr>
          <a:xfrm>
            <a:off x="4652426" y="2396024"/>
            <a:ext cx="299003" cy="308322"/>
            <a:chOff x="4835275" y="1198350"/>
            <a:chExt cx="226175" cy="226175"/>
          </a:xfrm>
        </p:grpSpPr>
        <p:sp>
          <p:nvSpPr>
            <p:cNvPr id="1290" name="Google Shape;1290;p43"/>
            <p:cNvSpPr/>
            <p:nvPr/>
          </p:nvSpPr>
          <p:spPr>
            <a:xfrm>
              <a:off x="4835275" y="1198350"/>
              <a:ext cx="226175" cy="226175"/>
            </a:xfrm>
            <a:custGeom>
              <a:rect b="b" l="l" r="r" t="t"/>
              <a:pathLst>
                <a:path extrusionOk="0" h="9047" w="9047">
                  <a:moveTo>
                    <a:pt x="0" y="0"/>
                  </a:moveTo>
                  <a:lnTo>
                    <a:pt x="0" y="9047"/>
                  </a:lnTo>
                  <a:lnTo>
                    <a:pt x="9047" y="9047"/>
                  </a:lnTo>
                  <a:lnTo>
                    <a:pt x="9047" y="8244"/>
                  </a:lnTo>
                  <a:lnTo>
                    <a:pt x="803" y="8244"/>
                  </a:lnTo>
                  <a:lnTo>
                    <a:pt x="803"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91" name="Google Shape;1291;p43"/>
            <p:cNvSpPr/>
            <p:nvPr/>
          </p:nvSpPr>
          <p:spPr>
            <a:xfrm>
              <a:off x="4868275" y="1255000"/>
              <a:ext cx="193175" cy="113325"/>
            </a:xfrm>
            <a:custGeom>
              <a:rect b="b" l="l" r="r" t="t"/>
              <a:pathLst>
                <a:path extrusionOk="0" h="4533" w="7727">
                  <a:moveTo>
                    <a:pt x="5603" y="0"/>
                  </a:moveTo>
                  <a:lnTo>
                    <a:pt x="6388" y="785"/>
                  </a:lnTo>
                  <a:lnTo>
                    <a:pt x="5336" y="1838"/>
                  </a:lnTo>
                  <a:lnTo>
                    <a:pt x="4533" y="1035"/>
                  </a:lnTo>
                  <a:lnTo>
                    <a:pt x="3195" y="2356"/>
                  </a:lnTo>
                  <a:lnTo>
                    <a:pt x="2409" y="1571"/>
                  </a:lnTo>
                  <a:lnTo>
                    <a:pt x="1" y="3979"/>
                  </a:lnTo>
                  <a:lnTo>
                    <a:pt x="554" y="4532"/>
                  </a:lnTo>
                  <a:lnTo>
                    <a:pt x="2409" y="2695"/>
                  </a:lnTo>
                  <a:lnTo>
                    <a:pt x="3195" y="3480"/>
                  </a:lnTo>
                  <a:lnTo>
                    <a:pt x="4533" y="2159"/>
                  </a:lnTo>
                  <a:lnTo>
                    <a:pt x="5336" y="2962"/>
                  </a:lnTo>
                  <a:lnTo>
                    <a:pt x="6941" y="1339"/>
                  </a:lnTo>
                  <a:lnTo>
                    <a:pt x="7727" y="2124"/>
                  </a:lnTo>
                  <a:lnTo>
                    <a:pt x="7727"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292" name="Google Shape;1292;p43"/>
          <p:cNvGrpSpPr/>
          <p:nvPr/>
        </p:nvGrpSpPr>
        <p:grpSpPr>
          <a:xfrm>
            <a:off x="6339271" y="2379923"/>
            <a:ext cx="347356" cy="358215"/>
            <a:chOff x="968775" y="1180050"/>
            <a:chExt cx="262750" cy="262775"/>
          </a:xfrm>
        </p:grpSpPr>
        <p:sp>
          <p:nvSpPr>
            <p:cNvPr id="1293" name="Google Shape;1293;p43"/>
            <p:cNvSpPr/>
            <p:nvPr/>
          </p:nvSpPr>
          <p:spPr>
            <a:xfrm>
              <a:off x="1061550" y="1180050"/>
              <a:ext cx="169975" cy="169550"/>
            </a:xfrm>
            <a:custGeom>
              <a:rect b="b" l="l" r="r" t="t"/>
              <a:pathLst>
                <a:path extrusionOk="0" h="6782" w="6799">
                  <a:moveTo>
                    <a:pt x="5478" y="1"/>
                  </a:moveTo>
                  <a:lnTo>
                    <a:pt x="4015" y="1464"/>
                  </a:lnTo>
                  <a:lnTo>
                    <a:pt x="4086" y="2160"/>
                  </a:lnTo>
                  <a:lnTo>
                    <a:pt x="1963" y="4283"/>
                  </a:lnTo>
                  <a:cubicBezTo>
                    <a:pt x="1785" y="4194"/>
                    <a:pt x="1571" y="4122"/>
                    <a:pt x="1339" y="4122"/>
                  </a:cubicBezTo>
                  <a:cubicBezTo>
                    <a:pt x="607" y="4122"/>
                    <a:pt x="1" y="4729"/>
                    <a:pt x="1" y="5461"/>
                  </a:cubicBezTo>
                  <a:cubicBezTo>
                    <a:pt x="1" y="6192"/>
                    <a:pt x="607" y="6781"/>
                    <a:pt x="1339" y="6781"/>
                  </a:cubicBezTo>
                  <a:cubicBezTo>
                    <a:pt x="2070" y="6781"/>
                    <a:pt x="2677" y="6192"/>
                    <a:pt x="2677" y="5461"/>
                  </a:cubicBezTo>
                  <a:cubicBezTo>
                    <a:pt x="2677" y="5229"/>
                    <a:pt x="2606" y="5032"/>
                    <a:pt x="2516" y="4854"/>
                  </a:cubicBezTo>
                  <a:lnTo>
                    <a:pt x="4657" y="2713"/>
                  </a:lnTo>
                  <a:lnTo>
                    <a:pt x="5335" y="2784"/>
                  </a:lnTo>
                  <a:lnTo>
                    <a:pt x="6799" y="1321"/>
                  </a:lnTo>
                  <a:lnTo>
                    <a:pt x="5603" y="1196"/>
                  </a:lnTo>
                  <a:lnTo>
                    <a:pt x="5478"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94" name="Google Shape;1294;p43"/>
            <p:cNvSpPr/>
            <p:nvPr/>
          </p:nvSpPr>
          <p:spPr>
            <a:xfrm>
              <a:off x="968775" y="1189875"/>
              <a:ext cx="252950" cy="252950"/>
            </a:xfrm>
            <a:custGeom>
              <a:rect b="b" l="l" r="r" t="t"/>
              <a:pathLst>
                <a:path extrusionOk="0" h="10118" w="10118">
                  <a:moveTo>
                    <a:pt x="5050" y="0"/>
                  </a:moveTo>
                  <a:cubicBezTo>
                    <a:pt x="2266" y="0"/>
                    <a:pt x="0" y="2266"/>
                    <a:pt x="0" y="5068"/>
                  </a:cubicBezTo>
                  <a:cubicBezTo>
                    <a:pt x="0" y="7851"/>
                    <a:pt x="2266" y="10117"/>
                    <a:pt x="5050" y="10117"/>
                  </a:cubicBezTo>
                  <a:cubicBezTo>
                    <a:pt x="7851" y="10117"/>
                    <a:pt x="10117" y="7851"/>
                    <a:pt x="10117" y="5068"/>
                  </a:cubicBezTo>
                  <a:cubicBezTo>
                    <a:pt x="10117" y="4193"/>
                    <a:pt x="9903" y="3390"/>
                    <a:pt x="9510" y="2695"/>
                  </a:cubicBezTo>
                  <a:lnTo>
                    <a:pt x="9421" y="2766"/>
                  </a:lnTo>
                  <a:lnTo>
                    <a:pt x="9243" y="2962"/>
                  </a:lnTo>
                  <a:lnTo>
                    <a:pt x="9011" y="2927"/>
                  </a:lnTo>
                  <a:lnTo>
                    <a:pt x="8725" y="2891"/>
                  </a:lnTo>
                  <a:lnTo>
                    <a:pt x="8725" y="2891"/>
                  </a:lnTo>
                  <a:cubicBezTo>
                    <a:pt x="9100" y="3533"/>
                    <a:pt x="9314" y="4265"/>
                    <a:pt x="9314" y="5068"/>
                  </a:cubicBezTo>
                  <a:cubicBezTo>
                    <a:pt x="9314" y="7405"/>
                    <a:pt x="7405" y="9314"/>
                    <a:pt x="5050" y="9314"/>
                  </a:cubicBezTo>
                  <a:cubicBezTo>
                    <a:pt x="2712" y="9314"/>
                    <a:pt x="803" y="7405"/>
                    <a:pt x="803" y="5068"/>
                  </a:cubicBezTo>
                  <a:cubicBezTo>
                    <a:pt x="803" y="2730"/>
                    <a:pt x="2712" y="803"/>
                    <a:pt x="5050" y="803"/>
                  </a:cubicBezTo>
                  <a:cubicBezTo>
                    <a:pt x="5853" y="803"/>
                    <a:pt x="6584" y="1017"/>
                    <a:pt x="7227" y="1392"/>
                  </a:cubicBezTo>
                  <a:lnTo>
                    <a:pt x="7209" y="1142"/>
                  </a:lnTo>
                  <a:lnTo>
                    <a:pt x="7155" y="875"/>
                  </a:lnTo>
                  <a:lnTo>
                    <a:pt x="7351" y="678"/>
                  </a:lnTo>
                  <a:lnTo>
                    <a:pt x="7441" y="589"/>
                  </a:lnTo>
                  <a:cubicBezTo>
                    <a:pt x="6727" y="214"/>
                    <a:pt x="5924" y="0"/>
                    <a:pt x="505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95" name="Google Shape;1295;p43"/>
            <p:cNvSpPr/>
            <p:nvPr/>
          </p:nvSpPr>
          <p:spPr>
            <a:xfrm>
              <a:off x="1015150" y="1236700"/>
              <a:ext cx="160175" cy="159725"/>
            </a:xfrm>
            <a:custGeom>
              <a:rect b="b" l="l" r="r" t="t"/>
              <a:pathLst>
                <a:path extrusionOk="0" h="6389" w="6407">
                  <a:moveTo>
                    <a:pt x="3195" y="1"/>
                  </a:moveTo>
                  <a:cubicBezTo>
                    <a:pt x="1446" y="1"/>
                    <a:pt x="1" y="1428"/>
                    <a:pt x="1" y="3195"/>
                  </a:cubicBezTo>
                  <a:cubicBezTo>
                    <a:pt x="1" y="4943"/>
                    <a:pt x="1446" y="6388"/>
                    <a:pt x="3195" y="6388"/>
                  </a:cubicBezTo>
                  <a:cubicBezTo>
                    <a:pt x="4961" y="6388"/>
                    <a:pt x="6406" y="4943"/>
                    <a:pt x="6406" y="3195"/>
                  </a:cubicBezTo>
                  <a:cubicBezTo>
                    <a:pt x="6406" y="2642"/>
                    <a:pt x="6264" y="2142"/>
                    <a:pt x="6032" y="1696"/>
                  </a:cubicBezTo>
                  <a:lnTo>
                    <a:pt x="5425" y="2285"/>
                  </a:lnTo>
                  <a:cubicBezTo>
                    <a:pt x="5550" y="2570"/>
                    <a:pt x="5603" y="2873"/>
                    <a:pt x="5603" y="3195"/>
                  </a:cubicBezTo>
                  <a:cubicBezTo>
                    <a:pt x="5603" y="4515"/>
                    <a:pt x="4533" y="5586"/>
                    <a:pt x="3195" y="5586"/>
                  </a:cubicBezTo>
                  <a:cubicBezTo>
                    <a:pt x="1892" y="5586"/>
                    <a:pt x="804" y="4515"/>
                    <a:pt x="804" y="3195"/>
                  </a:cubicBezTo>
                  <a:cubicBezTo>
                    <a:pt x="804" y="1874"/>
                    <a:pt x="1892" y="786"/>
                    <a:pt x="3195" y="786"/>
                  </a:cubicBezTo>
                  <a:cubicBezTo>
                    <a:pt x="3534" y="786"/>
                    <a:pt x="3837" y="857"/>
                    <a:pt x="4105" y="964"/>
                  </a:cubicBezTo>
                  <a:lnTo>
                    <a:pt x="4711" y="376"/>
                  </a:lnTo>
                  <a:cubicBezTo>
                    <a:pt x="4265" y="126"/>
                    <a:pt x="3748" y="1"/>
                    <a:pt x="3195"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296" name="Google Shape;1296;p43"/>
          <p:cNvGrpSpPr/>
          <p:nvPr/>
        </p:nvGrpSpPr>
        <p:grpSpPr>
          <a:xfrm>
            <a:off x="5704170" y="2446992"/>
            <a:ext cx="386288" cy="224042"/>
            <a:chOff x="1678900" y="1231350"/>
            <a:chExt cx="292200" cy="164350"/>
          </a:xfrm>
        </p:grpSpPr>
        <p:sp>
          <p:nvSpPr>
            <p:cNvPr id="1297" name="Google Shape;1297;p43"/>
            <p:cNvSpPr/>
            <p:nvPr/>
          </p:nvSpPr>
          <p:spPr>
            <a:xfrm>
              <a:off x="1678900" y="1231350"/>
              <a:ext cx="233775" cy="159725"/>
            </a:xfrm>
            <a:custGeom>
              <a:rect b="b" l="l" r="r" t="t"/>
              <a:pathLst>
                <a:path extrusionOk="0" h="6389" w="9351">
                  <a:moveTo>
                    <a:pt x="5853" y="1"/>
                  </a:moveTo>
                  <a:cubicBezTo>
                    <a:pt x="2624" y="1"/>
                    <a:pt x="1" y="2641"/>
                    <a:pt x="1" y="5871"/>
                  </a:cubicBezTo>
                  <a:lnTo>
                    <a:pt x="1" y="6388"/>
                  </a:lnTo>
                  <a:lnTo>
                    <a:pt x="786" y="6388"/>
                  </a:lnTo>
                  <a:lnTo>
                    <a:pt x="786" y="5871"/>
                  </a:lnTo>
                  <a:cubicBezTo>
                    <a:pt x="786" y="5318"/>
                    <a:pt x="893" y="4783"/>
                    <a:pt x="1053" y="4301"/>
                  </a:cubicBezTo>
                  <a:lnTo>
                    <a:pt x="1535" y="4497"/>
                  </a:lnTo>
                  <a:cubicBezTo>
                    <a:pt x="1589" y="4319"/>
                    <a:pt x="1660" y="4158"/>
                    <a:pt x="1731" y="3997"/>
                  </a:cubicBezTo>
                  <a:lnTo>
                    <a:pt x="1232" y="3801"/>
                  </a:lnTo>
                  <a:cubicBezTo>
                    <a:pt x="1428" y="3355"/>
                    <a:pt x="1714" y="2927"/>
                    <a:pt x="2035" y="2570"/>
                  </a:cubicBezTo>
                  <a:lnTo>
                    <a:pt x="2410" y="2927"/>
                  </a:lnTo>
                  <a:cubicBezTo>
                    <a:pt x="2517" y="2802"/>
                    <a:pt x="2641" y="2677"/>
                    <a:pt x="2784" y="2552"/>
                  </a:cubicBezTo>
                  <a:lnTo>
                    <a:pt x="2410" y="2178"/>
                  </a:lnTo>
                  <a:cubicBezTo>
                    <a:pt x="2766" y="1839"/>
                    <a:pt x="3177" y="1553"/>
                    <a:pt x="3623" y="1321"/>
                  </a:cubicBezTo>
                  <a:lnTo>
                    <a:pt x="3819" y="1821"/>
                  </a:lnTo>
                  <a:cubicBezTo>
                    <a:pt x="3980" y="1731"/>
                    <a:pt x="4158" y="1678"/>
                    <a:pt x="4319" y="1607"/>
                  </a:cubicBezTo>
                  <a:lnTo>
                    <a:pt x="4122" y="1107"/>
                  </a:lnTo>
                  <a:cubicBezTo>
                    <a:pt x="4568" y="946"/>
                    <a:pt x="5068" y="839"/>
                    <a:pt x="5586" y="821"/>
                  </a:cubicBezTo>
                  <a:lnTo>
                    <a:pt x="5586" y="1357"/>
                  </a:lnTo>
                  <a:cubicBezTo>
                    <a:pt x="5675" y="1357"/>
                    <a:pt x="5746" y="1339"/>
                    <a:pt x="5853" y="1339"/>
                  </a:cubicBezTo>
                  <a:cubicBezTo>
                    <a:pt x="5942" y="1339"/>
                    <a:pt x="6014" y="1339"/>
                    <a:pt x="6103" y="1357"/>
                  </a:cubicBezTo>
                  <a:lnTo>
                    <a:pt x="6103" y="821"/>
                  </a:lnTo>
                  <a:cubicBezTo>
                    <a:pt x="6638" y="839"/>
                    <a:pt x="7120" y="964"/>
                    <a:pt x="7566" y="1125"/>
                  </a:cubicBezTo>
                  <a:lnTo>
                    <a:pt x="7370" y="1607"/>
                  </a:lnTo>
                  <a:cubicBezTo>
                    <a:pt x="7548" y="1678"/>
                    <a:pt x="7709" y="1731"/>
                    <a:pt x="7869" y="1821"/>
                  </a:cubicBezTo>
                  <a:lnTo>
                    <a:pt x="8066" y="1321"/>
                  </a:lnTo>
                  <a:cubicBezTo>
                    <a:pt x="8315" y="1446"/>
                    <a:pt x="8547" y="1589"/>
                    <a:pt x="8761" y="1749"/>
                  </a:cubicBezTo>
                  <a:lnTo>
                    <a:pt x="9350" y="1178"/>
                  </a:lnTo>
                  <a:cubicBezTo>
                    <a:pt x="8369" y="447"/>
                    <a:pt x="7173" y="1"/>
                    <a:pt x="5853"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98" name="Google Shape;1298;p43"/>
            <p:cNvSpPr/>
            <p:nvPr/>
          </p:nvSpPr>
          <p:spPr>
            <a:xfrm>
              <a:off x="1927800" y="1294250"/>
              <a:ext cx="43300" cy="96825"/>
            </a:xfrm>
            <a:custGeom>
              <a:rect b="b" l="l" r="r" t="t"/>
              <a:pathLst>
                <a:path extrusionOk="0" h="3873" w="1732">
                  <a:moveTo>
                    <a:pt x="697" y="1"/>
                  </a:moveTo>
                  <a:lnTo>
                    <a:pt x="126" y="571"/>
                  </a:lnTo>
                  <a:cubicBezTo>
                    <a:pt x="269" y="786"/>
                    <a:pt x="393" y="1035"/>
                    <a:pt x="501" y="1267"/>
                  </a:cubicBezTo>
                  <a:lnTo>
                    <a:pt x="1" y="1481"/>
                  </a:lnTo>
                  <a:cubicBezTo>
                    <a:pt x="72" y="1642"/>
                    <a:pt x="144" y="1820"/>
                    <a:pt x="197" y="1981"/>
                  </a:cubicBezTo>
                  <a:lnTo>
                    <a:pt x="697" y="1785"/>
                  </a:lnTo>
                  <a:cubicBezTo>
                    <a:pt x="840" y="2267"/>
                    <a:pt x="947" y="2802"/>
                    <a:pt x="947" y="3355"/>
                  </a:cubicBezTo>
                  <a:lnTo>
                    <a:pt x="947" y="3872"/>
                  </a:lnTo>
                  <a:lnTo>
                    <a:pt x="1732" y="3872"/>
                  </a:lnTo>
                  <a:lnTo>
                    <a:pt x="1732" y="3355"/>
                  </a:lnTo>
                  <a:cubicBezTo>
                    <a:pt x="1732" y="2106"/>
                    <a:pt x="1357" y="946"/>
                    <a:pt x="69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299" name="Google Shape;1299;p43"/>
            <p:cNvSpPr/>
            <p:nvPr/>
          </p:nvSpPr>
          <p:spPr>
            <a:xfrm>
              <a:off x="1809600" y="1267925"/>
              <a:ext cx="128500" cy="127775"/>
            </a:xfrm>
            <a:custGeom>
              <a:rect b="b" l="l" r="r" t="t"/>
              <a:pathLst>
                <a:path extrusionOk="0" h="5111" w="5140">
                  <a:moveTo>
                    <a:pt x="5139" y="1"/>
                  </a:moveTo>
                  <a:lnTo>
                    <a:pt x="250" y="4158"/>
                  </a:lnTo>
                  <a:cubicBezTo>
                    <a:pt x="215" y="4176"/>
                    <a:pt x="215" y="4194"/>
                    <a:pt x="179" y="4230"/>
                  </a:cubicBezTo>
                  <a:cubicBezTo>
                    <a:pt x="1" y="4461"/>
                    <a:pt x="18" y="4783"/>
                    <a:pt x="250" y="4997"/>
                  </a:cubicBezTo>
                  <a:cubicBezTo>
                    <a:pt x="351" y="5074"/>
                    <a:pt x="468" y="5111"/>
                    <a:pt x="584" y="5111"/>
                  </a:cubicBezTo>
                  <a:cubicBezTo>
                    <a:pt x="737" y="5111"/>
                    <a:pt x="888" y="5047"/>
                    <a:pt x="1000" y="4925"/>
                  </a:cubicBezTo>
                  <a:lnTo>
                    <a:pt x="5139"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300" name="Google Shape;1300;p43"/>
          <p:cNvSpPr/>
          <p:nvPr/>
        </p:nvSpPr>
        <p:spPr>
          <a:xfrm>
            <a:off x="7023159" y="2368888"/>
            <a:ext cx="245958" cy="363054"/>
          </a:xfrm>
          <a:custGeom>
            <a:rect b="b" l="l" r="r" t="t"/>
            <a:pathLst>
              <a:path extrusionOk="0" h="10653" w="7442">
                <a:moveTo>
                  <a:pt x="6299" y="803"/>
                </a:moveTo>
                <a:cubicBezTo>
                  <a:pt x="6156" y="2106"/>
                  <a:pt x="5389" y="3926"/>
                  <a:pt x="4479" y="4622"/>
                </a:cubicBezTo>
                <a:cubicBezTo>
                  <a:pt x="4247" y="4800"/>
                  <a:pt x="4122" y="5050"/>
                  <a:pt x="4122" y="5318"/>
                </a:cubicBezTo>
                <a:cubicBezTo>
                  <a:pt x="4122" y="5603"/>
                  <a:pt x="4247" y="5853"/>
                  <a:pt x="4479" y="6031"/>
                </a:cubicBezTo>
                <a:cubicBezTo>
                  <a:pt x="4925" y="6388"/>
                  <a:pt x="5354" y="7013"/>
                  <a:pt x="5675" y="7726"/>
                </a:cubicBezTo>
                <a:lnTo>
                  <a:pt x="1785" y="7726"/>
                </a:lnTo>
                <a:cubicBezTo>
                  <a:pt x="2124" y="7013"/>
                  <a:pt x="2534" y="6388"/>
                  <a:pt x="2980" y="6031"/>
                </a:cubicBezTo>
                <a:cubicBezTo>
                  <a:pt x="3195" y="5853"/>
                  <a:pt x="3319" y="5603"/>
                  <a:pt x="3319" y="5318"/>
                </a:cubicBezTo>
                <a:cubicBezTo>
                  <a:pt x="3319" y="5050"/>
                  <a:pt x="3195" y="4800"/>
                  <a:pt x="2980" y="4622"/>
                </a:cubicBezTo>
                <a:cubicBezTo>
                  <a:pt x="2071" y="3926"/>
                  <a:pt x="1303" y="2106"/>
                  <a:pt x="1161" y="803"/>
                </a:cubicBezTo>
                <a:close/>
                <a:moveTo>
                  <a:pt x="1" y="0"/>
                </a:moveTo>
                <a:lnTo>
                  <a:pt x="1" y="803"/>
                </a:lnTo>
                <a:lnTo>
                  <a:pt x="358" y="803"/>
                </a:lnTo>
                <a:cubicBezTo>
                  <a:pt x="500" y="2284"/>
                  <a:pt x="1339" y="4425"/>
                  <a:pt x="2588" y="5318"/>
                </a:cubicBezTo>
                <a:cubicBezTo>
                  <a:pt x="1339" y="6228"/>
                  <a:pt x="483" y="8369"/>
                  <a:pt x="358" y="9850"/>
                </a:cubicBezTo>
                <a:lnTo>
                  <a:pt x="1" y="9850"/>
                </a:lnTo>
                <a:lnTo>
                  <a:pt x="1" y="10652"/>
                </a:lnTo>
                <a:lnTo>
                  <a:pt x="7441" y="10652"/>
                </a:lnTo>
                <a:lnTo>
                  <a:pt x="7441" y="9850"/>
                </a:lnTo>
                <a:lnTo>
                  <a:pt x="7084" y="9850"/>
                </a:lnTo>
                <a:cubicBezTo>
                  <a:pt x="6959" y="8369"/>
                  <a:pt x="6085" y="6228"/>
                  <a:pt x="4854" y="5318"/>
                </a:cubicBezTo>
                <a:cubicBezTo>
                  <a:pt x="6085" y="4425"/>
                  <a:pt x="6959" y="2284"/>
                  <a:pt x="7084" y="803"/>
                </a:cubicBezTo>
                <a:lnTo>
                  <a:pt x="7441" y="803"/>
                </a:lnTo>
                <a:lnTo>
                  <a:pt x="7441"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301" name="Google Shape;1301;p43"/>
          <p:cNvGrpSpPr/>
          <p:nvPr/>
        </p:nvGrpSpPr>
        <p:grpSpPr>
          <a:xfrm>
            <a:off x="7467406" y="2373531"/>
            <a:ext cx="322006" cy="353205"/>
            <a:chOff x="2405550" y="1181850"/>
            <a:chExt cx="243575" cy="259100"/>
          </a:xfrm>
        </p:grpSpPr>
        <p:sp>
          <p:nvSpPr>
            <p:cNvPr id="1302" name="Google Shape;1302;p43"/>
            <p:cNvSpPr/>
            <p:nvPr/>
          </p:nvSpPr>
          <p:spPr>
            <a:xfrm>
              <a:off x="2517500" y="1255000"/>
              <a:ext cx="13425" cy="12950"/>
            </a:xfrm>
            <a:custGeom>
              <a:rect b="b" l="l" r="r" t="t"/>
              <a:pathLst>
                <a:path extrusionOk="0" h="518" w="537">
                  <a:moveTo>
                    <a:pt x="269" y="0"/>
                  </a:moveTo>
                  <a:cubicBezTo>
                    <a:pt x="126" y="0"/>
                    <a:pt x="1" y="125"/>
                    <a:pt x="1" y="268"/>
                  </a:cubicBezTo>
                  <a:cubicBezTo>
                    <a:pt x="1" y="411"/>
                    <a:pt x="126" y="518"/>
                    <a:pt x="269" y="518"/>
                  </a:cubicBezTo>
                  <a:cubicBezTo>
                    <a:pt x="429" y="518"/>
                    <a:pt x="536" y="411"/>
                    <a:pt x="536" y="268"/>
                  </a:cubicBezTo>
                  <a:cubicBezTo>
                    <a:pt x="536" y="125"/>
                    <a:pt x="429" y="0"/>
                    <a:pt x="269"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03" name="Google Shape;1303;p43"/>
            <p:cNvSpPr/>
            <p:nvPr/>
          </p:nvSpPr>
          <p:spPr>
            <a:xfrm>
              <a:off x="2517500" y="1387925"/>
              <a:ext cx="13425" cy="13400"/>
            </a:xfrm>
            <a:custGeom>
              <a:rect b="b" l="l" r="r" t="t"/>
              <a:pathLst>
                <a:path extrusionOk="0" h="536" w="537">
                  <a:moveTo>
                    <a:pt x="269" y="0"/>
                  </a:moveTo>
                  <a:cubicBezTo>
                    <a:pt x="126" y="0"/>
                    <a:pt x="1" y="125"/>
                    <a:pt x="1" y="268"/>
                  </a:cubicBezTo>
                  <a:cubicBezTo>
                    <a:pt x="1" y="411"/>
                    <a:pt x="126" y="536"/>
                    <a:pt x="269" y="536"/>
                  </a:cubicBezTo>
                  <a:cubicBezTo>
                    <a:pt x="429" y="536"/>
                    <a:pt x="536" y="411"/>
                    <a:pt x="536" y="268"/>
                  </a:cubicBezTo>
                  <a:cubicBezTo>
                    <a:pt x="536" y="125"/>
                    <a:pt x="429" y="0"/>
                    <a:pt x="269"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04" name="Google Shape;1304;p43"/>
            <p:cNvSpPr/>
            <p:nvPr/>
          </p:nvSpPr>
          <p:spPr>
            <a:xfrm>
              <a:off x="2584425" y="1317900"/>
              <a:ext cx="12950" cy="13400"/>
            </a:xfrm>
            <a:custGeom>
              <a:rect b="b" l="l" r="r" t="t"/>
              <a:pathLst>
                <a:path extrusionOk="0" h="536" w="518">
                  <a:moveTo>
                    <a:pt x="268" y="0"/>
                  </a:moveTo>
                  <a:cubicBezTo>
                    <a:pt x="125" y="0"/>
                    <a:pt x="0" y="125"/>
                    <a:pt x="0" y="268"/>
                  </a:cubicBezTo>
                  <a:cubicBezTo>
                    <a:pt x="0" y="428"/>
                    <a:pt x="125" y="535"/>
                    <a:pt x="268" y="535"/>
                  </a:cubicBezTo>
                  <a:cubicBezTo>
                    <a:pt x="411" y="535"/>
                    <a:pt x="518" y="428"/>
                    <a:pt x="518" y="268"/>
                  </a:cubicBezTo>
                  <a:cubicBezTo>
                    <a:pt x="518" y="125"/>
                    <a:pt x="411" y="0"/>
                    <a:pt x="26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05" name="Google Shape;1305;p43"/>
            <p:cNvSpPr/>
            <p:nvPr/>
          </p:nvSpPr>
          <p:spPr>
            <a:xfrm>
              <a:off x="2451050" y="1317900"/>
              <a:ext cx="13400" cy="13400"/>
            </a:xfrm>
            <a:custGeom>
              <a:rect b="b" l="l" r="r" t="t"/>
              <a:pathLst>
                <a:path extrusionOk="0" h="536" w="536">
                  <a:moveTo>
                    <a:pt x="268" y="0"/>
                  </a:moveTo>
                  <a:cubicBezTo>
                    <a:pt x="125" y="0"/>
                    <a:pt x="0" y="125"/>
                    <a:pt x="0" y="268"/>
                  </a:cubicBezTo>
                  <a:cubicBezTo>
                    <a:pt x="0" y="428"/>
                    <a:pt x="125" y="535"/>
                    <a:pt x="268" y="535"/>
                  </a:cubicBezTo>
                  <a:cubicBezTo>
                    <a:pt x="429" y="535"/>
                    <a:pt x="536" y="428"/>
                    <a:pt x="536" y="268"/>
                  </a:cubicBezTo>
                  <a:cubicBezTo>
                    <a:pt x="536" y="125"/>
                    <a:pt x="429" y="0"/>
                    <a:pt x="26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06" name="Google Shape;1306;p43"/>
            <p:cNvSpPr/>
            <p:nvPr/>
          </p:nvSpPr>
          <p:spPr>
            <a:xfrm>
              <a:off x="2517500" y="1278200"/>
              <a:ext cx="44650" cy="84325"/>
            </a:xfrm>
            <a:custGeom>
              <a:rect b="b" l="l" r="r" t="t"/>
              <a:pathLst>
                <a:path extrusionOk="0" h="3373" w="1786">
                  <a:moveTo>
                    <a:pt x="1" y="0"/>
                  </a:moveTo>
                  <a:lnTo>
                    <a:pt x="1" y="1856"/>
                  </a:lnTo>
                  <a:cubicBezTo>
                    <a:pt x="1" y="1927"/>
                    <a:pt x="37" y="1999"/>
                    <a:pt x="90" y="2052"/>
                  </a:cubicBezTo>
                  <a:lnTo>
                    <a:pt x="1411" y="3372"/>
                  </a:lnTo>
                  <a:lnTo>
                    <a:pt x="1785" y="2998"/>
                  </a:lnTo>
                  <a:lnTo>
                    <a:pt x="536" y="1767"/>
                  </a:lnTo>
                  <a:lnTo>
                    <a:pt x="536"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07" name="Google Shape;1307;p43"/>
            <p:cNvSpPr/>
            <p:nvPr/>
          </p:nvSpPr>
          <p:spPr>
            <a:xfrm>
              <a:off x="2405550" y="1181850"/>
              <a:ext cx="243575" cy="259100"/>
            </a:xfrm>
            <a:custGeom>
              <a:rect b="b" l="l" r="r" t="t"/>
              <a:pathLst>
                <a:path extrusionOk="0" h="10364" w="9743">
                  <a:moveTo>
                    <a:pt x="4747" y="2123"/>
                  </a:moveTo>
                  <a:cubicBezTo>
                    <a:pt x="6816" y="2123"/>
                    <a:pt x="8476" y="3783"/>
                    <a:pt x="8476" y="5853"/>
                  </a:cubicBezTo>
                  <a:cubicBezTo>
                    <a:pt x="8476" y="7904"/>
                    <a:pt x="6816" y="9564"/>
                    <a:pt x="4747" y="9564"/>
                  </a:cubicBezTo>
                  <a:cubicBezTo>
                    <a:pt x="2695" y="9564"/>
                    <a:pt x="1017" y="7904"/>
                    <a:pt x="1017" y="5853"/>
                  </a:cubicBezTo>
                  <a:cubicBezTo>
                    <a:pt x="1017" y="3783"/>
                    <a:pt x="2695" y="2123"/>
                    <a:pt x="4747" y="2123"/>
                  </a:cubicBezTo>
                  <a:close/>
                  <a:moveTo>
                    <a:pt x="3159" y="0"/>
                  </a:moveTo>
                  <a:lnTo>
                    <a:pt x="3159" y="785"/>
                  </a:lnTo>
                  <a:lnTo>
                    <a:pt x="4354" y="785"/>
                  </a:lnTo>
                  <a:lnTo>
                    <a:pt x="4354" y="1338"/>
                  </a:lnTo>
                  <a:cubicBezTo>
                    <a:pt x="2249" y="1517"/>
                    <a:pt x="536" y="3158"/>
                    <a:pt x="268" y="5282"/>
                  </a:cubicBezTo>
                  <a:cubicBezTo>
                    <a:pt x="0" y="7387"/>
                    <a:pt x="1249" y="9403"/>
                    <a:pt x="3248" y="10099"/>
                  </a:cubicBezTo>
                  <a:cubicBezTo>
                    <a:pt x="3752" y="10278"/>
                    <a:pt x="4268" y="10363"/>
                    <a:pt x="4777" y="10363"/>
                  </a:cubicBezTo>
                  <a:cubicBezTo>
                    <a:pt x="6303" y="10363"/>
                    <a:pt x="7762" y="9591"/>
                    <a:pt x="8618" y="8226"/>
                  </a:cubicBezTo>
                  <a:cubicBezTo>
                    <a:pt x="9743" y="6424"/>
                    <a:pt x="9421" y="4086"/>
                    <a:pt x="7923" y="2605"/>
                  </a:cubicBezTo>
                  <a:lnTo>
                    <a:pt x="8315" y="2213"/>
                  </a:lnTo>
                  <a:cubicBezTo>
                    <a:pt x="8458" y="2052"/>
                    <a:pt x="8458" y="1802"/>
                    <a:pt x="8297" y="1642"/>
                  </a:cubicBezTo>
                  <a:cubicBezTo>
                    <a:pt x="8221" y="1566"/>
                    <a:pt x="8115" y="1525"/>
                    <a:pt x="8009" y="1525"/>
                  </a:cubicBezTo>
                  <a:cubicBezTo>
                    <a:pt x="7914" y="1525"/>
                    <a:pt x="7819" y="1557"/>
                    <a:pt x="7744" y="1624"/>
                  </a:cubicBezTo>
                  <a:lnTo>
                    <a:pt x="7280" y="2088"/>
                  </a:lnTo>
                  <a:cubicBezTo>
                    <a:pt x="6656" y="1677"/>
                    <a:pt x="5924" y="1410"/>
                    <a:pt x="5157" y="1356"/>
                  </a:cubicBezTo>
                  <a:lnTo>
                    <a:pt x="5157" y="785"/>
                  </a:lnTo>
                  <a:lnTo>
                    <a:pt x="6352" y="785"/>
                  </a:lnTo>
                  <a:lnTo>
                    <a:pt x="6352"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308" name="Google Shape;1308;p43"/>
          <p:cNvSpPr/>
          <p:nvPr/>
        </p:nvSpPr>
        <p:spPr>
          <a:xfrm>
            <a:off x="8075550" y="2396514"/>
            <a:ext cx="299003" cy="308322"/>
          </a:xfrm>
          <a:custGeom>
            <a:rect b="b" l="l" r="r" t="t"/>
            <a:pathLst>
              <a:path extrusionOk="0" h="9047" w="9047">
                <a:moveTo>
                  <a:pt x="4514" y="2927"/>
                </a:moveTo>
                <a:cubicBezTo>
                  <a:pt x="5389" y="2927"/>
                  <a:pt x="6102" y="3640"/>
                  <a:pt x="6102" y="4515"/>
                </a:cubicBezTo>
                <a:cubicBezTo>
                  <a:pt x="6102" y="5407"/>
                  <a:pt x="5389" y="6120"/>
                  <a:pt x="4514" y="6120"/>
                </a:cubicBezTo>
                <a:cubicBezTo>
                  <a:pt x="3640" y="6120"/>
                  <a:pt x="2926" y="5407"/>
                  <a:pt x="2926" y="4515"/>
                </a:cubicBezTo>
                <a:cubicBezTo>
                  <a:pt x="2926" y="3640"/>
                  <a:pt x="3640" y="2927"/>
                  <a:pt x="4514" y="2927"/>
                </a:cubicBezTo>
                <a:close/>
                <a:moveTo>
                  <a:pt x="3979" y="0"/>
                </a:moveTo>
                <a:lnTo>
                  <a:pt x="3515" y="928"/>
                </a:lnTo>
                <a:cubicBezTo>
                  <a:pt x="3230" y="1017"/>
                  <a:pt x="2944" y="1124"/>
                  <a:pt x="2695" y="1285"/>
                </a:cubicBezTo>
                <a:lnTo>
                  <a:pt x="1695" y="946"/>
                </a:lnTo>
                <a:lnTo>
                  <a:pt x="946" y="1695"/>
                </a:lnTo>
                <a:lnTo>
                  <a:pt x="1267" y="2695"/>
                </a:lnTo>
                <a:cubicBezTo>
                  <a:pt x="1124" y="2962"/>
                  <a:pt x="999" y="3248"/>
                  <a:pt x="928" y="3533"/>
                </a:cubicBezTo>
                <a:lnTo>
                  <a:pt x="0" y="3997"/>
                </a:lnTo>
                <a:lnTo>
                  <a:pt x="0" y="5050"/>
                </a:lnTo>
                <a:lnTo>
                  <a:pt x="928" y="5514"/>
                </a:lnTo>
                <a:cubicBezTo>
                  <a:pt x="999" y="5817"/>
                  <a:pt x="1124" y="6085"/>
                  <a:pt x="1267" y="6352"/>
                </a:cubicBezTo>
                <a:lnTo>
                  <a:pt x="946" y="7352"/>
                </a:lnTo>
                <a:lnTo>
                  <a:pt x="1695" y="8101"/>
                </a:lnTo>
                <a:lnTo>
                  <a:pt x="2695" y="7780"/>
                </a:lnTo>
                <a:cubicBezTo>
                  <a:pt x="2962" y="7922"/>
                  <a:pt x="3248" y="8047"/>
                  <a:pt x="3533" y="8119"/>
                </a:cubicBezTo>
                <a:lnTo>
                  <a:pt x="3997" y="9047"/>
                </a:lnTo>
                <a:lnTo>
                  <a:pt x="5068" y="9047"/>
                </a:lnTo>
                <a:lnTo>
                  <a:pt x="5532" y="8119"/>
                </a:lnTo>
                <a:cubicBezTo>
                  <a:pt x="5817" y="8047"/>
                  <a:pt x="6102" y="7922"/>
                  <a:pt x="6352" y="7780"/>
                </a:cubicBezTo>
                <a:lnTo>
                  <a:pt x="7351" y="8101"/>
                </a:lnTo>
                <a:lnTo>
                  <a:pt x="8101" y="7352"/>
                </a:lnTo>
                <a:lnTo>
                  <a:pt x="7762" y="6352"/>
                </a:lnTo>
                <a:cubicBezTo>
                  <a:pt x="7922" y="6085"/>
                  <a:pt x="8029" y="5799"/>
                  <a:pt x="8119" y="5514"/>
                </a:cubicBezTo>
                <a:lnTo>
                  <a:pt x="9047" y="5050"/>
                </a:lnTo>
                <a:lnTo>
                  <a:pt x="9047" y="3979"/>
                </a:lnTo>
                <a:lnTo>
                  <a:pt x="8101" y="3515"/>
                </a:lnTo>
                <a:cubicBezTo>
                  <a:pt x="8029" y="3230"/>
                  <a:pt x="7905" y="2962"/>
                  <a:pt x="7762" y="2695"/>
                </a:cubicBezTo>
                <a:lnTo>
                  <a:pt x="8101" y="1695"/>
                </a:lnTo>
                <a:lnTo>
                  <a:pt x="7334" y="946"/>
                </a:lnTo>
                <a:lnTo>
                  <a:pt x="6334" y="1285"/>
                </a:lnTo>
                <a:cubicBezTo>
                  <a:pt x="6085" y="1124"/>
                  <a:pt x="5799" y="1017"/>
                  <a:pt x="5496" y="928"/>
                </a:cubicBezTo>
                <a:lnTo>
                  <a:pt x="5050"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309" name="Google Shape;1309;p43"/>
          <p:cNvGrpSpPr/>
          <p:nvPr/>
        </p:nvGrpSpPr>
        <p:grpSpPr>
          <a:xfrm>
            <a:off x="8500593" y="2371333"/>
            <a:ext cx="286610" cy="357601"/>
            <a:chOff x="3086700" y="1180050"/>
            <a:chExt cx="216800" cy="262325"/>
          </a:xfrm>
        </p:grpSpPr>
        <p:sp>
          <p:nvSpPr>
            <p:cNvPr id="1310" name="Google Shape;1310;p43"/>
            <p:cNvSpPr/>
            <p:nvPr/>
          </p:nvSpPr>
          <p:spPr>
            <a:xfrm>
              <a:off x="3161625" y="1180050"/>
              <a:ext cx="141875" cy="141425"/>
            </a:xfrm>
            <a:custGeom>
              <a:rect b="b" l="l" r="r" t="t"/>
              <a:pathLst>
                <a:path extrusionOk="0" h="5657" w="5675">
                  <a:moveTo>
                    <a:pt x="2838" y="1839"/>
                  </a:moveTo>
                  <a:cubicBezTo>
                    <a:pt x="3391" y="1839"/>
                    <a:pt x="3837" y="2285"/>
                    <a:pt x="3837" y="2838"/>
                  </a:cubicBezTo>
                  <a:cubicBezTo>
                    <a:pt x="3837" y="3373"/>
                    <a:pt x="3391" y="3837"/>
                    <a:pt x="2838" y="3837"/>
                  </a:cubicBezTo>
                  <a:cubicBezTo>
                    <a:pt x="2285" y="3837"/>
                    <a:pt x="1839" y="3373"/>
                    <a:pt x="1839" y="2838"/>
                  </a:cubicBezTo>
                  <a:cubicBezTo>
                    <a:pt x="1839" y="2285"/>
                    <a:pt x="2302" y="1839"/>
                    <a:pt x="2838" y="1839"/>
                  </a:cubicBezTo>
                  <a:close/>
                  <a:moveTo>
                    <a:pt x="2499" y="1"/>
                  </a:moveTo>
                  <a:lnTo>
                    <a:pt x="2213" y="590"/>
                  </a:lnTo>
                  <a:cubicBezTo>
                    <a:pt x="2035" y="643"/>
                    <a:pt x="1856" y="697"/>
                    <a:pt x="1696" y="804"/>
                  </a:cubicBezTo>
                  <a:lnTo>
                    <a:pt x="1071" y="590"/>
                  </a:lnTo>
                  <a:lnTo>
                    <a:pt x="590" y="1054"/>
                  </a:lnTo>
                  <a:lnTo>
                    <a:pt x="804" y="1696"/>
                  </a:lnTo>
                  <a:cubicBezTo>
                    <a:pt x="714" y="1856"/>
                    <a:pt x="643" y="2035"/>
                    <a:pt x="590" y="2213"/>
                  </a:cubicBezTo>
                  <a:lnTo>
                    <a:pt x="1" y="2499"/>
                  </a:lnTo>
                  <a:lnTo>
                    <a:pt x="1" y="3159"/>
                  </a:lnTo>
                  <a:lnTo>
                    <a:pt x="590" y="3462"/>
                  </a:lnTo>
                  <a:cubicBezTo>
                    <a:pt x="643" y="3641"/>
                    <a:pt x="714" y="3819"/>
                    <a:pt x="804" y="3980"/>
                  </a:cubicBezTo>
                  <a:lnTo>
                    <a:pt x="590" y="4604"/>
                  </a:lnTo>
                  <a:lnTo>
                    <a:pt x="1053" y="5068"/>
                  </a:lnTo>
                  <a:lnTo>
                    <a:pt x="1678" y="4854"/>
                  </a:lnTo>
                  <a:cubicBezTo>
                    <a:pt x="1839" y="4961"/>
                    <a:pt x="2017" y="5015"/>
                    <a:pt x="2195" y="5068"/>
                  </a:cubicBezTo>
                  <a:lnTo>
                    <a:pt x="2499" y="5657"/>
                  </a:lnTo>
                  <a:lnTo>
                    <a:pt x="3159" y="5657"/>
                  </a:lnTo>
                  <a:lnTo>
                    <a:pt x="3462" y="5068"/>
                  </a:lnTo>
                  <a:cubicBezTo>
                    <a:pt x="3641" y="5015"/>
                    <a:pt x="3819" y="4961"/>
                    <a:pt x="3962" y="4854"/>
                  </a:cubicBezTo>
                  <a:lnTo>
                    <a:pt x="4586" y="5068"/>
                  </a:lnTo>
                  <a:lnTo>
                    <a:pt x="5068" y="4604"/>
                  </a:lnTo>
                  <a:lnTo>
                    <a:pt x="4854" y="3980"/>
                  </a:lnTo>
                  <a:cubicBezTo>
                    <a:pt x="4961" y="3819"/>
                    <a:pt x="5032" y="3623"/>
                    <a:pt x="5086" y="3462"/>
                  </a:cubicBezTo>
                  <a:lnTo>
                    <a:pt x="5675" y="3159"/>
                  </a:lnTo>
                  <a:lnTo>
                    <a:pt x="5675" y="2499"/>
                  </a:lnTo>
                  <a:lnTo>
                    <a:pt x="5086" y="2213"/>
                  </a:lnTo>
                  <a:cubicBezTo>
                    <a:pt x="5032" y="2035"/>
                    <a:pt x="4961" y="1856"/>
                    <a:pt x="4872" y="1696"/>
                  </a:cubicBezTo>
                  <a:lnTo>
                    <a:pt x="5086" y="1054"/>
                  </a:lnTo>
                  <a:lnTo>
                    <a:pt x="4604" y="590"/>
                  </a:lnTo>
                  <a:lnTo>
                    <a:pt x="3980" y="804"/>
                  </a:lnTo>
                  <a:cubicBezTo>
                    <a:pt x="3819" y="697"/>
                    <a:pt x="3658" y="643"/>
                    <a:pt x="3462" y="590"/>
                  </a:cubicBezTo>
                  <a:lnTo>
                    <a:pt x="3177"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11" name="Google Shape;1311;p43"/>
            <p:cNvSpPr/>
            <p:nvPr/>
          </p:nvSpPr>
          <p:spPr>
            <a:xfrm>
              <a:off x="3086700" y="1301400"/>
              <a:ext cx="141425" cy="140975"/>
            </a:xfrm>
            <a:custGeom>
              <a:rect b="b" l="l" r="r" t="t"/>
              <a:pathLst>
                <a:path extrusionOk="0" h="5639" w="5657">
                  <a:moveTo>
                    <a:pt x="2837" y="1838"/>
                  </a:moveTo>
                  <a:cubicBezTo>
                    <a:pt x="3390" y="1838"/>
                    <a:pt x="3836" y="2284"/>
                    <a:pt x="3836" y="2819"/>
                  </a:cubicBezTo>
                  <a:cubicBezTo>
                    <a:pt x="3836" y="3372"/>
                    <a:pt x="3390" y="3818"/>
                    <a:pt x="2837" y="3818"/>
                  </a:cubicBezTo>
                  <a:cubicBezTo>
                    <a:pt x="2266" y="3818"/>
                    <a:pt x="1838" y="3372"/>
                    <a:pt x="1838" y="2819"/>
                  </a:cubicBezTo>
                  <a:cubicBezTo>
                    <a:pt x="1838" y="2266"/>
                    <a:pt x="2284" y="1838"/>
                    <a:pt x="2837" y="1838"/>
                  </a:cubicBezTo>
                  <a:close/>
                  <a:moveTo>
                    <a:pt x="2498" y="0"/>
                  </a:moveTo>
                  <a:lnTo>
                    <a:pt x="2195" y="571"/>
                  </a:lnTo>
                  <a:cubicBezTo>
                    <a:pt x="2016" y="624"/>
                    <a:pt x="1838" y="696"/>
                    <a:pt x="1677" y="785"/>
                  </a:cubicBezTo>
                  <a:lnTo>
                    <a:pt x="1053" y="571"/>
                  </a:lnTo>
                  <a:lnTo>
                    <a:pt x="589" y="1035"/>
                  </a:lnTo>
                  <a:lnTo>
                    <a:pt x="785" y="1659"/>
                  </a:lnTo>
                  <a:cubicBezTo>
                    <a:pt x="696" y="1838"/>
                    <a:pt x="642" y="2016"/>
                    <a:pt x="571" y="2195"/>
                  </a:cubicBezTo>
                  <a:lnTo>
                    <a:pt x="0" y="2480"/>
                  </a:lnTo>
                  <a:lnTo>
                    <a:pt x="0" y="3140"/>
                  </a:lnTo>
                  <a:lnTo>
                    <a:pt x="571" y="3426"/>
                  </a:lnTo>
                  <a:cubicBezTo>
                    <a:pt x="642" y="3622"/>
                    <a:pt x="696" y="3800"/>
                    <a:pt x="785" y="3961"/>
                  </a:cubicBezTo>
                  <a:lnTo>
                    <a:pt x="589" y="4586"/>
                  </a:lnTo>
                  <a:lnTo>
                    <a:pt x="1053" y="5049"/>
                  </a:lnTo>
                  <a:lnTo>
                    <a:pt x="1677" y="4853"/>
                  </a:lnTo>
                  <a:cubicBezTo>
                    <a:pt x="1838" y="4942"/>
                    <a:pt x="2016" y="5014"/>
                    <a:pt x="2195" y="5049"/>
                  </a:cubicBezTo>
                  <a:lnTo>
                    <a:pt x="2498" y="5638"/>
                  </a:lnTo>
                  <a:lnTo>
                    <a:pt x="3158" y="5638"/>
                  </a:lnTo>
                  <a:lnTo>
                    <a:pt x="3462" y="5049"/>
                  </a:lnTo>
                  <a:cubicBezTo>
                    <a:pt x="3640" y="5014"/>
                    <a:pt x="3818" y="4942"/>
                    <a:pt x="3979" y="4853"/>
                  </a:cubicBezTo>
                  <a:lnTo>
                    <a:pt x="4604" y="5049"/>
                  </a:lnTo>
                  <a:lnTo>
                    <a:pt x="5067" y="4586"/>
                  </a:lnTo>
                  <a:lnTo>
                    <a:pt x="4853" y="3961"/>
                  </a:lnTo>
                  <a:cubicBezTo>
                    <a:pt x="4960" y="3800"/>
                    <a:pt x="5032" y="3640"/>
                    <a:pt x="5085" y="3444"/>
                  </a:cubicBezTo>
                  <a:lnTo>
                    <a:pt x="5656" y="3158"/>
                  </a:lnTo>
                  <a:lnTo>
                    <a:pt x="5656" y="2498"/>
                  </a:lnTo>
                  <a:lnTo>
                    <a:pt x="5085" y="2195"/>
                  </a:lnTo>
                  <a:cubicBezTo>
                    <a:pt x="5032" y="2016"/>
                    <a:pt x="4960" y="1838"/>
                    <a:pt x="4853" y="1677"/>
                  </a:cubicBezTo>
                  <a:lnTo>
                    <a:pt x="5085" y="1053"/>
                  </a:lnTo>
                  <a:lnTo>
                    <a:pt x="4604" y="571"/>
                  </a:lnTo>
                  <a:lnTo>
                    <a:pt x="3979" y="785"/>
                  </a:lnTo>
                  <a:cubicBezTo>
                    <a:pt x="3818" y="696"/>
                    <a:pt x="3622" y="624"/>
                    <a:pt x="3462" y="571"/>
                  </a:cubicBezTo>
                  <a:lnTo>
                    <a:pt x="3158"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312" name="Google Shape;1312;p43"/>
          <p:cNvGrpSpPr/>
          <p:nvPr/>
        </p:nvGrpSpPr>
        <p:grpSpPr>
          <a:xfrm>
            <a:off x="9007187" y="2359473"/>
            <a:ext cx="228243" cy="381321"/>
            <a:chOff x="3741075" y="1171575"/>
            <a:chExt cx="172650" cy="279725"/>
          </a:xfrm>
        </p:grpSpPr>
        <p:sp>
          <p:nvSpPr>
            <p:cNvPr id="1313" name="Google Shape;1313;p43"/>
            <p:cNvSpPr/>
            <p:nvPr/>
          </p:nvSpPr>
          <p:spPr>
            <a:xfrm>
              <a:off x="3784350" y="1364725"/>
              <a:ext cx="86100" cy="19650"/>
            </a:xfrm>
            <a:custGeom>
              <a:rect b="b" l="l" r="r" t="t"/>
              <a:pathLst>
                <a:path extrusionOk="0" h="786" w="3444">
                  <a:moveTo>
                    <a:pt x="393" y="1"/>
                  </a:moveTo>
                  <a:cubicBezTo>
                    <a:pt x="161" y="1"/>
                    <a:pt x="0" y="161"/>
                    <a:pt x="0" y="393"/>
                  </a:cubicBezTo>
                  <a:cubicBezTo>
                    <a:pt x="0" y="625"/>
                    <a:pt x="161" y="786"/>
                    <a:pt x="393" y="786"/>
                  </a:cubicBezTo>
                  <a:lnTo>
                    <a:pt x="3051" y="786"/>
                  </a:lnTo>
                  <a:cubicBezTo>
                    <a:pt x="3283" y="786"/>
                    <a:pt x="3444" y="625"/>
                    <a:pt x="3444" y="393"/>
                  </a:cubicBezTo>
                  <a:cubicBezTo>
                    <a:pt x="3444" y="161"/>
                    <a:pt x="3283" y="1"/>
                    <a:pt x="305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14" name="Google Shape;1314;p43"/>
            <p:cNvSpPr/>
            <p:nvPr/>
          </p:nvSpPr>
          <p:spPr>
            <a:xfrm>
              <a:off x="3784350" y="1397750"/>
              <a:ext cx="86100" cy="20075"/>
            </a:xfrm>
            <a:custGeom>
              <a:rect b="b" l="l" r="r" t="t"/>
              <a:pathLst>
                <a:path extrusionOk="0" h="803" w="3444">
                  <a:moveTo>
                    <a:pt x="393" y="0"/>
                  </a:moveTo>
                  <a:cubicBezTo>
                    <a:pt x="161" y="0"/>
                    <a:pt x="0" y="178"/>
                    <a:pt x="0" y="410"/>
                  </a:cubicBezTo>
                  <a:cubicBezTo>
                    <a:pt x="0" y="642"/>
                    <a:pt x="161" y="803"/>
                    <a:pt x="393" y="803"/>
                  </a:cubicBezTo>
                  <a:lnTo>
                    <a:pt x="3051" y="803"/>
                  </a:lnTo>
                  <a:cubicBezTo>
                    <a:pt x="3283" y="803"/>
                    <a:pt x="3444" y="642"/>
                    <a:pt x="3444" y="410"/>
                  </a:cubicBezTo>
                  <a:cubicBezTo>
                    <a:pt x="3444" y="178"/>
                    <a:pt x="3283" y="0"/>
                    <a:pt x="305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15" name="Google Shape;1315;p43"/>
            <p:cNvSpPr/>
            <p:nvPr/>
          </p:nvSpPr>
          <p:spPr>
            <a:xfrm>
              <a:off x="3805750" y="1431200"/>
              <a:ext cx="43300" cy="20100"/>
            </a:xfrm>
            <a:custGeom>
              <a:rect b="b" l="l" r="r" t="t"/>
              <a:pathLst>
                <a:path extrusionOk="0" h="804" w="1732">
                  <a:moveTo>
                    <a:pt x="1" y="0"/>
                  </a:moveTo>
                  <a:cubicBezTo>
                    <a:pt x="36" y="446"/>
                    <a:pt x="411" y="803"/>
                    <a:pt x="857" y="803"/>
                  </a:cubicBezTo>
                  <a:cubicBezTo>
                    <a:pt x="1321" y="803"/>
                    <a:pt x="1696" y="446"/>
                    <a:pt x="173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16" name="Google Shape;1316;p43"/>
            <p:cNvSpPr/>
            <p:nvPr/>
          </p:nvSpPr>
          <p:spPr>
            <a:xfrm>
              <a:off x="3741075" y="1171575"/>
              <a:ext cx="172650" cy="179800"/>
            </a:xfrm>
            <a:custGeom>
              <a:rect b="b" l="l" r="r" t="t"/>
              <a:pathLst>
                <a:path extrusionOk="0" h="7192" w="6906">
                  <a:moveTo>
                    <a:pt x="3462" y="786"/>
                  </a:moveTo>
                  <a:cubicBezTo>
                    <a:pt x="4907" y="804"/>
                    <a:pt x="6103" y="1963"/>
                    <a:pt x="6120" y="3427"/>
                  </a:cubicBezTo>
                  <a:lnTo>
                    <a:pt x="6120" y="3534"/>
                  </a:lnTo>
                  <a:lnTo>
                    <a:pt x="6103" y="3534"/>
                  </a:lnTo>
                  <a:cubicBezTo>
                    <a:pt x="6103" y="3855"/>
                    <a:pt x="6031" y="4176"/>
                    <a:pt x="5924" y="4461"/>
                  </a:cubicBezTo>
                  <a:cubicBezTo>
                    <a:pt x="5817" y="4729"/>
                    <a:pt x="5674" y="4979"/>
                    <a:pt x="5478" y="5193"/>
                  </a:cubicBezTo>
                  <a:cubicBezTo>
                    <a:pt x="5175" y="5568"/>
                    <a:pt x="4907" y="5960"/>
                    <a:pt x="4711" y="6388"/>
                  </a:cubicBezTo>
                  <a:lnTo>
                    <a:pt x="2213" y="6388"/>
                  </a:lnTo>
                  <a:cubicBezTo>
                    <a:pt x="1999" y="5960"/>
                    <a:pt x="1731" y="5568"/>
                    <a:pt x="1446" y="5193"/>
                  </a:cubicBezTo>
                  <a:cubicBezTo>
                    <a:pt x="1249" y="4979"/>
                    <a:pt x="1107" y="4729"/>
                    <a:pt x="1000" y="4461"/>
                  </a:cubicBezTo>
                  <a:cubicBezTo>
                    <a:pt x="875" y="4176"/>
                    <a:pt x="821" y="3855"/>
                    <a:pt x="803" y="3534"/>
                  </a:cubicBezTo>
                  <a:lnTo>
                    <a:pt x="803" y="3427"/>
                  </a:lnTo>
                  <a:cubicBezTo>
                    <a:pt x="839" y="1981"/>
                    <a:pt x="2017" y="804"/>
                    <a:pt x="3462" y="786"/>
                  </a:cubicBezTo>
                  <a:close/>
                  <a:moveTo>
                    <a:pt x="3444" y="1"/>
                  </a:moveTo>
                  <a:cubicBezTo>
                    <a:pt x="1570" y="19"/>
                    <a:pt x="36" y="1535"/>
                    <a:pt x="0" y="3427"/>
                  </a:cubicBezTo>
                  <a:lnTo>
                    <a:pt x="0" y="3551"/>
                  </a:lnTo>
                  <a:cubicBezTo>
                    <a:pt x="18" y="3962"/>
                    <a:pt x="90" y="4354"/>
                    <a:pt x="232" y="4747"/>
                  </a:cubicBezTo>
                  <a:cubicBezTo>
                    <a:pt x="393" y="5104"/>
                    <a:pt x="589" y="5443"/>
                    <a:pt x="839" y="5728"/>
                  </a:cubicBezTo>
                  <a:cubicBezTo>
                    <a:pt x="1160" y="6067"/>
                    <a:pt x="1499" y="6763"/>
                    <a:pt x="1642" y="7049"/>
                  </a:cubicBezTo>
                  <a:cubicBezTo>
                    <a:pt x="1695" y="7138"/>
                    <a:pt x="1785" y="7191"/>
                    <a:pt x="1892" y="7191"/>
                  </a:cubicBezTo>
                  <a:lnTo>
                    <a:pt x="5014" y="7191"/>
                  </a:lnTo>
                  <a:cubicBezTo>
                    <a:pt x="5121" y="7191"/>
                    <a:pt x="5228" y="7138"/>
                    <a:pt x="5264" y="7049"/>
                  </a:cubicBezTo>
                  <a:cubicBezTo>
                    <a:pt x="5407" y="6763"/>
                    <a:pt x="5746" y="6067"/>
                    <a:pt x="6085" y="5728"/>
                  </a:cubicBezTo>
                  <a:cubicBezTo>
                    <a:pt x="6317" y="5443"/>
                    <a:pt x="6549" y="5104"/>
                    <a:pt x="6673" y="4747"/>
                  </a:cubicBezTo>
                  <a:cubicBezTo>
                    <a:pt x="6816" y="4354"/>
                    <a:pt x="6905" y="3962"/>
                    <a:pt x="6905" y="3551"/>
                  </a:cubicBezTo>
                  <a:lnTo>
                    <a:pt x="6905" y="3427"/>
                  </a:lnTo>
                  <a:cubicBezTo>
                    <a:pt x="6870" y="1535"/>
                    <a:pt x="5353" y="19"/>
                    <a:pt x="344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317" name="Google Shape;1317;p43"/>
          <p:cNvSpPr/>
          <p:nvPr/>
        </p:nvSpPr>
        <p:spPr>
          <a:xfrm>
            <a:off x="9465599" y="2371870"/>
            <a:ext cx="350330" cy="358181"/>
          </a:xfrm>
          <a:custGeom>
            <a:rect b="b" l="l" r="r" t="t"/>
            <a:pathLst>
              <a:path extrusionOk="0" h="10510" w="10600">
                <a:moveTo>
                  <a:pt x="3979" y="786"/>
                </a:moveTo>
                <a:cubicBezTo>
                  <a:pt x="5746" y="786"/>
                  <a:pt x="7173" y="2213"/>
                  <a:pt x="7173" y="3980"/>
                </a:cubicBezTo>
                <a:cubicBezTo>
                  <a:pt x="7173" y="5728"/>
                  <a:pt x="5746" y="7173"/>
                  <a:pt x="3979" y="7173"/>
                </a:cubicBezTo>
                <a:cubicBezTo>
                  <a:pt x="2231" y="7173"/>
                  <a:pt x="786" y="5728"/>
                  <a:pt x="786" y="3980"/>
                </a:cubicBezTo>
                <a:cubicBezTo>
                  <a:pt x="786" y="2213"/>
                  <a:pt x="2231" y="786"/>
                  <a:pt x="3979" y="786"/>
                </a:cubicBezTo>
                <a:close/>
                <a:moveTo>
                  <a:pt x="3997" y="1"/>
                </a:moveTo>
                <a:cubicBezTo>
                  <a:pt x="1803" y="1"/>
                  <a:pt x="1" y="1785"/>
                  <a:pt x="1" y="3980"/>
                </a:cubicBezTo>
                <a:cubicBezTo>
                  <a:pt x="1" y="6192"/>
                  <a:pt x="1803" y="7976"/>
                  <a:pt x="3997" y="7976"/>
                </a:cubicBezTo>
                <a:cubicBezTo>
                  <a:pt x="4907" y="7976"/>
                  <a:pt x="5746" y="7673"/>
                  <a:pt x="6424" y="7156"/>
                </a:cubicBezTo>
                <a:lnTo>
                  <a:pt x="7013" y="7744"/>
                </a:lnTo>
                <a:cubicBezTo>
                  <a:pt x="6959" y="8030"/>
                  <a:pt x="7031" y="8333"/>
                  <a:pt x="7263" y="8565"/>
                </a:cubicBezTo>
                <a:lnTo>
                  <a:pt x="8922" y="10224"/>
                </a:lnTo>
                <a:cubicBezTo>
                  <a:pt x="9100" y="10421"/>
                  <a:pt x="9350" y="10510"/>
                  <a:pt x="9582" y="10510"/>
                </a:cubicBezTo>
                <a:cubicBezTo>
                  <a:pt x="9832" y="10510"/>
                  <a:pt x="10082" y="10421"/>
                  <a:pt x="10260" y="10224"/>
                </a:cubicBezTo>
                <a:cubicBezTo>
                  <a:pt x="10599" y="9868"/>
                  <a:pt x="10599" y="9261"/>
                  <a:pt x="10242" y="8904"/>
                </a:cubicBezTo>
                <a:lnTo>
                  <a:pt x="8583" y="7245"/>
                </a:lnTo>
                <a:cubicBezTo>
                  <a:pt x="8395" y="7071"/>
                  <a:pt x="8160" y="6980"/>
                  <a:pt x="7916" y="6980"/>
                </a:cubicBezTo>
                <a:cubicBezTo>
                  <a:pt x="7859" y="6980"/>
                  <a:pt x="7802" y="6985"/>
                  <a:pt x="7744" y="6995"/>
                </a:cubicBezTo>
                <a:lnTo>
                  <a:pt x="7173" y="6406"/>
                </a:lnTo>
                <a:cubicBezTo>
                  <a:pt x="7691" y="5746"/>
                  <a:pt x="7994" y="4890"/>
                  <a:pt x="7994" y="3980"/>
                </a:cubicBezTo>
                <a:cubicBezTo>
                  <a:pt x="7994" y="1785"/>
                  <a:pt x="6192" y="1"/>
                  <a:pt x="399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318" name="Google Shape;1318;p43"/>
          <p:cNvGrpSpPr/>
          <p:nvPr/>
        </p:nvGrpSpPr>
        <p:grpSpPr>
          <a:xfrm>
            <a:off x="2528682" y="3103577"/>
            <a:ext cx="351520" cy="253623"/>
            <a:chOff x="952700" y="1101100"/>
            <a:chExt cx="265900" cy="186050"/>
          </a:xfrm>
        </p:grpSpPr>
        <p:sp>
          <p:nvSpPr>
            <p:cNvPr id="1319" name="Google Shape;1319;p43"/>
            <p:cNvSpPr/>
            <p:nvPr/>
          </p:nvSpPr>
          <p:spPr>
            <a:xfrm>
              <a:off x="952700" y="1101100"/>
              <a:ext cx="265900" cy="186050"/>
            </a:xfrm>
            <a:custGeom>
              <a:rect b="b" l="l" r="r" t="t"/>
              <a:pathLst>
                <a:path extrusionOk="0" h="7442" w="10636">
                  <a:moveTo>
                    <a:pt x="9832" y="786"/>
                  </a:moveTo>
                  <a:lnTo>
                    <a:pt x="9832" y="2927"/>
                  </a:lnTo>
                  <a:lnTo>
                    <a:pt x="804" y="2927"/>
                  </a:lnTo>
                  <a:lnTo>
                    <a:pt x="804" y="786"/>
                  </a:lnTo>
                  <a:close/>
                  <a:moveTo>
                    <a:pt x="9832" y="4515"/>
                  </a:moveTo>
                  <a:lnTo>
                    <a:pt x="9832" y="6638"/>
                  </a:lnTo>
                  <a:lnTo>
                    <a:pt x="804" y="6638"/>
                  </a:lnTo>
                  <a:lnTo>
                    <a:pt x="804" y="4515"/>
                  </a:lnTo>
                  <a:close/>
                  <a:moveTo>
                    <a:pt x="536" y="1"/>
                  </a:moveTo>
                  <a:cubicBezTo>
                    <a:pt x="251" y="1"/>
                    <a:pt x="1" y="233"/>
                    <a:pt x="1" y="518"/>
                  </a:cubicBezTo>
                  <a:lnTo>
                    <a:pt x="1" y="6906"/>
                  </a:lnTo>
                  <a:cubicBezTo>
                    <a:pt x="1" y="7209"/>
                    <a:pt x="251" y="7441"/>
                    <a:pt x="536" y="7441"/>
                  </a:cubicBezTo>
                  <a:lnTo>
                    <a:pt x="10100" y="7441"/>
                  </a:lnTo>
                  <a:cubicBezTo>
                    <a:pt x="10403" y="7441"/>
                    <a:pt x="10635" y="7209"/>
                    <a:pt x="10635" y="6906"/>
                  </a:cubicBezTo>
                  <a:lnTo>
                    <a:pt x="10635" y="518"/>
                  </a:lnTo>
                  <a:cubicBezTo>
                    <a:pt x="10635" y="233"/>
                    <a:pt x="10403" y="1"/>
                    <a:pt x="1010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20" name="Google Shape;1320;p43"/>
            <p:cNvSpPr/>
            <p:nvPr/>
          </p:nvSpPr>
          <p:spPr>
            <a:xfrm>
              <a:off x="992850" y="1234025"/>
              <a:ext cx="53125" cy="13425"/>
            </a:xfrm>
            <a:custGeom>
              <a:rect b="b" l="l" r="r" t="t"/>
              <a:pathLst>
                <a:path extrusionOk="0" h="537" w="2125">
                  <a:moveTo>
                    <a:pt x="1" y="1"/>
                  </a:moveTo>
                  <a:lnTo>
                    <a:pt x="1" y="536"/>
                  </a:lnTo>
                  <a:lnTo>
                    <a:pt x="2124" y="536"/>
                  </a:lnTo>
                  <a:lnTo>
                    <a:pt x="2124"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21" name="Google Shape;1321;p43"/>
            <p:cNvSpPr/>
            <p:nvPr/>
          </p:nvSpPr>
          <p:spPr>
            <a:xfrm>
              <a:off x="1059325" y="1234025"/>
              <a:ext cx="26350" cy="13425"/>
            </a:xfrm>
            <a:custGeom>
              <a:rect b="b" l="l" r="r" t="t"/>
              <a:pathLst>
                <a:path extrusionOk="0" h="537" w="1054">
                  <a:moveTo>
                    <a:pt x="0" y="1"/>
                  </a:moveTo>
                  <a:lnTo>
                    <a:pt x="0" y="536"/>
                  </a:lnTo>
                  <a:lnTo>
                    <a:pt x="1053" y="536"/>
                  </a:lnTo>
                  <a:lnTo>
                    <a:pt x="1053"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322" name="Google Shape;1322;p43"/>
          <p:cNvSpPr/>
          <p:nvPr/>
        </p:nvSpPr>
        <p:spPr>
          <a:xfrm>
            <a:off x="3055153" y="3020420"/>
            <a:ext cx="246520" cy="362475"/>
          </a:xfrm>
          <a:custGeom>
            <a:rect b="b" l="l" r="r" t="t"/>
            <a:pathLst>
              <a:path extrusionOk="0" h="10636" w="7459">
                <a:moveTo>
                  <a:pt x="6120" y="1321"/>
                </a:moveTo>
                <a:lnTo>
                  <a:pt x="6120" y="3462"/>
                </a:lnTo>
                <a:lnTo>
                  <a:pt x="1339" y="3462"/>
                </a:lnTo>
                <a:lnTo>
                  <a:pt x="1339" y="1321"/>
                </a:lnTo>
                <a:close/>
                <a:moveTo>
                  <a:pt x="2141" y="4515"/>
                </a:moveTo>
                <a:lnTo>
                  <a:pt x="2141" y="5318"/>
                </a:lnTo>
                <a:lnTo>
                  <a:pt x="1339" y="5318"/>
                </a:lnTo>
                <a:lnTo>
                  <a:pt x="1339" y="4515"/>
                </a:lnTo>
                <a:close/>
                <a:moveTo>
                  <a:pt x="3462" y="4515"/>
                </a:moveTo>
                <a:lnTo>
                  <a:pt x="3462" y="5318"/>
                </a:lnTo>
                <a:lnTo>
                  <a:pt x="2659" y="5318"/>
                </a:lnTo>
                <a:lnTo>
                  <a:pt x="2659" y="4515"/>
                </a:lnTo>
                <a:close/>
                <a:moveTo>
                  <a:pt x="4800" y="4515"/>
                </a:moveTo>
                <a:lnTo>
                  <a:pt x="4800" y="5318"/>
                </a:lnTo>
                <a:lnTo>
                  <a:pt x="3997" y="5318"/>
                </a:lnTo>
                <a:lnTo>
                  <a:pt x="3997" y="4515"/>
                </a:lnTo>
                <a:close/>
                <a:moveTo>
                  <a:pt x="6120" y="4515"/>
                </a:moveTo>
                <a:lnTo>
                  <a:pt x="6120" y="5318"/>
                </a:lnTo>
                <a:lnTo>
                  <a:pt x="5317" y="5318"/>
                </a:lnTo>
                <a:lnTo>
                  <a:pt x="5317" y="4515"/>
                </a:lnTo>
                <a:close/>
                <a:moveTo>
                  <a:pt x="2141" y="5853"/>
                </a:moveTo>
                <a:lnTo>
                  <a:pt x="2141" y="6638"/>
                </a:lnTo>
                <a:lnTo>
                  <a:pt x="1339" y="6638"/>
                </a:lnTo>
                <a:lnTo>
                  <a:pt x="1339" y="5853"/>
                </a:lnTo>
                <a:close/>
                <a:moveTo>
                  <a:pt x="3462" y="5853"/>
                </a:moveTo>
                <a:lnTo>
                  <a:pt x="3462" y="6638"/>
                </a:lnTo>
                <a:lnTo>
                  <a:pt x="2659" y="6638"/>
                </a:lnTo>
                <a:lnTo>
                  <a:pt x="2659" y="5853"/>
                </a:lnTo>
                <a:close/>
                <a:moveTo>
                  <a:pt x="4800" y="5853"/>
                </a:moveTo>
                <a:lnTo>
                  <a:pt x="4800" y="6638"/>
                </a:lnTo>
                <a:lnTo>
                  <a:pt x="3997" y="6638"/>
                </a:lnTo>
                <a:lnTo>
                  <a:pt x="3997" y="5853"/>
                </a:lnTo>
                <a:close/>
                <a:moveTo>
                  <a:pt x="6120" y="5853"/>
                </a:moveTo>
                <a:lnTo>
                  <a:pt x="6120" y="6638"/>
                </a:lnTo>
                <a:lnTo>
                  <a:pt x="5317" y="6638"/>
                </a:lnTo>
                <a:lnTo>
                  <a:pt x="5317" y="5853"/>
                </a:lnTo>
                <a:close/>
                <a:moveTo>
                  <a:pt x="2141" y="7174"/>
                </a:moveTo>
                <a:lnTo>
                  <a:pt x="2141" y="7977"/>
                </a:lnTo>
                <a:lnTo>
                  <a:pt x="1339" y="7977"/>
                </a:lnTo>
                <a:lnTo>
                  <a:pt x="1339" y="7174"/>
                </a:lnTo>
                <a:close/>
                <a:moveTo>
                  <a:pt x="3462" y="7174"/>
                </a:moveTo>
                <a:lnTo>
                  <a:pt x="3462" y="7977"/>
                </a:lnTo>
                <a:lnTo>
                  <a:pt x="2659" y="7977"/>
                </a:lnTo>
                <a:lnTo>
                  <a:pt x="2659" y="7174"/>
                </a:lnTo>
                <a:close/>
                <a:moveTo>
                  <a:pt x="4800" y="7174"/>
                </a:moveTo>
                <a:lnTo>
                  <a:pt x="4800" y="7977"/>
                </a:lnTo>
                <a:lnTo>
                  <a:pt x="3997" y="7977"/>
                </a:lnTo>
                <a:lnTo>
                  <a:pt x="3997" y="7174"/>
                </a:lnTo>
                <a:close/>
                <a:moveTo>
                  <a:pt x="6120" y="7174"/>
                </a:moveTo>
                <a:lnTo>
                  <a:pt x="6120" y="7977"/>
                </a:lnTo>
                <a:lnTo>
                  <a:pt x="5317" y="7977"/>
                </a:lnTo>
                <a:lnTo>
                  <a:pt x="5317" y="7174"/>
                </a:lnTo>
                <a:close/>
                <a:moveTo>
                  <a:pt x="3462" y="8512"/>
                </a:moveTo>
                <a:lnTo>
                  <a:pt x="3462" y="9297"/>
                </a:lnTo>
                <a:lnTo>
                  <a:pt x="1339" y="9297"/>
                </a:lnTo>
                <a:lnTo>
                  <a:pt x="1339" y="8512"/>
                </a:lnTo>
                <a:close/>
                <a:moveTo>
                  <a:pt x="4800" y="8512"/>
                </a:moveTo>
                <a:lnTo>
                  <a:pt x="4800" y="9297"/>
                </a:lnTo>
                <a:lnTo>
                  <a:pt x="3997" y="9297"/>
                </a:lnTo>
                <a:lnTo>
                  <a:pt x="3997" y="8512"/>
                </a:lnTo>
                <a:close/>
                <a:moveTo>
                  <a:pt x="6120" y="8512"/>
                </a:moveTo>
                <a:lnTo>
                  <a:pt x="6120" y="9297"/>
                </a:lnTo>
                <a:lnTo>
                  <a:pt x="5317" y="9297"/>
                </a:lnTo>
                <a:lnTo>
                  <a:pt x="5317" y="8512"/>
                </a:lnTo>
                <a:close/>
                <a:moveTo>
                  <a:pt x="536" y="1"/>
                </a:moveTo>
                <a:cubicBezTo>
                  <a:pt x="250" y="1"/>
                  <a:pt x="0" y="233"/>
                  <a:pt x="0" y="536"/>
                </a:cubicBezTo>
                <a:lnTo>
                  <a:pt x="0" y="10100"/>
                </a:lnTo>
                <a:cubicBezTo>
                  <a:pt x="0" y="10403"/>
                  <a:pt x="250" y="10635"/>
                  <a:pt x="536" y="10635"/>
                </a:cubicBezTo>
                <a:lnTo>
                  <a:pt x="6923" y="10635"/>
                </a:lnTo>
                <a:cubicBezTo>
                  <a:pt x="7227" y="10635"/>
                  <a:pt x="7459" y="10403"/>
                  <a:pt x="7459" y="10100"/>
                </a:cubicBezTo>
                <a:lnTo>
                  <a:pt x="7459" y="536"/>
                </a:lnTo>
                <a:cubicBezTo>
                  <a:pt x="7459" y="233"/>
                  <a:pt x="7227" y="1"/>
                  <a:pt x="6923"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23" name="Google Shape;1323;p43"/>
          <p:cNvSpPr/>
          <p:nvPr/>
        </p:nvSpPr>
        <p:spPr>
          <a:xfrm>
            <a:off x="3477015" y="3047825"/>
            <a:ext cx="396303" cy="399281"/>
          </a:xfrm>
          <a:custGeom>
            <a:rect b="b" l="l" r="r" t="t"/>
            <a:pathLst>
              <a:path extrusionOk="0" h="11716" w="11991">
                <a:moveTo>
                  <a:pt x="9819" y="1"/>
                </a:moveTo>
                <a:cubicBezTo>
                  <a:pt x="9326" y="1"/>
                  <a:pt x="8840" y="179"/>
                  <a:pt x="8458" y="525"/>
                </a:cubicBezTo>
                <a:cubicBezTo>
                  <a:pt x="7887" y="1043"/>
                  <a:pt x="7655" y="1828"/>
                  <a:pt x="7851" y="2560"/>
                </a:cubicBezTo>
                <a:lnTo>
                  <a:pt x="2694" y="7716"/>
                </a:lnTo>
                <a:cubicBezTo>
                  <a:pt x="2522" y="7670"/>
                  <a:pt x="2346" y="7647"/>
                  <a:pt x="2172" y="7647"/>
                </a:cubicBezTo>
                <a:cubicBezTo>
                  <a:pt x="1608" y="7647"/>
                  <a:pt x="1060" y="7882"/>
                  <a:pt x="678" y="8305"/>
                </a:cubicBezTo>
                <a:cubicBezTo>
                  <a:pt x="179" y="8876"/>
                  <a:pt x="0" y="9679"/>
                  <a:pt x="268" y="10392"/>
                </a:cubicBezTo>
                <a:lnTo>
                  <a:pt x="1463" y="9197"/>
                </a:lnTo>
                <a:lnTo>
                  <a:pt x="2409" y="9447"/>
                </a:lnTo>
                <a:lnTo>
                  <a:pt x="2659" y="10392"/>
                </a:lnTo>
                <a:lnTo>
                  <a:pt x="1463" y="11588"/>
                </a:lnTo>
                <a:cubicBezTo>
                  <a:pt x="1692" y="11674"/>
                  <a:pt x="1931" y="11716"/>
                  <a:pt x="2168" y="11716"/>
                </a:cubicBezTo>
                <a:cubicBezTo>
                  <a:pt x="2669" y="11716"/>
                  <a:pt x="3163" y="11529"/>
                  <a:pt x="3551" y="11178"/>
                </a:cubicBezTo>
                <a:cubicBezTo>
                  <a:pt x="4104" y="10678"/>
                  <a:pt x="4354" y="9875"/>
                  <a:pt x="4140" y="9143"/>
                </a:cubicBezTo>
                <a:lnTo>
                  <a:pt x="9296" y="3987"/>
                </a:lnTo>
                <a:cubicBezTo>
                  <a:pt x="9469" y="4033"/>
                  <a:pt x="9645" y="4056"/>
                  <a:pt x="9819" y="4056"/>
                </a:cubicBezTo>
                <a:cubicBezTo>
                  <a:pt x="10383" y="4056"/>
                  <a:pt x="10931" y="3821"/>
                  <a:pt x="11312" y="3398"/>
                </a:cubicBezTo>
                <a:cubicBezTo>
                  <a:pt x="11830" y="2845"/>
                  <a:pt x="11990" y="2042"/>
                  <a:pt x="11723" y="1328"/>
                </a:cubicBezTo>
                <a:lnTo>
                  <a:pt x="11723" y="1328"/>
                </a:lnTo>
                <a:lnTo>
                  <a:pt x="10545" y="2524"/>
                </a:lnTo>
                <a:lnTo>
                  <a:pt x="9582" y="2274"/>
                </a:lnTo>
                <a:lnTo>
                  <a:pt x="9332" y="1328"/>
                </a:lnTo>
                <a:lnTo>
                  <a:pt x="10545" y="133"/>
                </a:lnTo>
                <a:cubicBezTo>
                  <a:pt x="10309" y="44"/>
                  <a:pt x="10063" y="1"/>
                  <a:pt x="981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24" name="Google Shape;1324;p43"/>
          <p:cNvSpPr/>
          <p:nvPr/>
        </p:nvSpPr>
        <p:spPr>
          <a:xfrm>
            <a:off x="4048633" y="3047893"/>
            <a:ext cx="360939" cy="301063"/>
          </a:xfrm>
          <a:custGeom>
            <a:rect b="b" l="l" r="r" t="t"/>
            <a:pathLst>
              <a:path extrusionOk="0" h="8834" w="10921">
                <a:moveTo>
                  <a:pt x="5460" y="804"/>
                </a:moveTo>
                <a:cubicBezTo>
                  <a:pt x="5478" y="804"/>
                  <a:pt x="5532" y="804"/>
                  <a:pt x="5550" y="840"/>
                </a:cubicBezTo>
                <a:lnTo>
                  <a:pt x="7298" y="2570"/>
                </a:lnTo>
                <a:lnTo>
                  <a:pt x="3623" y="2570"/>
                </a:lnTo>
                <a:lnTo>
                  <a:pt x="5371" y="840"/>
                </a:lnTo>
                <a:cubicBezTo>
                  <a:pt x="5407" y="804"/>
                  <a:pt x="5442" y="804"/>
                  <a:pt x="5460" y="804"/>
                </a:cubicBezTo>
                <a:close/>
                <a:moveTo>
                  <a:pt x="2802" y="3373"/>
                </a:moveTo>
                <a:lnTo>
                  <a:pt x="2909" y="4569"/>
                </a:lnTo>
                <a:lnTo>
                  <a:pt x="1142" y="4569"/>
                </a:lnTo>
                <a:lnTo>
                  <a:pt x="946" y="3373"/>
                </a:lnTo>
                <a:close/>
                <a:moveTo>
                  <a:pt x="5193" y="3373"/>
                </a:moveTo>
                <a:lnTo>
                  <a:pt x="5193" y="4569"/>
                </a:lnTo>
                <a:lnTo>
                  <a:pt x="3444" y="4569"/>
                </a:lnTo>
                <a:lnTo>
                  <a:pt x="3319" y="3373"/>
                </a:lnTo>
                <a:close/>
                <a:moveTo>
                  <a:pt x="7584" y="3373"/>
                </a:moveTo>
                <a:lnTo>
                  <a:pt x="7494" y="4569"/>
                </a:lnTo>
                <a:lnTo>
                  <a:pt x="5728" y="4569"/>
                </a:lnTo>
                <a:lnTo>
                  <a:pt x="5728" y="3373"/>
                </a:lnTo>
                <a:close/>
                <a:moveTo>
                  <a:pt x="9975" y="3373"/>
                </a:moveTo>
                <a:lnTo>
                  <a:pt x="9778" y="4569"/>
                </a:lnTo>
                <a:lnTo>
                  <a:pt x="8030" y="4569"/>
                </a:lnTo>
                <a:lnTo>
                  <a:pt x="8137" y="3373"/>
                </a:lnTo>
                <a:close/>
                <a:moveTo>
                  <a:pt x="2945" y="5104"/>
                </a:moveTo>
                <a:lnTo>
                  <a:pt x="3034" y="6299"/>
                </a:lnTo>
                <a:lnTo>
                  <a:pt x="1446" y="6299"/>
                </a:lnTo>
                <a:lnTo>
                  <a:pt x="1232" y="5104"/>
                </a:lnTo>
                <a:close/>
                <a:moveTo>
                  <a:pt x="5193" y="5104"/>
                </a:moveTo>
                <a:lnTo>
                  <a:pt x="5193" y="6299"/>
                </a:lnTo>
                <a:lnTo>
                  <a:pt x="3569" y="6299"/>
                </a:lnTo>
                <a:lnTo>
                  <a:pt x="3480" y="5104"/>
                </a:lnTo>
                <a:close/>
                <a:moveTo>
                  <a:pt x="7441" y="5104"/>
                </a:moveTo>
                <a:lnTo>
                  <a:pt x="7334" y="6299"/>
                </a:lnTo>
                <a:lnTo>
                  <a:pt x="5728" y="6299"/>
                </a:lnTo>
                <a:lnTo>
                  <a:pt x="5728" y="5104"/>
                </a:lnTo>
                <a:close/>
                <a:moveTo>
                  <a:pt x="9689" y="5104"/>
                </a:moveTo>
                <a:lnTo>
                  <a:pt x="9493" y="6299"/>
                </a:lnTo>
                <a:lnTo>
                  <a:pt x="7887" y="6299"/>
                </a:lnTo>
                <a:lnTo>
                  <a:pt x="7976" y="5104"/>
                </a:lnTo>
                <a:close/>
                <a:moveTo>
                  <a:pt x="3069" y="6835"/>
                </a:moveTo>
                <a:lnTo>
                  <a:pt x="3194" y="8030"/>
                </a:lnTo>
                <a:lnTo>
                  <a:pt x="1749" y="8030"/>
                </a:lnTo>
                <a:lnTo>
                  <a:pt x="1535" y="6835"/>
                </a:lnTo>
                <a:close/>
                <a:moveTo>
                  <a:pt x="5193" y="6835"/>
                </a:moveTo>
                <a:lnTo>
                  <a:pt x="5193" y="8030"/>
                </a:lnTo>
                <a:lnTo>
                  <a:pt x="3712" y="8030"/>
                </a:lnTo>
                <a:lnTo>
                  <a:pt x="3605" y="6835"/>
                </a:lnTo>
                <a:close/>
                <a:moveTo>
                  <a:pt x="7298" y="6835"/>
                </a:moveTo>
                <a:lnTo>
                  <a:pt x="7191" y="8030"/>
                </a:lnTo>
                <a:lnTo>
                  <a:pt x="5728" y="8030"/>
                </a:lnTo>
                <a:lnTo>
                  <a:pt x="5728" y="6835"/>
                </a:lnTo>
                <a:close/>
                <a:moveTo>
                  <a:pt x="9386" y="6835"/>
                </a:moveTo>
                <a:lnTo>
                  <a:pt x="9189" y="8030"/>
                </a:lnTo>
                <a:lnTo>
                  <a:pt x="7744" y="8030"/>
                </a:lnTo>
                <a:lnTo>
                  <a:pt x="7851" y="6835"/>
                </a:lnTo>
                <a:close/>
                <a:moveTo>
                  <a:pt x="5460" y="1"/>
                </a:moveTo>
                <a:cubicBezTo>
                  <a:pt x="5211" y="1"/>
                  <a:pt x="4979" y="90"/>
                  <a:pt x="4800" y="286"/>
                </a:cubicBezTo>
                <a:lnTo>
                  <a:pt x="2516" y="2570"/>
                </a:lnTo>
                <a:lnTo>
                  <a:pt x="2498" y="2588"/>
                </a:lnTo>
                <a:lnTo>
                  <a:pt x="0" y="2588"/>
                </a:lnTo>
                <a:lnTo>
                  <a:pt x="982" y="8387"/>
                </a:lnTo>
                <a:cubicBezTo>
                  <a:pt x="1035" y="8637"/>
                  <a:pt x="1249" y="8833"/>
                  <a:pt x="1499" y="8833"/>
                </a:cubicBezTo>
                <a:lnTo>
                  <a:pt x="9386" y="8833"/>
                </a:lnTo>
                <a:cubicBezTo>
                  <a:pt x="9636" y="8833"/>
                  <a:pt x="9867" y="8637"/>
                  <a:pt x="9903" y="8387"/>
                </a:cubicBezTo>
                <a:lnTo>
                  <a:pt x="10920" y="2588"/>
                </a:lnTo>
                <a:lnTo>
                  <a:pt x="8422" y="2588"/>
                </a:lnTo>
                <a:lnTo>
                  <a:pt x="6121" y="286"/>
                </a:lnTo>
                <a:cubicBezTo>
                  <a:pt x="5960" y="108"/>
                  <a:pt x="5710" y="1"/>
                  <a:pt x="546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25" name="Google Shape;1325;p43"/>
          <p:cNvSpPr/>
          <p:nvPr/>
        </p:nvSpPr>
        <p:spPr>
          <a:xfrm>
            <a:off x="4658000" y="3086034"/>
            <a:ext cx="311397" cy="336915"/>
          </a:xfrm>
          <a:custGeom>
            <a:rect b="b" l="l" r="r" t="t"/>
            <a:pathLst>
              <a:path extrusionOk="0" h="9886" w="9422">
                <a:moveTo>
                  <a:pt x="2927" y="2730"/>
                </a:moveTo>
                <a:cubicBezTo>
                  <a:pt x="3070" y="2837"/>
                  <a:pt x="3195" y="2998"/>
                  <a:pt x="3195" y="3194"/>
                </a:cubicBezTo>
                <a:cubicBezTo>
                  <a:pt x="3195" y="3497"/>
                  <a:pt x="2963" y="3729"/>
                  <a:pt x="2659" y="3729"/>
                </a:cubicBezTo>
                <a:cubicBezTo>
                  <a:pt x="2374" y="3729"/>
                  <a:pt x="2124" y="3497"/>
                  <a:pt x="2124" y="3194"/>
                </a:cubicBezTo>
                <a:cubicBezTo>
                  <a:pt x="2124" y="3016"/>
                  <a:pt x="2231" y="2837"/>
                  <a:pt x="2392" y="2748"/>
                </a:cubicBezTo>
                <a:cubicBezTo>
                  <a:pt x="2392" y="2837"/>
                  <a:pt x="2392" y="2944"/>
                  <a:pt x="2392" y="3069"/>
                </a:cubicBezTo>
                <a:cubicBezTo>
                  <a:pt x="2392" y="3212"/>
                  <a:pt x="2517" y="3319"/>
                  <a:pt x="2659" y="3319"/>
                </a:cubicBezTo>
                <a:cubicBezTo>
                  <a:pt x="2802" y="3319"/>
                  <a:pt x="2927" y="3212"/>
                  <a:pt x="2927" y="3069"/>
                </a:cubicBezTo>
                <a:cubicBezTo>
                  <a:pt x="2927" y="2944"/>
                  <a:pt x="2927" y="2837"/>
                  <a:pt x="2927" y="2730"/>
                </a:cubicBezTo>
                <a:close/>
                <a:moveTo>
                  <a:pt x="268" y="0"/>
                </a:moveTo>
                <a:cubicBezTo>
                  <a:pt x="126" y="0"/>
                  <a:pt x="1" y="125"/>
                  <a:pt x="1" y="268"/>
                </a:cubicBezTo>
                <a:cubicBezTo>
                  <a:pt x="1" y="1517"/>
                  <a:pt x="500" y="1660"/>
                  <a:pt x="1375" y="1784"/>
                </a:cubicBezTo>
                <a:cubicBezTo>
                  <a:pt x="1500" y="1820"/>
                  <a:pt x="1660" y="1838"/>
                  <a:pt x="1821" y="1874"/>
                </a:cubicBezTo>
                <a:cubicBezTo>
                  <a:pt x="1999" y="1909"/>
                  <a:pt x="2195" y="1927"/>
                  <a:pt x="2303" y="2213"/>
                </a:cubicBezTo>
                <a:cubicBezTo>
                  <a:pt x="1892" y="2373"/>
                  <a:pt x="1607" y="2766"/>
                  <a:pt x="1607" y="3212"/>
                </a:cubicBezTo>
                <a:lnTo>
                  <a:pt x="1607" y="5638"/>
                </a:lnTo>
                <a:cubicBezTo>
                  <a:pt x="1607" y="5781"/>
                  <a:pt x="1660" y="5924"/>
                  <a:pt x="1767" y="6013"/>
                </a:cubicBezTo>
                <a:lnTo>
                  <a:pt x="5496" y="9742"/>
                </a:lnTo>
                <a:cubicBezTo>
                  <a:pt x="5586" y="9831"/>
                  <a:pt x="5728" y="9885"/>
                  <a:pt x="5853" y="9885"/>
                </a:cubicBezTo>
                <a:cubicBezTo>
                  <a:pt x="5996" y="9885"/>
                  <a:pt x="6121" y="9831"/>
                  <a:pt x="6228" y="9724"/>
                </a:cubicBezTo>
                <a:lnTo>
                  <a:pt x="9208" y="6763"/>
                </a:lnTo>
                <a:cubicBezTo>
                  <a:pt x="9422" y="6566"/>
                  <a:pt x="9422" y="6209"/>
                  <a:pt x="9225" y="6013"/>
                </a:cubicBezTo>
                <a:lnTo>
                  <a:pt x="5496" y="2302"/>
                </a:lnTo>
                <a:cubicBezTo>
                  <a:pt x="5389" y="2195"/>
                  <a:pt x="5247" y="2123"/>
                  <a:pt x="5122" y="2123"/>
                </a:cubicBezTo>
                <a:lnTo>
                  <a:pt x="2820" y="2123"/>
                </a:lnTo>
                <a:cubicBezTo>
                  <a:pt x="2677" y="1660"/>
                  <a:pt x="2392" y="1428"/>
                  <a:pt x="1928" y="1338"/>
                </a:cubicBezTo>
                <a:cubicBezTo>
                  <a:pt x="1749" y="1303"/>
                  <a:pt x="1589" y="1285"/>
                  <a:pt x="1446" y="1267"/>
                </a:cubicBezTo>
                <a:cubicBezTo>
                  <a:pt x="697" y="1160"/>
                  <a:pt x="536" y="1124"/>
                  <a:pt x="536" y="268"/>
                </a:cubicBezTo>
                <a:cubicBezTo>
                  <a:pt x="536" y="125"/>
                  <a:pt x="411" y="0"/>
                  <a:pt x="26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326" name="Google Shape;1326;p43"/>
          <p:cNvGrpSpPr/>
          <p:nvPr/>
        </p:nvGrpSpPr>
        <p:grpSpPr>
          <a:xfrm>
            <a:off x="5219949" y="3082177"/>
            <a:ext cx="317875" cy="344208"/>
            <a:chOff x="5583325" y="1073450"/>
            <a:chExt cx="240450" cy="252500"/>
          </a:xfrm>
        </p:grpSpPr>
        <p:sp>
          <p:nvSpPr>
            <p:cNvPr id="1327" name="Google Shape;1327;p43"/>
            <p:cNvSpPr/>
            <p:nvPr/>
          </p:nvSpPr>
          <p:spPr>
            <a:xfrm>
              <a:off x="5613200" y="1229575"/>
              <a:ext cx="96375" cy="96375"/>
            </a:xfrm>
            <a:custGeom>
              <a:rect b="b" l="l" r="r" t="t"/>
              <a:pathLst>
                <a:path extrusionOk="0" h="3855" w="3855">
                  <a:moveTo>
                    <a:pt x="1928" y="1267"/>
                  </a:moveTo>
                  <a:cubicBezTo>
                    <a:pt x="2303" y="1267"/>
                    <a:pt x="2588" y="1553"/>
                    <a:pt x="2588" y="1927"/>
                  </a:cubicBezTo>
                  <a:cubicBezTo>
                    <a:pt x="2588" y="2302"/>
                    <a:pt x="2285" y="2588"/>
                    <a:pt x="1928" y="2588"/>
                  </a:cubicBezTo>
                  <a:cubicBezTo>
                    <a:pt x="1553" y="2588"/>
                    <a:pt x="1268" y="2302"/>
                    <a:pt x="1268" y="1927"/>
                  </a:cubicBezTo>
                  <a:cubicBezTo>
                    <a:pt x="1268" y="1553"/>
                    <a:pt x="1553" y="1267"/>
                    <a:pt x="1928" y="1267"/>
                  </a:cubicBezTo>
                  <a:close/>
                  <a:moveTo>
                    <a:pt x="1928" y="0"/>
                  </a:moveTo>
                  <a:cubicBezTo>
                    <a:pt x="857" y="0"/>
                    <a:pt x="1" y="857"/>
                    <a:pt x="1" y="1927"/>
                  </a:cubicBezTo>
                  <a:cubicBezTo>
                    <a:pt x="1" y="2998"/>
                    <a:pt x="857" y="3854"/>
                    <a:pt x="1928" y="3854"/>
                  </a:cubicBezTo>
                  <a:cubicBezTo>
                    <a:pt x="2998" y="3854"/>
                    <a:pt x="3855" y="2998"/>
                    <a:pt x="3855" y="1927"/>
                  </a:cubicBezTo>
                  <a:cubicBezTo>
                    <a:pt x="3855" y="857"/>
                    <a:pt x="2998" y="0"/>
                    <a:pt x="192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28" name="Google Shape;1328;p43"/>
            <p:cNvSpPr/>
            <p:nvPr/>
          </p:nvSpPr>
          <p:spPr>
            <a:xfrm>
              <a:off x="5689050" y="1144825"/>
              <a:ext cx="134725" cy="122250"/>
            </a:xfrm>
            <a:custGeom>
              <a:rect b="b" l="l" r="r" t="t"/>
              <a:pathLst>
                <a:path extrusionOk="0" h="4890" w="5389">
                  <a:moveTo>
                    <a:pt x="4050" y="0"/>
                  </a:moveTo>
                  <a:lnTo>
                    <a:pt x="0" y="1695"/>
                  </a:lnTo>
                  <a:lnTo>
                    <a:pt x="1321" y="4889"/>
                  </a:lnTo>
                  <a:lnTo>
                    <a:pt x="5389" y="3212"/>
                  </a:lnTo>
                  <a:lnTo>
                    <a:pt x="4050"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29" name="Google Shape;1329;p43"/>
            <p:cNvSpPr/>
            <p:nvPr/>
          </p:nvSpPr>
          <p:spPr>
            <a:xfrm>
              <a:off x="5583325" y="1073450"/>
              <a:ext cx="106175" cy="150350"/>
            </a:xfrm>
            <a:custGeom>
              <a:rect b="b" l="l" r="r" t="t"/>
              <a:pathLst>
                <a:path extrusionOk="0" h="6014" w="4247">
                  <a:moveTo>
                    <a:pt x="1820" y="0"/>
                  </a:moveTo>
                  <a:lnTo>
                    <a:pt x="1071" y="304"/>
                  </a:lnTo>
                  <a:cubicBezTo>
                    <a:pt x="1071" y="322"/>
                    <a:pt x="1089" y="339"/>
                    <a:pt x="1089" y="357"/>
                  </a:cubicBezTo>
                  <a:lnTo>
                    <a:pt x="1392" y="1107"/>
                  </a:lnTo>
                  <a:lnTo>
                    <a:pt x="304" y="1553"/>
                  </a:lnTo>
                  <a:cubicBezTo>
                    <a:pt x="108" y="1642"/>
                    <a:pt x="0" y="1892"/>
                    <a:pt x="90" y="2088"/>
                  </a:cubicBezTo>
                  <a:cubicBezTo>
                    <a:pt x="143" y="2249"/>
                    <a:pt x="304" y="2338"/>
                    <a:pt x="464" y="2338"/>
                  </a:cubicBezTo>
                  <a:cubicBezTo>
                    <a:pt x="518" y="2338"/>
                    <a:pt x="571" y="2320"/>
                    <a:pt x="607" y="2302"/>
                  </a:cubicBezTo>
                  <a:lnTo>
                    <a:pt x="1696" y="1856"/>
                  </a:lnTo>
                  <a:lnTo>
                    <a:pt x="3284" y="5728"/>
                  </a:lnTo>
                  <a:cubicBezTo>
                    <a:pt x="3623" y="5746"/>
                    <a:pt x="3962" y="5835"/>
                    <a:pt x="4247" y="6013"/>
                  </a:cubicBezTo>
                  <a:lnTo>
                    <a:pt x="1838" y="54"/>
                  </a:lnTo>
                  <a:cubicBezTo>
                    <a:pt x="1838" y="36"/>
                    <a:pt x="1820" y="18"/>
                    <a:pt x="182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30" name="Google Shape;1330;p43"/>
            <p:cNvSpPr/>
            <p:nvPr/>
          </p:nvSpPr>
          <p:spPr>
            <a:xfrm>
              <a:off x="5716250" y="1252775"/>
              <a:ext cx="88350" cy="53100"/>
            </a:xfrm>
            <a:custGeom>
              <a:rect b="b" l="l" r="r" t="t"/>
              <a:pathLst>
                <a:path extrusionOk="0" h="2124" w="3534">
                  <a:moveTo>
                    <a:pt x="3123" y="0"/>
                  </a:moveTo>
                  <a:cubicBezTo>
                    <a:pt x="3087" y="0"/>
                    <a:pt x="3016" y="0"/>
                    <a:pt x="2962" y="18"/>
                  </a:cubicBezTo>
                  <a:lnTo>
                    <a:pt x="268" y="1124"/>
                  </a:lnTo>
                  <a:cubicBezTo>
                    <a:pt x="250" y="1481"/>
                    <a:pt x="161" y="1820"/>
                    <a:pt x="1" y="2106"/>
                  </a:cubicBezTo>
                  <a:lnTo>
                    <a:pt x="1" y="2123"/>
                  </a:lnTo>
                  <a:lnTo>
                    <a:pt x="3248" y="767"/>
                  </a:lnTo>
                  <a:cubicBezTo>
                    <a:pt x="3409" y="714"/>
                    <a:pt x="3533" y="571"/>
                    <a:pt x="3533" y="393"/>
                  </a:cubicBezTo>
                  <a:cubicBezTo>
                    <a:pt x="3533" y="179"/>
                    <a:pt x="3337" y="0"/>
                    <a:pt x="312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331" name="Google Shape;1331;p43"/>
          <p:cNvGrpSpPr/>
          <p:nvPr/>
        </p:nvGrpSpPr>
        <p:grpSpPr>
          <a:xfrm>
            <a:off x="5703822" y="3071928"/>
            <a:ext cx="386850" cy="294962"/>
            <a:chOff x="1502275" y="3638775"/>
            <a:chExt cx="292625" cy="216375"/>
          </a:xfrm>
        </p:grpSpPr>
        <p:sp>
          <p:nvSpPr>
            <p:cNvPr id="1332" name="Google Shape;1332;p43"/>
            <p:cNvSpPr/>
            <p:nvPr/>
          </p:nvSpPr>
          <p:spPr>
            <a:xfrm>
              <a:off x="1502275" y="3658850"/>
              <a:ext cx="292625" cy="196300"/>
            </a:xfrm>
            <a:custGeom>
              <a:rect b="b" l="l" r="r" t="t"/>
              <a:pathLst>
                <a:path extrusionOk="0" h="7852" w="11705">
                  <a:moveTo>
                    <a:pt x="0" y="0"/>
                  </a:moveTo>
                  <a:lnTo>
                    <a:pt x="0" y="7441"/>
                  </a:lnTo>
                  <a:lnTo>
                    <a:pt x="4657" y="7441"/>
                  </a:lnTo>
                  <a:cubicBezTo>
                    <a:pt x="4657" y="7673"/>
                    <a:pt x="4835" y="7851"/>
                    <a:pt x="5050" y="7851"/>
                  </a:cubicBezTo>
                  <a:lnTo>
                    <a:pt x="6655" y="7851"/>
                  </a:lnTo>
                  <a:cubicBezTo>
                    <a:pt x="6887" y="7851"/>
                    <a:pt x="7048" y="7673"/>
                    <a:pt x="7048" y="7441"/>
                  </a:cubicBezTo>
                  <a:lnTo>
                    <a:pt x="11705" y="7441"/>
                  </a:lnTo>
                  <a:lnTo>
                    <a:pt x="11705" y="0"/>
                  </a:lnTo>
                  <a:lnTo>
                    <a:pt x="10902" y="0"/>
                  </a:lnTo>
                  <a:lnTo>
                    <a:pt x="10902" y="6513"/>
                  </a:lnTo>
                  <a:lnTo>
                    <a:pt x="785" y="6513"/>
                  </a:lnTo>
                  <a:lnTo>
                    <a:pt x="785"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33" name="Google Shape;1333;p43"/>
            <p:cNvSpPr/>
            <p:nvPr/>
          </p:nvSpPr>
          <p:spPr>
            <a:xfrm>
              <a:off x="1535275" y="3638775"/>
              <a:ext cx="226625" cy="169525"/>
            </a:xfrm>
            <a:custGeom>
              <a:rect b="b" l="l" r="r" t="t"/>
              <a:pathLst>
                <a:path extrusionOk="0" h="6781" w="9065">
                  <a:moveTo>
                    <a:pt x="4265" y="803"/>
                  </a:moveTo>
                  <a:lnTo>
                    <a:pt x="4265" y="5978"/>
                  </a:lnTo>
                  <a:lnTo>
                    <a:pt x="803" y="5978"/>
                  </a:lnTo>
                  <a:lnTo>
                    <a:pt x="803" y="803"/>
                  </a:lnTo>
                  <a:close/>
                  <a:moveTo>
                    <a:pt x="8262" y="803"/>
                  </a:moveTo>
                  <a:lnTo>
                    <a:pt x="8262" y="5978"/>
                  </a:lnTo>
                  <a:lnTo>
                    <a:pt x="4800" y="5978"/>
                  </a:lnTo>
                  <a:lnTo>
                    <a:pt x="4800" y="803"/>
                  </a:lnTo>
                  <a:close/>
                  <a:moveTo>
                    <a:pt x="0" y="0"/>
                  </a:moveTo>
                  <a:lnTo>
                    <a:pt x="0" y="6781"/>
                  </a:lnTo>
                  <a:lnTo>
                    <a:pt x="9064" y="6781"/>
                  </a:lnTo>
                  <a:lnTo>
                    <a:pt x="9064"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34" name="Google Shape;1334;p43"/>
            <p:cNvSpPr/>
            <p:nvPr/>
          </p:nvSpPr>
          <p:spPr>
            <a:xfrm>
              <a:off x="1675350" y="3691850"/>
              <a:ext cx="46400" cy="10300"/>
            </a:xfrm>
            <a:custGeom>
              <a:rect b="b" l="l" r="r" t="t"/>
              <a:pathLst>
                <a:path extrusionOk="0" h="412" w="1856">
                  <a:moveTo>
                    <a:pt x="0" y="1"/>
                  </a:moveTo>
                  <a:lnTo>
                    <a:pt x="0" y="411"/>
                  </a:lnTo>
                  <a:lnTo>
                    <a:pt x="1856" y="411"/>
                  </a:lnTo>
                  <a:lnTo>
                    <a:pt x="1856"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35" name="Google Shape;1335;p43"/>
            <p:cNvSpPr/>
            <p:nvPr/>
          </p:nvSpPr>
          <p:spPr>
            <a:xfrm>
              <a:off x="1675350" y="3711925"/>
              <a:ext cx="46400" cy="9850"/>
            </a:xfrm>
            <a:custGeom>
              <a:rect b="b" l="l" r="r" t="t"/>
              <a:pathLst>
                <a:path extrusionOk="0" h="394" w="1856">
                  <a:moveTo>
                    <a:pt x="0" y="1"/>
                  </a:moveTo>
                  <a:lnTo>
                    <a:pt x="0" y="393"/>
                  </a:lnTo>
                  <a:lnTo>
                    <a:pt x="1856" y="393"/>
                  </a:lnTo>
                  <a:lnTo>
                    <a:pt x="1856"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36" name="Google Shape;1336;p43"/>
            <p:cNvSpPr/>
            <p:nvPr/>
          </p:nvSpPr>
          <p:spPr>
            <a:xfrm>
              <a:off x="1675350" y="3732000"/>
              <a:ext cx="32125" cy="9825"/>
            </a:xfrm>
            <a:custGeom>
              <a:rect b="b" l="l" r="r" t="t"/>
              <a:pathLst>
                <a:path extrusionOk="0" h="393" w="1285">
                  <a:moveTo>
                    <a:pt x="0" y="0"/>
                  </a:moveTo>
                  <a:lnTo>
                    <a:pt x="0" y="393"/>
                  </a:lnTo>
                  <a:lnTo>
                    <a:pt x="1285" y="393"/>
                  </a:lnTo>
                  <a:lnTo>
                    <a:pt x="1285"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337" name="Google Shape;1337;p43"/>
          <p:cNvGrpSpPr/>
          <p:nvPr/>
        </p:nvGrpSpPr>
        <p:grpSpPr>
          <a:xfrm>
            <a:off x="6258857" y="3016414"/>
            <a:ext cx="354428" cy="362441"/>
            <a:chOff x="3171000" y="4021950"/>
            <a:chExt cx="268100" cy="265875"/>
          </a:xfrm>
        </p:grpSpPr>
        <p:sp>
          <p:nvSpPr>
            <p:cNvPr id="1338" name="Google Shape;1338;p43"/>
            <p:cNvSpPr/>
            <p:nvPr/>
          </p:nvSpPr>
          <p:spPr>
            <a:xfrm>
              <a:off x="3171000" y="4058525"/>
              <a:ext cx="230200" cy="229300"/>
            </a:xfrm>
            <a:custGeom>
              <a:rect b="b" l="l" r="r" t="t"/>
              <a:pathLst>
                <a:path extrusionOk="0" h="9172" w="9208">
                  <a:moveTo>
                    <a:pt x="1782" y="6720"/>
                  </a:moveTo>
                  <a:cubicBezTo>
                    <a:pt x="1957" y="6720"/>
                    <a:pt x="2130" y="6787"/>
                    <a:pt x="2266" y="6923"/>
                  </a:cubicBezTo>
                  <a:cubicBezTo>
                    <a:pt x="2534" y="7191"/>
                    <a:pt x="2534" y="7619"/>
                    <a:pt x="2266" y="7869"/>
                  </a:cubicBezTo>
                  <a:lnTo>
                    <a:pt x="1142" y="8244"/>
                  </a:lnTo>
                  <a:lnTo>
                    <a:pt x="928" y="8047"/>
                  </a:lnTo>
                  <a:lnTo>
                    <a:pt x="1303" y="6905"/>
                  </a:lnTo>
                  <a:cubicBezTo>
                    <a:pt x="1443" y="6783"/>
                    <a:pt x="1614" y="6720"/>
                    <a:pt x="1782" y="6720"/>
                  </a:cubicBezTo>
                  <a:close/>
                  <a:moveTo>
                    <a:pt x="7494" y="0"/>
                  </a:moveTo>
                  <a:lnTo>
                    <a:pt x="839" y="6656"/>
                  </a:lnTo>
                  <a:lnTo>
                    <a:pt x="0" y="9171"/>
                  </a:lnTo>
                  <a:lnTo>
                    <a:pt x="2552" y="8333"/>
                  </a:lnTo>
                  <a:lnTo>
                    <a:pt x="9207" y="1695"/>
                  </a:lnTo>
                  <a:lnTo>
                    <a:pt x="7494"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39" name="Google Shape;1339;p43"/>
            <p:cNvSpPr/>
            <p:nvPr/>
          </p:nvSpPr>
          <p:spPr>
            <a:xfrm>
              <a:off x="3367725" y="4021950"/>
              <a:ext cx="71375" cy="69150"/>
            </a:xfrm>
            <a:custGeom>
              <a:rect b="b" l="l" r="r" t="t"/>
              <a:pathLst>
                <a:path extrusionOk="0" h="2766" w="2855">
                  <a:moveTo>
                    <a:pt x="1320" y="0"/>
                  </a:moveTo>
                  <a:cubicBezTo>
                    <a:pt x="1187" y="0"/>
                    <a:pt x="1053" y="54"/>
                    <a:pt x="946" y="161"/>
                  </a:cubicBezTo>
                  <a:lnTo>
                    <a:pt x="0" y="1089"/>
                  </a:lnTo>
                  <a:lnTo>
                    <a:pt x="1695" y="2766"/>
                  </a:lnTo>
                  <a:lnTo>
                    <a:pt x="2623" y="1838"/>
                  </a:lnTo>
                  <a:cubicBezTo>
                    <a:pt x="2855" y="1642"/>
                    <a:pt x="2855" y="1303"/>
                    <a:pt x="2641" y="1106"/>
                  </a:cubicBezTo>
                  <a:lnTo>
                    <a:pt x="1695" y="161"/>
                  </a:lnTo>
                  <a:cubicBezTo>
                    <a:pt x="1588" y="54"/>
                    <a:pt x="1454" y="0"/>
                    <a:pt x="132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340" name="Google Shape;1340;p43"/>
          <p:cNvSpPr/>
          <p:nvPr/>
        </p:nvSpPr>
        <p:spPr>
          <a:xfrm>
            <a:off x="6779633" y="3050756"/>
            <a:ext cx="394518" cy="407460"/>
          </a:xfrm>
          <a:custGeom>
            <a:rect b="b" l="l" r="r" t="t"/>
            <a:pathLst>
              <a:path extrusionOk="0" h="11956" w="11937">
                <a:moveTo>
                  <a:pt x="9225" y="1125"/>
                </a:moveTo>
                <a:lnTo>
                  <a:pt x="10831" y="2730"/>
                </a:lnTo>
                <a:lnTo>
                  <a:pt x="9814" y="3747"/>
                </a:lnTo>
                <a:lnTo>
                  <a:pt x="8975" y="2927"/>
                </a:lnTo>
                <a:lnTo>
                  <a:pt x="8583" y="3301"/>
                </a:lnTo>
                <a:lnTo>
                  <a:pt x="9421" y="4140"/>
                </a:lnTo>
                <a:lnTo>
                  <a:pt x="8368" y="5175"/>
                </a:lnTo>
                <a:lnTo>
                  <a:pt x="7548" y="4354"/>
                </a:lnTo>
                <a:lnTo>
                  <a:pt x="7173" y="4729"/>
                </a:lnTo>
                <a:lnTo>
                  <a:pt x="8012" y="5550"/>
                </a:lnTo>
                <a:lnTo>
                  <a:pt x="6977" y="6584"/>
                </a:lnTo>
                <a:lnTo>
                  <a:pt x="6138" y="5764"/>
                </a:lnTo>
                <a:lnTo>
                  <a:pt x="5763" y="6138"/>
                </a:lnTo>
                <a:lnTo>
                  <a:pt x="6602" y="6959"/>
                </a:lnTo>
                <a:lnTo>
                  <a:pt x="5549" y="7994"/>
                </a:lnTo>
                <a:lnTo>
                  <a:pt x="4728" y="7173"/>
                </a:lnTo>
                <a:lnTo>
                  <a:pt x="4354" y="7548"/>
                </a:lnTo>
                <a:lnTo>
                  <a:pt x="5175" y="8369"/>
                </a:lnTo>
                <a:lnTo>
                  <a:pt x="4140" y="9404"/>
                </a:lnTo>
                <a:lnTo>
                  <a:pt x="3319" y="8583"/>
                </a:lnTo>
                <a:lnTo>
                  <a:pt x="2944" y="8958"/>
                </a:lnTo>
                <a:lnTo>
                  <a:pt x="3765" y="9778"/>
                </a:lnTo>
                <a:lnTo>
                  <a:pt x="2748" y="10795"/>
                </a:lnTo>
                <a:lnTo>
                  <a:pt x="1160" y="9207"/>
                </a:lnTo>
                <a:lnTo>
                  <a:pt x="9225" y="1125"/>
                </a:lnTo>
                <a:close/>
                <a:moveTo>
                  <a:pt x="9225" y="1"/>
                </a:moveTo>
                <a:lnTo>
                  <a:pt x="0" y="9225"/>
                </a:lnTo>
                <a:lnTo>
                  <a:pt x="2730" y="11955"/>
                </a:lnTo>
                <a:lnTo>
                  <a:pt x="11937" y="2748"/>
                </a:lnTo>
                <a:lnTo>
                  <a:pt x="9225"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41" name="Google Shape;1341;p43"/>
          <p:cNvSpPr/>
          <p:nvPr/>
        </p:nvSpPr>
        <p:spPr>
          <a:xfrm>
            <a:off x="7334021" y="3035213"/>
            <a:ext cx="352082" cy="363191"/>
          </a:xfrm>
          <a:custGeom>
            <a:rect b="b" l="l" r="r" t="t"/>
            <a:pathLst>
              <a:path extrusionOk="0" h="10657" w="10653">
                <a:moveTo>
                  <a:pt x="6254" y="823"/>
                </a:moveTo>
                <a:cubicBezTo>
                  <a:pt x="6352" y="823"/>
                  <a:pt x="6452" y="841"/>
                  <a:pt x="6549" y="879"/>
                </a:cubicBezTo>
                <a:cubicBezTo>
                  <a:pt x="6959" y="1040"/>
                  <a:pt x="7155" y="1504"/>
                  <a:pt x="6977" y="1914"/>
                </a:cubicBezTo>
                <a:cubicBezTo>
                  <a:pt x="6867" y="2217"/>
                  <a:pt x="6554" y="2414"/>
                  <a:pt x="6237" y="2414"/>
                </a:cubicBezTo>
                <a:cubicBezTo>
                  <a:pt x="6143" y="2414"/>
                  <a:pt x="6049" y="2397"/>
                  <a:pt x="5960" y="2360"/>
                </a:cubicBezTo>
                <a:cubicBezTo>
                  <a:pt x="5532" y="2200"/>
                  <a:pt x="5353" y="1736"/>
                  <a:pt x="5514" y="1325"/>
                </a:cubicBezTo>
                <a:cubicBezTo>
                  <a:pt x="5636" y="1012"/>
                  <a:pt x="5936" y="823"/>
                  <a:pt x="6254" y="823"/>
                </a:cubicBezTo>
                <a:close/>
                <a:moveTo>
                  <a:pt x="9047" y="3609"/>
                </a:moveTo>
                <a:cubicBezTo>
                  <a:pt x="9493" y="3609"/>
                  <a:pt x="9849" y="3966"/>
                  <a:pt x="9849" y="4394"/>
                </a:cubicBezTo>
                <a:cubicBezTo>
                  <a:pt x="9849" y="4840"/>
                  <a:pt x="9493" y="5197"/>
                  <a:pt x="9047" y="5197"/>
                </a:cubicBezTo>
                <a:cubicBezTo>
                  <a:pt x="8618" y="5197"/>
                  <a:pt x="8244" y="4840"/>
                  <a:pt x="8244" y="4394"/>
                </a:cubicBezTo>
                <a:cubicBezTo>
                  <a:pt x="8244" y="3966"/>
                  <a:pt x="8618" y="3609"/>
                  <a:pt x="9047" y="3609"/>
                </a:cubicBezTo>
                <a:close/>
                <a:moveTo>
                  <a:pt x="5585" y="4662"/>
                </a:moveTo>
                <a:cubicBezTo>
                  <a:pt x="5817" y="4662"/>
                  <a:pt x="5978" y="4840"/>
                  <a:pt x="5978" y="5072"/>
                </a:cubicBezTo>
                <a:cubicBezTo>
                  <a:pt x="5978" y="5304"/>
                  <a:pt x="5817" y="5465"/>
                  <a:pt x="5585" y="5465"/>
                </a:cubicBezTo>
                <a:cubicBezTo>
                  <a:pt x="5371" y="5465"/>
                  <a:pt x="5193" y="5304"/>
                  <a:pt x="5193" y="5072"/>
                </a:cubicBezTo>
                <a:cubicBezTo>
                  <a:pt x="5193" y="4840"/>
                  <a:pt x="5371" y="4662"/>
                  <a:pt x="5585" y="4662"/>
                </a:cubicBezTo>
                <a:close/>
                <a:moveTo>
                  <a:pt x="6272" y="0"/>
                </a:moveTo>
                <a:cubicBezTo>
                  <a:pt x="5644" y="0"/>
                  <a:pt x="5041" y="377"/>
                  <a:pt x="4782" y="1004"/>
                </a:cubicBezTo>
                <a:cubicBezTo>
                  <a:pt x="4443" y="1807"/>
                  <a:pt x="4853" y="2735"/>
                  <a:pt x="5656" y="3074"/>
                </a:cubicBezTo>
                <a:cubicBezTo>
                  <a:pt x="5817" y="3145"/>
                  <a:pt x="5978" y="3163"/>
                  <a:pt x="6138" y="3181"/>
                </a:cubicBezTo>
                <a:lnTo>
                  <a:pt x="4943" y="4376"/>
                </a:lnTo>
                <a:lnTo>
                  <a:pt x="4639" y="5036"/>
                </a:lnTo>
                <a:lnTo>
                  <a:pt x="803" y="7195"/>
                </a:lnTo>
                <a:lnTo>
                  <a:pt x="0" y="8534"/>
                </a:lnTo>
                <a:lnTo>
                  <a:pt x="3854" y="6803"/>
                </a:lnTo>
                <a:lnTo>
                  <a:pt x="2124" y="10657"/>
                </a:lnTo>
                <a:lnTo>
                  <a:pt x="2124" y="10657"/>
                </a:lnTo>
                <a:lnTo>
                  <a:pt x="3462" y="9854"/>
                </a:lnTo>
                <a:lnTo>
                  <a:pt x="5603" y="6036"/>
                </a:lnTo>
                <a:lnTo>
                  <a:pt x="6245" y="5732"/>
                </a:lnTo>
                <a:lnTo>
                  <a:pt x="7459" y="4537"/>
                </a:lnTo>
                <a:cubicBezTo>
                  <a:pt x="7512" y="5376"/>
                  <a:pt x="8208" y="6000"/>
                  <a:pt x="9047" y="6000"/>
                </a:cubicBezTo>
                <a:cubicBezTo>
                  <a:pt x="9939" y="6000"/>
                  <a:pt x="10652" y="5286"/>
                  <a:pt x="10652" y="4394"/>
                </a:cubicBezTo>
                <a:cubicBezTo>
                  <a:pt x="10652" y="3520"/>
                  <a:pt x="9939" y="2806"/>
                  <a:pt x="9047" y="2806"/>
                </a:cubicBezTo>
                <a:cubicBezTo>
                  <a:pt x="8708" y="2806"/>
                  <a:pt x="8386" y="2913"/>
                  <a:pt x="8119" y="3109"/>
                </a:cubicBezTo>
                <a:lnTo>
                  <a:pt x="6834" y="3823"/>
                </a:lnTo>
                <a:lnTo>
                  <a:pt x="7548" y="2539"/>
                </a:lnTo>
                <a:cubicBezTo>
                  <a:pt x="7619" y="2431"/>
                  <a:pt x="7690" y="2307"/>
                  <a:pt x="7726" y="2200"/>
                </a:cubicBezTo>
                <a:cubicBezTo>
                  <a:pt x="8065" y="1379"/>
                  <a:pt x="7673" y="451"/>
                  <a:pt x="6852" y="112"/>
                </a:cubicBezTo>
                <a:cubicBezTo>
                  <a:pt x="6662" y="36"/>
                  <a:pt x="6466" y="0"/>
                  <a:pt x="627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342" name="Google Shape;1342;p43"/>
          <p:cNvGrpSpPr/>
          <p:nvPr/>
        </p:nvGrpSpPr>
        <p:grpSpPr>
          <a:xfrm>
            <a:off x="7848132" y="3068067"/>
            <a:ext cx="334400" cy="344821"/>
            <a:chOff x="5684575" y="4038000"/>
            <a:chExt cx="252950" cy="252950"/>
          </a:xfrm>
        </p:grpSpPr>
        <p:sp>
          <p:nvSpPr>
            <p:cNvPr id="1343" name="Google Shape;1343;p43"/>
            <p:cNvSpPr/>
            <p:nvPr/>
          </p:nvSpPr>
          <p:spPr>
            <a:xfrm>
              <a:off x="5684575" y="4038000"/>
              <a:ext cx="252950" cy="252950"/>
            </a:xfrm>
            <a:custGeom>
              <a:rect b="b" l="l" r="r" t="t"/>
              <a:pathLst>
                <a:path extrusionOk="0" h="10118" w="10118">
                  <a:moveTo>
                    <a:pt x="5068" y="803"/>
                  </a:moveTo>
                  <a:cubicBezTo>
                    <a:pt x="7405" y="803"/>
                    <a:pt x="9332" y="2730"/>
                    <a:pt x="9332" y="5068"/>
                  </a:cubicBezTo>
                  <a:cubicBezTo>
                    <a:pt x="9332" y="7405"/>
                    <a:pt x="7405" y="9314"/>
                    <a:pt x="5068" y="9314"/>
                  </a:cubicBezTo>
                  <a:cubicBezTo>
                    <a:pt x="2731" y="9314"/>
                    <a:pt x="804" y="7405"/>
                    <a:pt x="804" y="5068"/>
                  </a:cubicBezTo>
                  <a:cubicBezTo>
                    <a:pt x="804" y="2730"/>
                    <a:pt x="2731" y="803"/>
                    <a:pt x="5068" y="803"/>
                  </a:cubicBezTo>
                  <a:close/>
                  <a:moveTo>
                    <a:pt x="5068" y="1"/>
                  </a:moveTo>
                  <a:cubicBezTo>
                    <a:pt x="2267" y="1"/>
                    <a:pt x="1" y="2267"/>
                    <a:pt x="1" y="5068"/>
                  </a:cubicBezTo>
                  <a:cubicBezTo>
                    <a:pt x="1" y="7851"/>
                    <a:pt x="2267" y="10117"/>
                    <a:pt x="5068" y="10117"/>
                  </a:cubicBezTo>
                  <a:cubicBezTo>
                    <a:pt x="7851" y="10117"/>
                    <a:pt x="10118" y="7851"/>
                    <a:pt x="10118" y="5068"/>
                  </a:cubicBezTo>
                  <a:cubicBezTo>
                    <a:pt x="10118" y="2267"/>
                    <a:pt x="7851" y="1"/>
                    <a:pt x="506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44" name="Google Shape;1344;p43"/>
            <p:cNvSpPr/>
            <p:nvPr/>
          </p:nvSpPr>
          <p:spPr>
            <a:xfrm>
              <a:off x="5804575" y="4097775"/>
              <a:ext cx="58000" cy="118225"/>
            </a:xfrm>
            <a:custGeom>
              <a:rect b="b" l="l" r="r" t="t"/>
              <a:pathLst>
                <a:path extrusionOk="0" h="4729" w="2320">
                  <a:moveTo>
                    <a:pt x="0" y="0"/>
                  </a:moveTo>
                  <a:lnTo>
                    <a:pt x="0" y="2677"/>
                  </a:lnTo>
                  <a:cubicBezTo>
                    <a:pt x="0" y="2748"/>
                    <a:pt x="36" y="2820"/>
                    <a:pt x="90" y="2855"/>
                  </a:cubicBezTo>
                  <a:lnTo>
                    <a:pt x="1963" y="4729"/>
                  </a:lnTo>
                  <a:lnTo>
                    <a:pt x="2320" y="4372"/>
                  </a:lnTo>
                  <a:lnTo>
                    <a:pt x="536" y="2570"/>
                  </a:lnTo>
                  <a:lnTo>
                    <a:pt x="536"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45" name="Google Shape;1345;p43"/>
            <p:cNvSpPr/>
            <p:nvPr/>
          </p:nvSpPr>
          <p:spPr>
            <a:xfrm>
              <a:off x="5804575" y="4071450"/>
              <a:ext cx="13400" cy="13400"/>
            </a:xfrm>
            <a:custGeom>
              <a:rect b="b" l="l" r="r" t="t"/>
              <a:pathLst>
                <a:path extrusionOk="0" h="536" w="536">
                  <a:moveTo>
                    <a:pt x="268" y="1"/>
                  </a:moveTo>
                  <a:cubicBezTo>
                    <a:pt x="125" y="1"/>
                    <a:pt x="0" y="126"/>
                    <a:pt x="0" y="268"/>
                  </a:cubicBezTo>
                  <a:cubicBezTo>
                    <a:pt x="0" y="411"/>
                    <a:pt x="125" y="536"/>
                    <a:pt x="268" y="536"/>
                  </a:cubicBezTo>
                  <a:cubicBezTo>
                    <a:pt x="411" y="536"/>
                    <a:pt x="536" y="411"/>
                    <a:pt x="536" y="268"/>
                  </a:cubicBezTo>
                  <a:cubicBezTo>
                    <a:pt x="536" y="126"/>
                    <a:pt x="411" y="1"/>
                    <a:pt x="26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46" name="Google Shape;1346;p43"/>
            <p:cNvSpPr/>
            <p:nvPr/>
          </p:nvSpPr>
          <p:spPr>
            <a:xfrm>
              <a:off x="5804575" y="4244525"/>
              <a:ext cx="13400" cy="12975"/>
            </a:xfrm>
            <a:custGeom>
              <a:rect b="b" l="l" r="r" t="t"/>
              <a:pathLst>
                <a:path extrusionOk="0" h="519" w="536">
                  <a:moveTo>
                    <a:pt x="268" y="1"/>
                  </a:moveTo>
                  <a:cubicBezTo>
                    <a:pt x="125" y="1"/>
                    <a:pt x="0" y="126"/>
                    <a:pt x="0" y="268"/>
                  </a:cubicBezTo>
                  <a:cubicBezTo>
                    <a:pt x="0" y="411"/>
                    <a:pt x="125" y="518"/>
                    <a:pt x="268" y="518"/>
                  </a:cubicBezTo>
                  <a:cubicBezTo>
                    <a:pt x="411" y="518"/>
                    <a:pt x="536" y="411"/>
                    <a:pt x="536" y="268"/>
                  </a:cubicBezTo>
                  <a:cubicBezTo>
                    <a:pt x="536" y="126"/>
                    <a:pt x="411" y="1"/>
                    <a:pt x="26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47" name="Google Shape;1347;p43"/>
            <p:cNvSpPr/>
            <p:nvPr/>
          </p:nvSpPr>
          <p:spPr>
            <a:xfrm>
              <a:off x="5718025" y="4158000"/>
              <a:ext cx="13425" cy="13400"/>
            </a:xfrm>
            <a:custGeom>
              <a:rect b="b" l="l" r="r" t="t"/>
              <a:pathLst>
                <a:path extrusionOk="0" h="536" w="537">
                  <a:moveTo>
                    <a:pt x="269" y="0"/>
                  </a:moveTo>
                  <a:cubicBezTo>
                    <a:pt x="126" y="0"/>
                    <a:pt x="1" y="125"/>
                    <a:pt x="1" y="268"/>
                  </a:cubicBezTo>
                  <a:cubicBezTo>
                    <a:pt x="1" y="411"/>
                    <a:pt x="126" y="535"/>
                    <a:pt x="269" y="535"/>
                  </a:cubicBezTo>
                  <a:cubicBezTo>
                    <a:pt x="411" y="535"/>
                    <a:pt x="536" y="411"/>
                    <a:pt x="536" y="268"/>
                  </a:cubicBezTo>
                  <a:cubicBezTo>
                    <a:pt x="536" y="125"/>
                    <a:pt x="411" y="0"/>
                    <a:pt x="269"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48" name="Google Shape;1348;p43"/>
            <p:cNvSpPr/>
            <p:nvPr/>
          </p:nvSpPr>
          <p:spPr>
            <a:xfrm>
              <a:off x="5891100" y="4158000"/>
              <a:ext cx="13425" cy="13400"/>
            </a:xfrm>
            <a:custGeom>
              <a:rect b="b" l="l" r="r" t="t"/>
              <a:pathLst>
                <a:path extrusionOk="0" h="536" w="537">
                  <a:moveTo>
                    <a:pt x="269" y="0"/>
                  </a:moveTo>
                  <a:cubicBezTo>
                    <a:pt x="126" y="0"/>
                    <a:pt x="1" y="125"/>
                    <a:pt x="1" y="268"/>
                  </a:cubicBezTo>
                  <a:cubicBezTo>
                    <a:pt x="1" y="411"/>
                    <a:pt x="126" y="535"/>
                    <a:pt x="269" y="535"/>
                  </a:cubicBezTo>
                  <a:cubicBezTo>
                    <a:pt x="411" y="535"/>
                    <a:pt x="536" y="411"/>
                    <a:pt x="536" y="268"/>
                  </a:cubicBezTo>
                  <a:cubicBezTo>
                    <a:pt x="536" y="125"/>
                    <a:pt x="411" y="0"/>
                    <a:pt x="269"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349" name="Google Shape;1349;p43"/>
          <p:cNvGrpSpPr/>
          <p:nvPr/>
        </p:nvGrpSpPr>
        <p:grpSpPr>
          <a:xfrm>
            <a:off x="8441727" y="3026501"/>
            <a:ext cx="247115" cy="399520"/>
            <a:chOff x="1982675" y="3599525"/>
            <a:chExt cx="186925" cy="293075"/>
          </a:xfrm>
        </p:grpSpPr>
        <p:sp>
          <p:nvSpPr>
            <p:cNvPr id="1350" name="Google Shape;1350;p43"/>
            <p:cNvSpPr/>
            <p:nvPr/>
          </p:nvSpPr>
          <p:spPr>
            <a:xfrm>
              <a:off x="2029075" y="3639675"/>
              <a:ext cx="40175" cy="39725"/>
            </a:xfrm>
            <a:custGeom>
              <a:rect b="b" l="l" r="r" t="t"/>
              <a:pathLst>
                <a:path extrusionOk="0" h="1589" w="1607">
                  <a:moveTo>
                    <a:pt x="803" y="0"/>
                  </a:moveTo>
                  <a:cubicBezTo>
                    <a:pt x="357" y="0"/>
                    <a:pt x="0" y="357"/>
                    <a:pt x="0" y="803"/>
                  </a:cubicBezTo>
                  <a:cubicBezTo>
                    <a:pt x="0" y="1231"/>
                    <a:pt x="357" y="1588"/>
                    <a:pt x="803" y="1588"/>
                  </a:cubicBezTo>
                  <a:cubicBezTo>
                    <a:pt x="1249" y="1588"/>
                    <a:pt x="1606" y="1231"/>
                    <a:pt x="1606" y="803"/>
                  </a:cubicBezTo>
                  <a:cubicBezTo>
                    <a:pt x="1606" y="357"/>
                    <a:pt x="1249" y="0"/>
                    <a:pt x="80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51" name="Google Shape;1351;p43"/>
            <p:cNvSpPr/>
            <p:nvPr/>
          </p:nvSpPr>
          <p:spPr>
            <a:xfrm>
              <a:off x="2029075" y="3599525"/>
              <a:ext cx="20100" cy="20100"/>
            </a:xfrm>
            <a:custGeom>
              <a:rect b="b" l="l" r="r" t="t"/>
              <a:pathLst>
                <a:path extrusionOk="0" h="804" w="804">
                  <a:moveTo>
                    <a:pt x="411" y="0"/>
                  </a:moveTo>
                  <a:cubicBezTo>
                    <a:pt x="197" y="0"/>
                    <a:pt x="0" y="196"/>
                    <a:pt x="0" y="411"/>
                  </a:cubicBezTo>
                  <a:cubicBezTo>
                    <a:pt x="0" y="625"/>
                    <a:pt x="197" y="803"/>
                    <a:pt x="411" y="803"/>
                  </a:cubicBezTo>
                  <a:cubicBezTo>
                    <a:pt x="625" y="803"/>
                    <a:pt x="803" y="625"/>
                    <a:pt x="803" y="411"/>
                  </a:cubicBezTo>
                  <a:cubicBezTo>
                    <a:pt x="803" y="196"/>
                    <a:pt x="625" y="0"/>
                    <a:pt x="41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52" name="Google Shape;1352;p43"/>
            <p:cNvSpPr/>
            <p:nvPr/>
          </p:nvSpPr>
          <p:spPr>
            <a:xfrm>
              <a:off x="2085725" y="3659725"/>
              <a:ext cx="20100" cy="19675"/>
            </a:xfrm>
            <a:custGeom>
              <a:rect b="b" l="l" r="r" t="t"/>
              <a:pathLst>
                <a:path extrusionOk="0" h="787" w="804">
                  <a:moveTo>
                    <a:pt x="393" y="1"/>
                  </a:moveTo>
                  <a:cubicBezTo>
                    <a:pt x="179" y="1"/>
                    <a:pt x="0" y="179"/>
                    <a:pt x="0" y="394"/>
                  </a:cubicBezTo>
                  <a:cubicBezTo>
                    <a:pt x="0" y="625"/>
                    <a:pt x="179" y="786"/>
                    <a:pt x="393" y="786"/>
                  </a:cubicBezTo>
                  <a:cubicBezTo>
                    <a:pt x="625" y="786"/>
                    <a:pt x="803" y="625"/>
                    <a:pt x="803" y="394"/>
                  </a:cubicBezTo>
                  <a:cubicBezTo>
                    <a:pt x="803" y="179"/>
                    <a:pt x="625" y="1"/>
                    <a:pt x="393"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53" name="Google Shape;1353;p43"/>
            <p:cNvSpPr/>
            <p:nvPr/>
          </p:nvSpPr>
          <p:spPr>
            <a:xfrm>
              <a:off x="2088850" y="3612900"/>
              <a:ext cx="26775" cy="26800"/>
            </a:xfrm>
            <a:custGeom>
              <a:rect b="b" l="l" r="r" t="t"/>
              <a:pathLst>
                <a:path extrusionOk="0" h="1072" w="1071">
                  <a:moveTo>
                    <a:pt x="535" y="0"/>
                  </a:moveTo>
                  <a:cubicBezTo>
                    <a:pt x="250" y="0"/>
                    <a:pt x="0" y="250"/>
                    <a:pt x="0" y="536"/>
                  </a:cubicBezTo>
                  <a:cubicBezTo>
                    <a:pt x="0" y="839"/>
                    <a:pt x="250" y="1071"/>
                    <a:pt x="535" y="1071"/>
                  </a:cubicBezTo>
                  <a:cubicBezTo>
                    <a:pt x="839" y="1071"/>
                    <a:pt x="1071" y="839"/>
                    <a:pt x="1071" y="536"/>
                  </a:cubicBezTo>
                  <a:cubicBezTo>
                    <a:pt x="1071" y="250"/>
                    <a:pt x="839" y="0"/>
                    <a:pt x="53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54" name="Google Shape;1354;p43"/>
            <p:cNvSpPr/>
            <p:nvPr/>
          </p:nvSpPr>
          <p:spPr>
            <a:xfrm>
              <a:off x="1982675" y="3689625"/>
              <a:ext cx="186925" cy="202975"/>
            </a:xfrm>
            <a:custGeom>
              <a:rect b="b" l="l" r="r" t="t"/>
              <a:pathLst>
                <a:path extrusionOk="0" h="8119" w="7477">
                  <a:moveTo>
                    <a:pt x="6549" y="536"/>
                  </a:moveTo>
                  <a:cubicBezTo>
                    <a:pt x="6460" y="696"/>
                    <a:pt x="6388" y="928"/>
                    <a:pt x="6388" y="1196"/>
                  </a:cubicBezTo>
                  <a:lnTo>
                    <a:pt x="6388" y="1446"/>
                  </a:lnTo>
                  <a:cubicBezTo>
                    <a:pt x="5978" y="1285"/>
                    <a:pt x="5318" y="1053"/>
                    <a:pt x="4658" y="1053"/>
                  </a:cubicBezTo>
                  <a:cubicBezTo>
                    <a:pt x="3944" y="1053"/>
                    <a:pt x="3498" y="1178"/>
                    <a:pt x="3052" y="1303"/>
                  </a:cubicBezTo>
                  <a:cubicBezTo>
                    <a:pt x="2552" y="1428"/>
                    <a:pt x="2035" y="1571"/>
                    <a:pt x="1071" y="1588"/>
                  </a:cubicBezTo>
                  <a:lnTo>
                    <a:pt x="1071" y="1196"/>
                  </a:lnTo>
                  <a:cubicBezTo>
                    <a:pt x="1071" y="928"/>
                    <a:pt x="982" y="696"/>
                    <a:pt x="893" y="536"/>
                  </a:cubicBezTo>
                  <a:close/>
                  <a:moveTo>
                    <a:pt x="5585" y="2249"/>
                  </a:moveTo>
                  <a:lnTo>
                    <a:pt x="5585" y="2784"/>
                  </a:lnTo>
                  <a:lnTo>
                    <a:pt x="3997" y="2784"/>
                  </a:lnTo>
                  <a:lnTo>
                    <a:pt x="3997" y="2249"/>
                  </a:lnTo>
                  <a:close/>
                  <a:moveTo>
                    <a:pt x="5585" y="3319"/>
                  </a:moveTo>
                  <a:lnTo>
                    <a:pt x="5585" y="3854"/>
                  </a:lnTo>
                  <a:lnTo>
                    <a:pt x="3997" y="3854"/>
                  </a:lnTo>
                  <a:lnTo>
                    <a:pt x="3997" y="3319"/>
                  </a:lnTo>
                  <a:close/>
                  <a:moveTo>
                    <a:pt x="5585" y="4390"/>
                  </a:moveTo>
                  <a:lnTo>
                    <a:pt x="5585" y="4925"/>
                  </a:lnTo>
                  <a:lnTo>
                    <a:pt x="3997" y="4925"/>
                  </a:lnTo>
                  <a:lnTo>
                    <a:pt x="3997" y="4390"/>
                  </a:lnTo>
                  <a:close/>
                  <a:moveTo>
                    <a:pt x="5585" y="5442"/>
                  </a:moveTo>
                  <a:lnTo>
                    <a:pt x="5585" y="5978"/>
                  </a:lnTo>
                  <a:lnTo>
                    <a:pt x="3997" y="5978"/>
                  </a:lnTo>
                  <a:lnTo>
                    <a:pt x="3997" y="5442"/>
                  </a:lnTo>
                  <a:close/>
                  <a:moveTo>
                    <a:pt x="5585" y="6513"/>
                  </a:moveTo>
                  <a:lnTo>
                    <a:pt x="5585" y="7048"/>
                  </a:lnTo>
                  <a:lnTo>
                    <a:pt x="3997" y="7048"/>
                  </a:lnTo>
                  <a:lnTo>
                    <a:pt x="3997" y="6513"/>
                  </a:lnTo>
                  <a:close/>
                  <a:moveTo>
                    <a:pt x="268" y="0"/>
                  </a:moveTo>
                  <a:cubicBezTo>
                    <a:pt x="143" y="0"/>
                    <a:pt x="36" y="72"/>
                    <a:pt x="18" y="197"/>
                  </a:cubicBezTo>
                  <a:cubicBezTo>
                    <a:pt x="1" y="322"/>
                    <a:pt x="36" y="429"/>
                    <a:pt x="143" y="500"/>
                  </a:cubicBezTo>
                  <a:cubicBezTo>
                    <a:pt x="143" y="500"/>
                    <a:pt x="554" y="714"/>
                    <a:pt x="554" y="1196"/>
                  </a:cubicBezTo>
                  <a:lnTo>
                    <a:pt x="554" y="7316"/>
                  </a:lnTo>
                  <a:cubicBezTo>
                    <a:pt x="554" y="7762"/>
                    <a:pt x="911" y="8119"/>
                    <a:pt x="1339" y="8119"/>
                  </a:cubicBezTo>
                  <a:lnTo>
                    <a:pt x="6138" y="8119"/>
                  </a:lnTo>
                  <a:cubicBezTo>
                    <a:pt x="6567" y="8119"/>
                    <a:pt x="6924" y="7762"/>
                    <a:pt x="6924" y="7316"/>
                  </a:cubicBezTo>
                  <a:lnTo>
                    <a:pt x="6924" y="1196"/>
                  </a:lnTo>
                  <a:cubicBezTo>
                    <a:pt x="6924" y="714"/>
                    <a:pt x="7298" y="500"/>
                    <a:pt x="7316" y="500"/>
                  </a:cubicBezTo>
                  <a:cubicBezTo>
                    <a:pt x="7405" y="429"/>
                    <a:pt x="7477" y="322"/>
                    <a:pt x="7441" y="197"/>
                  </a:cubicBezTo>
                  <a:cubicBezTo>
                    <a:pt x="7405" y="72"/>
                    <a:pt x="7298" y="0"/>
                    <a:pt x="717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355" name="Google Shape;1355;p43"/>
          <p:cNvGrpSpPr/>
          <p:nvPr/>
        </p:nvGrpSpPr>
        <p:grpSpPr>
          <a:xfrm>
            <a:off x="8947735" y="3026500"/>
            <a:ext cx="178106" cy="398940"/>
            <a:chOff x="2397075" y="3602200"/>
            <a:chExt cx="134725" cy="292650"/>
          </a:xfrm>
        </p:grpSpPr>
        <p:sp>
          <p:nvSpPr>
            <p:cNvPr id="1356" name="Google Shape;1356;p43"/>
            <p:cNvSpPr/>
            <p:nvPr/>
          </p:nvSpPr>
          <p:spPr>
            <a:xfrm>
              <a:off x="2460850" y="3602200"/>
              <a:ext cx="20100" cy="20100"/>
            </a:xfrm>
            <a:custGeom>
              <a:rect b="b" l="l" r="r" t="t"/>
              <a:pathLst>
                <a:path extrusionOk="0" h="804" w="804">
                  <a:moveTo>
                    <a:pt x="411" y="0"/>
                  </a:moveTo>
                  <a:cubicBezTo>
                    <a:pt x="197" y="0"/>
                    <a:pt x="1" y="197"/>
                    <a:pt x="1" y="411"/>
                  </a:cubicBezTo>
                  <a:cubicBezTo>
                    <a:pt x="1" y="625"/>
                    <a:pt x="197" y="803"/>
                    <a:pt x="411" y="803"/>
                  </a:cubicBezTo>
                  <a:cubicBezTo>
                    <a:pt x="625" y="803"/>
                    <a:pt x="804" y="625"/>
                    <a:pt x="804" y="411"/>
                  </a:cubicBezTo>
                  <a:cubicBezTo>
                    <a:pt x="804" y="197"/>
                    <a:pt x="625" y="0"/>
                    <a:pt x="41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57" name="Google Shape;1357;p43"/>
            <p:cNvSpPr/>
            <p:nvPr/>
          </p:nvSpPr>
          <p:spPr>
            <a:xfrm>
              <a:off x="2477800" y="3632075"/>
              <a:ext cx="19675" cy="20100"/>
            </a:xfrm>
            <a:custGeom>
              <a:rect b="b" l="l" r="r" t="t"/>
              <a:pathLst>
                <a:path extrusionOk="0" h="804" w="787">
                  <a:moveTo>
                    <a:pt x="393" y="1"/>
                  </a:moveTo>
                  <a:cubicBezTo>
                    <a:pt x="179" y="1"/>
                    <a:pt x="1" y="197"/>
                    <a:pt x="1" y="411"/>
                  </a:cubicBezTo>
                  <a:cubicBezTo>
                    <a:pt x="1" y="625"/>
                    <a:pt x="179" y="804"/>
                    <a:pt x="393" y="804"/>
                  </a:cubicBezTo>
                  <a:cubicBezTo>
                    <a:pt x="625" y="804"/>
                    <a:pt x="786" y="625"/>
                    <a:pt x="786" y="411"/>
                  </a:cubicBezTo>
                  <a:cubicBezTo>
                    <a:pt x="786" y="197"/>
                    <a:pt x="625" y="1"/>
                    <a:pt x="393"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58" name="Google Shape;1358;p43"/>
            <p:cNvSpPr/>
            <p:nvPr/>
          </p:nvSpPr>
          <p:spPr>
            <a:xfrm>
              <a:off x="2441225" y="3625400"/>
              <a:ext cx="19650" cy="20075"/>
            </a:xfrm>
            <a:custGeom>
              <a:rect b="b" l="l" r="r" t="t"/>
              <a:pathLst>
                <a:path extrusionOk="0" h="803" w="786">
                  <a:moveTo>
                    <a:pt x="393" y="0"/>
                  </a:moveTo>
                  <a:cubicBezTo>
                    <a:pt x="179" y="0"/>
                    <a:pt x="1" y="196"/>
                    <a:pt x="1" y="410"/>
                  </a:cubicBezTo>
                  <a:cubicBezTo>
                    <a:pt x="1" y="625"/>
                    <a:pt x="179" y="803"/>
                    <a:pt x="393" y="803"/>
                  </a:cubicBezTo>
                  <a:cubicBezTo>
                    <a:pt x="625" y="803"/>
                    <a:pt x="786" y="625"/>
                    <a:pt x="786" y="410"/>
                  </a:cubicBezTo>
                  <a:cubicBezTo>
                    <a:pt x="786" y="196"/>
                    <a:pt x="625" y="0"/>
                    <a:pt x="39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59" name="Google Shape;1359;p43"/>
            <p:cNvSpPr/>
            <p:nvPr/>
          </p:nvSpPr>
          <p:spPr>
            <a:xfrm>
              <a:off x="2444350" y="3658850"/>
              <a:ext cx="26800" cy="26325"/>
            </a:xfrm>
            <a:custGeom>
              <a:rect b="b" l="l" r="r" t="t"/>
              <a:pathLst>
                <a:path extrusionOk="0" h="1053" w="1072">
                  <a:moveTo>
                    <a:pt x="536" y="0"/>
                  </a:moveTo>
                  <a:cubicBezTo>
                    <a:pt x="251" y="0"/>
                    <a:pt x="1" y="232"/>
                    <a:pt x="1" y="536"/>
                  </a:cubicBezTo>
                  <a:cubicBezTo>
                    <a:pt x="1" y="821"/>
                    <a:pt x="251" y="1053"/>
                    <a:pt x="536" y="1053"/>
                  </a:cubicBezTo>
                  <a:cubicBezTo>
                    <a:pt x="839" y="1053"/>
                    <a:pt x="1071" y="821"/>
                    <a:pt x="1071" y="536"/>
                  </a:cubicBezTo>
                  <a:cubicBezTo>
                    <a:pt x="1071" y="232"/>
                    <a:pt x="839" y="0"/>
                    <a:pt x="53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60" name="Google Shape;1360;p43"/>
            <p:cNvSpPr/>
            <p:nvPr/>
          </p:nvSpPr>
          <p:spPr>
            <a:xfrm>
              <a:off x="2397075" y="3691850"/>
              <a:ext cx="134725" cy="203000"/>
            </a:xfrm>
            <a:custGeom>
              <a:rect b="b" l="l" r="r" t="t"/>
              <a:pathLst>
                <a:path extrusionOk="0" h="8120" w="5389">
                  <a:moveTo>
                    <a:pt x="3408" y="536"/>
                  </a:moveTo>
                  <a:cubicBezTo>
                    <a:pt x="3301" y="714"/>
                    <a:pt x="3230" y="928"/>
                    <a:pt x="3230" y="1196"/>
                  </a:cubicBezTo>
                  <a:lnTo>
                    <a:pt x="3230" y="1731"/>
                  </a:lnTo>
                  <a:lnTo>
                    <a:pt x="2159" y="1731"/>
                  </a:lnTo>
                  <a:lnTo>
                    <a:pt x="2159" y="1196"/>
                  </a:lnTo>
                  <a:cubicBezTo>
                    <a:pt x="2159" y="928"/>
                    <a:pt x="2088" y="714"/>
                    <a:pt x="1999" y="536"/>
                  </a:cubicBezTo>
                  <a:close/>
                  <a:moveTo>
                    <a:pt x="1356" y="1"/>
                  </a:moveTo>
                  <a:cubicBezTo>
                    <a:pt x="1267" y="1"/>
                    <a:pt x="1160" y="72"/>
                    <a:pt x="1107" y="161"/>
                  </a:cubicBezTo>
                  <a:cubicBezTo>
                    <a:pt x="1053" y="286"/>
                    <a:pt x="1089" y="447"/>
                    <a:pt x="1232" y="518"/>
                  </a:cubicBezTo>
                  <a:cubicBezTo>
                    <a:pt x="1232" y="518"/>
                    <a:pt x="1624" y="732"/>
                    <a:pt x="1624" y="1196"/>
                  </a:cubicBezTo>
                  <a:lnTo>
                    <a:pt x="1624" y="3551"/>
                  </a:lnTo>
                  <a:lnTo>
                    <a:pt x="107" y="6995"/>
                  </a:lnTo>
                  <a:cubicBezTo>
                    <a:pt x="0" y="7245"/>
                    <a:pt x="18" y="7530"/>
                    <a:pt x="161" y="7762"/>
                  </a:cubicBezTo>
                  <a:cubicBezTo>
                    <a:pt x="322" y="7976"/>
                    <a:pt x="571" y="8119"/>
                    <a:pt x="821" y="8119"/>
                  </a:cubicBezTo>
                  <a:lnTo>
                    <a:pt x="4550" y="8119"/>
                  </a:lnTo>
                  <a:cubicBezTo>
                    <a:pt x="4818" y="8119"/>
                    <a:pt x="5068" y="7976"/>
                    <a:pt x="5210" y="7762"/>
                  </a:cubicBezTo>
                  <a:cubicBezTo>
                    <a:pt x="5371" y="7530"/>
                    <a:pt x="5389" y="7245"/>
                    <a:pt x="5282" y="6995"/>
                  </a:cubicBezTo>
                  <a:lnTo>
                    <a:pt x="3747" y="3551"/>
                  </a:lnTo>
                  <a:lnTo>
                    <a:pt x="3747" y="1196"/>
                  </a:lnTo>
                  <a:cubicBezTo>
                    <a:pt x="3747" y="732"/>
                    <a:pt x="4140" y="536"/>
                    <a:pt x="4158" y="518"/>
                  </a:cubicBezTo>
                  <a:cubicBezTo>
                    <a:pt x="4283" y="447"/>
                    <a:pt x="4336" y="286"/>
                    <a:pt x="4283" y="161"/>
                  </a:cubicBezTo>
                  <a:cubicBezTo>
                    <a:pt x="4211" y="72"/>
                    <a:pt x="4122" y="1"/>
                    <a:pt x="4015"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361" name="Google Shape;1361;p43"/>
          <p:cNvGrpSpPr/>
          <p:nvPr/>
        </p:nvGrpSpPr>
        <p:grpSpPr>
          <a:xfrm>
            <a:off x="2581850" y="3710924"/>
            <a:ext cx="246520" cy="383741"/>
            <a:chOff x="2717350" y="3603525"/>
            <a:chExt cx="186475" cy="281500"/>
          </a:xfrm>
        </p:grpSpPr>
        <p:sp>
          <p:nvSpPr>
            <p:cNvPr id="1362" name="Google Shape;1362;p43"/>
            <p:cNvSpPr/>
            <p:nvPr/>
          </p:nvSpPr>
          <p:spPr>
            <a:xfrm>
              <a:off x="2741875" y="3786425"/>
              <a:ext cx="60250" cy="35250"/>
            </a:xfrm>
            <a:custGeom>
              <a:rect b="b" l="l" r="r" t="t"/>
              <a:pathLst>
                <a:path extrusionOk="0" h="1410" w="2410">
                  <a:moveTo>
                    <a:pt x="197" y="0"/>
                  </a:moveTo>
                  <a:lnTo>
                    <a:pt x="1" y="500"/>
                  </a:lnTo>
                  <a:lnTo>
                    <a:pt x="2213" y="1410"/>
                  </a:lnTo>
                  <a:lnTo>
                    <a:pt x="2410" y="910"/>
                  </a:lnTo>
                  <a:lnTo>
                    <a:pt x="197"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63" name="Google Shape;1363;p43"/>
            <p:cNvSpPr/>
            <p:nvPr/>
          </p:nvSpPr>
          <p:spPr>
            <a:xfrm>
              <a:off x="2820400" y="3718625"/>
              <a:ext cx="26775" cy="26775"/>
            </a:xfrm>
            <a:custGeom>
              <a:rect b="b" l="l" r="r" t="t"/>
              <a:pathLst>
                <a:path extrusionOk="0" h="1071" w="1071">
                  <a:moveTo>
                    <a:pt x="535" y="0"/>
                  </a:moveTo>
                  <a:cubicBezTo>
                    <a:pt x="250" y="0"/>
                    <a:pt x="0" y="250"/>
                    <a:pt x="0" y="535"/>
                  </a:cubicBezTo>
                  <a:cubicBezTo>
                    <a:pt x="0" y="839"/>
                    <a:pt x="250" y="1071"/>
                    <a:pt x="535" y="1071"/>
                  </a:cubicBezTo>
                  <a:cubicBezTo>
                    <a:pt x="839" y="1071"/>
                    <a:pt x="1071" y="839"/>
                    <a:pt x="1071" y="535"/>
                  </a:cubicBezTo>
                  <a:cubicBezTo>
                    <a:pt x="1071" y="250"/>
                    <a:pt x="839" y="0"/>
                    <a:pt x="53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64" name="Google Shape;1364;p43"/>
            <p:cNvSpPr/>
            <p:nvPr/>
          </p:nvSpPr>
          <p:spPr>
            <a:xfrm>
              <a:off x="2820400" y="3718625"/>
              <a:ext cx="26775" cy="26775"/>
            </a:xfrm>
            <a:custGeom>
              <a:rect b="b" l="l" r="r" t="t"/>
              <a:pathLst>
                <a:path extrusionOk="0" h="1071" w="1071">
                  <a:moveTo>
                    <a:pt x="535" y="0"/>
                  </a:moveTo>
                  <a:cubicBezTo>
                    <a:pt x="250" y="0"/>
                    <a:pt x="0" y="250"/>
                    <a:pt x="0" y="535"/>
                  </a:cubicBezTo>
                  <a:cubicBezTo>
                    <a:pt x="0" y="839"/>
                    <a:pt x="250" y="1071"/>
                    <a:pt x="535" y="1071"/>
                  </a:cubicBezTo>
                  <a:cubicBezTo>
                    <a:pt x="839" y="1071"/>
                    <a:pt x="1071" y="839"/>
                    <a:pt x="1071" y="535"/>
                  </a:cubicBezTo>
                  <a:cubicBezTo>
                    <a:pt x="1071" y="250"/>
                    <a:pt x="839" y="0"/>
                    <a:pt x="53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65" name="Google Shape;1365;p43"/>
            <p:cNvSpPr/>
            <p:nvPr/>
          </p:nvSpPr>
          <p:spPr>
            <a:xfrm>
              <a:off x="2717350" y="3603525"/>
              <a:ext cx="186475" cy="281500"/>
            </a:xfrm>
            <a:custGeom>
              <a:rect b="b" l="l" r="r" t="t"/>
              <a:pathLst>
                <a:path extrusionOk="0" h="11260" w="7459">
                  <a:moveTo>
                    <a:pt x="4657" y="4337"/>
                  </a:moveTo>
                  <a:cubicBezTo>
                    <a:pt x="5103" y="4337"/>
                    <a:pt x="5460" y="4711"/>
                    <a:pt x="5460" y="5139"/>
                  </a:cubicBezTo>
                  <a:cubicBezTo>
                    <a:pt x="5460" y="5586"/>
                    <a:pt x="5103" y="5942"/>
                    <a:pt x="4657" y="5942"/>
                  </a:cubicBezTo>
                  <a:cubicBezTo>
                    <a:pt x="4229" y="5942"/>
                    <a:pt x="3854" y="5586"/>
                    <a:pt x="3854" y="5139"/>
                  </a:cubicBezTo>
                  <a:cubicBezTo>
                    <a:pt x="3854" y="4711"/>
                    <a:pt x="4229" y="4337"/>
                    <a:pt x="4657" y="4337"/>
                  </a:cubicBezTo>
                  <a:close/>
                  <a:moveTo>
                    <a:pt x="5086" y="1"/>
                  </a:moveTo>
                  <a:lnTo>
                    <a:pt x="4800" y="715"/>
                  </a:lnTo>
                  <a:lnTo>
                    <a:pt x="4425" y="554"/>
                  </a:lnTo>
                  <a:lnTo>
                    <a:pt x="2177" y="5978"/>
                  </a:lnTo>
                  <a:cubicBezTo>
                    <a:pt x="2070" y="6246"/>
                    <a:pt x="2106" y="6531"/>
                    <a:pt x="2284" y="6745"/>
                  </a:cubicBezTo>
                  <a:lnTo>
                    <a:pt x="2142" y="7102"/>
                  </a:lnTo>
                  <a:lnTo>
                    <a:pt x="2873" y="7405"/>
                  </a:lnTo>
                  <a:lnTo>
                    <a:pt x="3016" y="7066"/>
                  </a:lnTo>
                  <a:cubicBezTo>
                    <a:pt x="3301" y="7013"/>
                    <a:pt x="3533" y="6852"/>
                    <a:pt x="3658" y="6585"/>
                  </a:cubicBezTo>
                  <a:lnTo>
                    <a:pt x="3801" y="6210"/>
                  </a:lnTo>
                  <a:lnTo>
                    <a:pt x="5621" y="6210"/>
                  </a:lnTo>
                  <a:cubicBezTo>
                    <a:pt x="5692" y="6460"/>
                    <a:pt x="5728" y="6727"/>
                    <a:pt x="5728" y="6995"/>
                  </a:cubicBezTo>
                  <a:cubicBezTo>
                    <a:pt x="5728" y="8762"/>
                    <a:pt x="4301" y="10189"/>
                    <a:pt x="2534" y="10189"/>
                  </a:cubicBezTo>
                  <a:lnTo>
                    <a:pt x="0" y="10189"/>
                  </a:lnTo>
                  <a:lnTo>
                    <a:pt x="0" y="10992"/>
                  </a:lnTo>
                  <a:lnTo>
                    <a:pt x="0" y="11259"/>
                  </a:lnTo>
                  <a:lnTo>
                    <a:pt x="7459" y="11259"/>
                  </a:lnTo>
                  <a:lnTo>
                    <a:pt x="7459" y="10992"/>
                  </a:lnTo>
                  <a:lnTo>
                    <a:pt x="7459" y="10189"/>
                  </a:lnTo>
                  <a:lnTo>
                    <a:pt x="4925" y="10189"/>
                  </a:lnTo>
                  <a:cubicBezTo>
                    <a:pt x="5889" y="9457"/>
                    <a:pt x="6513" y="8298"/>
                    <a:pt x="6513" y="6995"/>
                  </a:cubicBezTo>
                  <a:cubicBezTo>
                    <a:pt x="6513" y="5657"/>
                    <a:pt x="5853" y="4461"/>
                    <a:pt x="4818" y="3748"/>
                  </a:cubicBezTo>
                  <a:lnTo>
                    <a:pt x="5889" y="1161"/>
                  </a:lnTo>
                  <a:lnTo>
                    <a:pt x="5532" y="1018"/>
                  </a:lnTo>
                  <a:lnTo>
                    <a:pt x="5817" y="286"/>
                  </a:lnTo>
                  <a:lnTo>
                    <a:pt x="5086"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366" name="Google Shape;1366;p43"/>
          <p:cNvSpPr/>
          <p:nvPr/>
        </p:nvSpPr>
        <p:spPr>
          <a:xfrm>
            <a:off x="9383691" y="3050995"/>
            <a:ext cx="387478" cy="335143"/>
          </a:xfrm>
          <a:custGeom>
            <a:rect b="b" l="l" r="r" t="t"/>
            <a:pathLst>
              <a:path extrusionOk="0" h="9834" w="11724">
                <a:moveTo>
                  <a:pt x="3515" y="520"/>
                </a:moveTo>
                <a:cubicBezTo>
                  <a:pt x="3480" y="627"/>
                  <a:pt x="3462" y="769"/>
                  <a:pt x="3462" y="930"/>
                </a:cubicBezTo>
                <a:lnTo>
                  <a:pt x="3462" y="2125"/>
                </a:lnTo>
                <a:cubicBezTo>
                  <a:pt x="3462" y="2125"/>
                  <a:pt x="3194" y="1983"/>
                  <a:pt x="2927" y="1983"/>
                </a:cubicBezTo>
                <a:cubicBezTo>
                  <a:pt x="2677" y="1983"/>
                  <a:pt x="2409" y="2125"/>
                  <a:pt x="2409" y="2125"/>
                </a:cubicBezTo>
                <a:lnTo>
                  <a:pt x="2409" y="930"/>
                </a:lnTo>
                <a:cubicBezTo>
                  <a:pt x="2409" y="769"/>
                  <a:pt x="2391" y="627"/>
                  <a:pt x="2374" y="520"/>
                </a:cubicBezTo>
                <a:close/>
                <a:moveTo>
                  <a:pt x="6442" y="520"/>
                </a:moveTo>
                <a:cubicBezTo>
                  <a:pt x="6406" y="627"/>
                  <a:pt x="6388" y="769"/>
                  <a:pt x="6388" y="930"/>
                </a:cubicBezTo>
                <a:lnTo>
                  <a:pt x="6388" y="2125"/>
                </a:lnTo>
                <a:cubicBezTo>
                  <a:pt x="6388" y="2125"/>
                  <a:pt x="6138" y="1983"/>
                  <a:pt x="5871" y="1983"/>
                </a:cubicBezTo>
                <a:cubicBezTo>
                  <a:pt x="5603" y="1983"/>
                  <a:pt x="5335" y="2125"/>
                  <a:pt x="5335" y="2125"/>
                </a:cubicBezTo>
                <a:lnTo>
                  <a:pt x="5335" y="930"/>
                </a:lnTo>
                <a:cubicBezTo>
                  <a:pt x="5335" y="769"/>
                  <a:pt x="5318" y="627"/>
                  <a:pt x="5300" y="520"/>
                </a:cubicBezTo>
                <a:close/>
                <a:moveTo>
                  <a:pt x="9368" y="520"/>
                </a:moveTo>
                <a:cubicBezTo>
                  <a:pt x="9350" y="627"/>
                  <a:pt x="9332" y="769"/>
                  <a:pt x="9332" y="930"/>
                </a:cubicBezTo>
                <a:lnTo>
                  <a:pt x="9332" y="2125"/>
                </a:lnTo>
                <a:cubicBezTo>
                  <a:pt x="9332" y="2125"/>
                  <a:pt x="9065" y="1983"/>
                  <a:pt x="8797" y="1983"/>
                </a:cubicBezTo>
                <a:cubicBezTo>
                  <a:pt x="8529" y="1983"/>
                  <a:pt x="8262" y="2125"/>
                  <a:pt x="8262" y="2125"/>
                </a:cubicBezTo>
                <a:lnTo>
                  <a:pt x="8262" y="930"/>
                </a:lnTo>
                <a:cubicBezTo>
                  <a:pt x="8262" y="769"/>
                  <a:pt x="8244" y="627"/>
                  <a:pt x="8226" y="520"/>
                </a:cubicBezTo>
                <a:close/>
                <a:moveTo>
                  <a:pt x="10653" y="3321"/>
                </a:moveTo>
                <a:lnTo>
                  <a:pt x="10653" y="9048"/>
                </a:lnTo>
                <a:lnTo>
                  <a:pt x="1071" y="9048"/>
                </a:lnTo>
                <a:lnTo>
                  <a:pt x="1071" y="3321"/>
                </a:lnTo>
                <a:lnTo>
                  <a:pt x="1874" y="3321"/>
                </a:lnTo>
                <a:lnTo>
                  <a:pt x="1874" y="7443"/>
                </a:lnTo>
                <a:cubicBezTo>
                  <a:pt x="1874" y="8031"/>
                  <a:pt x="2356" y="8513"/>
                  <a:pt x="2927" y="8513"/>
                </a:cubicBezTo>
                <a:cubicBezTo>
                  <a:pt x="3533" y="8513"/>
                  <a:pt x="3997" y="8031"/>
                  <a:pt x="3997" y="7443"/>
                </a:cubicBezTo>
                <a:lnTo>
                  <a:pt x="3997" y="3321"/>
                </a:lnTo>
                <a:lnTo>
                  <a:pt x="4800" y="3321"/>
                </a:lnTo>
                <a:lnTo>
                  <a:pt x="4800" y="7443"/>
                </a:lnTo>
                <a:cubicBezTo>
                  <a:pt x="4800" y="8031"/>
                  <a:pt x="5282" y="8513"/>
                  <a:pt x="5871" y="8513"/>
                </a:cubicBezTo>
                <a:cubicBezTo>
                  <a:pt x="6459" y="8513"/>
                  <a:pt x="6923" y="8031"/>
                  <a:pt x="6923" y="7443"/>
                </a:cubicBezTo>
                <a:lnTo>
                  <a:pt x="6923" y="3321"/>
                </a:lnTo>
                <a:lnTo>
                  <a:pt x="7726" y="3321"/>
                </a:lnTo>
                <a:lnTo>
                  <a:pt x="7726" y="7443"/>
                </a:lnTo>
                <a:cubicBezTo>
                  <a:pt x="7726" y="8031"/>
                  <a:pt x="8208" y="8513"/>
                  <a:pt x="8797" y="8513"/>
                </a:cubicBezTo>
                <a:cubicBezTo>
                  <a:pt x="9386" y="8513"/>
                  <a:pt x="9850" y="8031"/>
                  <a:pt x="9850" y="7443"/>
                </a:cubicBezTo>
                <a:lnTo>
                  <a:pt x="9850" y="3321"/>
                </a:lnTo>
                <a:close/>
                <a:moveTo>
                  <a:pt x="1861" y="0"/>
                </a:moveTo>
                <a:cubicBezTo>
                  <a:pt x="1718" y="0"/>
                  <a:pt x="1623" y="118"/>
                  <a:pt x="1606" y="252"/>
                </a:cubicBezTo>
                <a:cubicBezTo>
                  <a:pt x="1606" y="359"/>
                  <a:pt x="1695" y="484"/>
                  <a:pt x="1803" y="520"/>
                </a:cubicBezTo>
                <a:cubicBezTo>
                  <a:pt x="1820" y="537"/>
                  <a:pt x="1874" y="645"/>
                  <a:pt x="1874" y="930"/>
                </a:cubicBezTo>
                <a:lnTo>
                  <a:pt x="1874" y="2786"/>
                </a:lnTo>
                <a:lnTo>
                  <a:pt x="1071" y="2786"/>
                </a:lnTo>
                <a:lnTo>
                  <a:pt x="1071" y="1590"/>
                </a:lnTo>
                <a:lnTo>
                  <a:pt x="536" y="1590"/>
                </a:lnTo>
                <a:lnTo>
                  <a:pt x="536" y="9048"/>
                </a:lnTo>
                <a:lnTo>
                  <a:pt x="0" y="9048"/>
                </a:lnTo>
                <a:lnTo>
                  <a:pt x="0" y="9833"/>
                </a:lnTo>
                <a:lnTo>
                  <a:pt x="11723" y="9833"/>
                </a:lnTo>
                <a:lnTo>
                  <a:pt x="11723" y="9048"/>
                </a:lnTo>
                <a:lnTo>
                  <a:pt x="11188" y="9048"/>
                </a:lnTo>
                <a:lnTo>
                  <a:pt x="11188" y="1590"/>
                </a:lnTo>
                <a:lnTo>
                  <a:pt x="10653" y="1590"/>
                </a:lnTo>
                <a:lnTo>
                  <a:pt x="10653" y="2786"/>
                </a:lnTo>
                <a:lnTo>
                  <a:pt x="9850" y="2786"/>
                </a:lnTo>
                <a:lnTo>
                  <a:pt x="9850" y="930"/>
                </a:lnTo>
                <a:cubicBezTo>
                  <a:pt x="9850" y="645"/>
                  <a:pt x="9921" y="537"/>
                  <a:pt x="9921" y="520"/>
                </a:cubicBezTo>
                <a:cubicBezTo>
                  <a:pt x="10046" y="484"/>
                  <a:pt x="10117" y="377"/>
                  <a:pt x="10117" y="252"/>
                </a:cubicBezTo>
                <a:cubicBezTo>
                  <a:pt x="10117" y="118"/>
                  <a:pt x="10024" y="0"/>
                  <a:pt x="9880" y="0"/>
                </a:cubicBezTo>
                <a:cubicBezTo>
                  <a:pt x="9870" y="0"/>
                  <a:pt x="9860" y="1"/>
                  <a:pt x="9850" y="2"/>
                </a:cubicBezTo>
                <a:lnTo>
                  <a:pt x="7744" y="2"/>
                </a:lnTo>
                <a:cubicBezTo>
                  <a:pt x="7735" y="1"/>
                  <a:pt x="7726" y="0"/>
                  <a:pt x="7717" y="0"/>
                </a:cubicBezTo>
                <a:cubicBezTo>
                  <a:pt x="7586" y="0"/>
                  <a:pt x="7475" y="118"/>
                  <a:pt x="7459" y="252"/>
                </a:cubicBezTo>
                <a:cubicBezTo>
                  <a:pt x="7459" y="359"/>
                  <a:pt x="7548" y="484"/>
                  <a:pt x="7655" y="520"/>
                </a:cubicBezTo>
                <a:cubicBezTo>
                  <a:pt x="7673" y="537"/>
                  <a:pt x="7726" y="645"/>
                  <a:pt x="7726" y="930"/>
                </a:cubicBezTo>
                <a:lnTo>
                  <a:pt x="7726" y="2786"/>
                </a:lnTo>
                <a:lnTo>
                  <a:pt x="6923" y="2786"/>
                </a:lnTo>
                <a:lnTo>
                  <a:pt x="6923" y="930"/>
                </a:lnTo>
                <a:cubicBezTo>
                  <a:pt x="6923" y="645"/>
                  <a:pt x="6995" y="537"/>
                  <a:pt x="6995" y="520"/>
                </a:cubicBezTo>
                <a:cubicBezTo>
                  <a:pt x="7120" y="484"/>
                  <a:pt x="7191" y="377"/>
                  <a:pt x="7191" y="252"/>
                </a:cubicBezTo>
                <a:cubicBezTo>
                  <a:pt x="7191" y="118"/>
                  <a:pt x="7097" y="0"/>
                  <a:pt x="6954" y="0"/>
                </a:cubicBezTo>
                <a:cubicBezTo>
                  <a:pt x="6944" y="0"/>
                  <a:pt x="6934" y="1"/>
                  <a:pt x="6923" y="2"/>
                </a:cubicBezTo>
                <a:lnTo>
                  <a:pt x="4818" y="2"/>
                </a:lnTo>
                <a:cubicBezTo>
                  <a:pt x="4808" y="1"/>
                  <a:pt x="4798" y="0"/>
                  <a:pt x="4788" y="0"/>
                </a:cubicBezTo>
                <a:cubicBezTo>
                  <a:pt x="4644" y="0"/>
                  <a:pt x="4549" y="118"/>
                  <a:pt x="4532" y="252"/>
                </a:cubicBezTo>
                <a:cubicBezTo>
                  <a:pt x="4532" y="359"/>
                  <a:pt x="4622" y="484"/>
                  <a:pt x="4729" y="520"/>
                </a:cubicBezTo>
                <a:cubicBezTo>
                  <a:pt x="4747" y="537"/>
                  <a:pt x="4800" y="645"/>
                  <a:pt x="4800" y="930"/>
                </a:cubicBezTo>
                <a:lnTo>
                  <a:pt x="4800" y="2786"/>
                </a:lnTo>
                <a:lnTo>
                  <a:pt x="3997" y="2786"/>
                </a:lnTo>
                <a:lnTo>
                  <a:pt x="3997" y="930"/>
                </a:lnTo>
                <a:cubicBezTo>
                  <a:pt x="3997" y="645"/>
                  <a:pt x="4051" y="537"/>
                  <a:pt x="4069" y="520"/>
                </a:cubicBezTo>
                <a:cubicBezTo>
                  <a:pt x="4193" y="484"/>
                  <a:pt x="4265" y="377"/>
                  <a:pt x="4265" y="252"/>
                </a:cubicBezTo>
                <a:cubicBezTo>
                  <a:pt x="4265" y="118"/>
                  <a:pt x="4171" y="0"/>
                  <a:pt x="4028" y="0"/>
                </a:cubicBezTo>
                <a:cubicBezTo>
                  <a:pt x="4018" y="0"/>
                  <a:pt x="4008" y="1"/>
                  <a:pt x="3997" y="2"/>
                </a:cubicBezTo>
                <a:lnTo>
                  <a:pt x="1892" y="2"/>
                </a:lnTo>
                <a:cubicBezTo>
                  <a:pt x="1881" y="1"/>
                  <a:pt x="1871" y="0"/>
                  <a:pt x="186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367" name="Google Shape;1367;p43"/>
          <p:cNvGrpSpPr/>
          <p:nvPr/>
        </p:nvGrpSpPr>
        <p:grpSpPr>
          <a:xfrm>
            <a:off x="3024770" y="3721267"/>
            <a:ext cx="332053" cy="363054"/>
            <a:chOff x="3927075" y="3612900"/>
            <a:chExt cx="251175" cy="266325"/>
          </a:xfrm>
        </p:grpSpPr>
        <p:sp>
          <p:nvSpPr>
            <p:cNvPr id="1368" name="Google Shape;1368;p43"/>
            <p:cNvSpPr/>
            <p:nvPr/>
          </p:nvSpPr>
          <p:spPr>
            <a:xfrm>
              <a:off x="4031450" y="3726200"/>
              <a:ext cx="40175" cy="39725"/>
            </a:xfrm>
            <a:custGeom>
              <a:rect b="b" l="l" r="r" t="t"/>
              <a:pathLst>
                <a:path extrusionOk="0" h="1589" w="1607">
                  <a:moveTo>
                    <a:pt x="804" y="1"/>
                  </a:moveTo>
                  <a:cubicBezTo>
                    <a:pt x="358" y="1"/>
                    <a:pt x="1" y="357"/>
                    <a:pt x="1" y="786"/>
                  </a:cubicBezTo>
                  <a:cubicBezTo>
                    <a:pt x="1" y="1232"/>
                    <a:pt x="358" y="1589"/>
                    <a:pt x="804" y="1589"/>
                  </a:cubicBezTo>
                  <a:cubicBezTo>
                    <a:pt x="1250" y="1589"/>
                    <a:pt x="1607" y="1232"/>
                    <a:pt x="1607" y="786"/>
                  </a:cubicBezTo>
                  <a:cubicBezTo>
                    <a:pt x="1607" y="357"/>
                    <a:pt x="1250" y="1"/>
                    <a:pt x="80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69" name="Google Shape;1369;p43"/>
            <p:cNvSpPr/>
            <p:nvPr/>
          </p:nvSpPr>
          <p:spPr>
            <a:xfrm>
              <a:off x="3927075" y="3612900"/>
              <a:ext cx="251175" cy="266325"/>
            </a:xfrm>
            <a:custGeom>
              <a:rect b="b" l="l" r="r" t="t"/>
              <a:pathLst>
                <a:path extrusionOk="0" h="10653" w="10047">
                  <a:moveTo>
                    <a:pt x="4979" y="536"/>
                  </a:moveTo>
                  <a:cubicBezTo>
                    <a:pt x="5389" y="536"/>
                    <a:pt x="5889" y="1249"/>
                    <a:pt x="6228" y="2463"/>
                  </a:cubicBezTo>
                  <a:cubicBezTo>
                    <a:pt x="5853" y="2606"/>
                    <a:pt x="5425" y="2766"/>
                    <a:pt x="5014" y="2945"/>
                  </a:cubicBezTo>
                  <a:cubicBezTo>
                    <a:pt x="4586" y="2748"/>
                    <a:pt x="4158" y="2570"/>
                    <a:pt x="3748" y="2445"/>
                  </a:cubicBezTo>
                  <a:cubicBezTo>
                    <a:pt x="4069" y="1232"/>
                    <a:pt x="4586" y="536"/>
                    <a:pt x="4979" y="536"/>
                  </a:cubicBezTo>
                  <a:close/>
                  <a:moveTo>
                    <a:pt x="6353" y="2980"/>
                  </a:moveTo>
                  <a:cubicBezTo>
                    <a:pt x="6406" y="3230"/>
                    <a:pt x="6442" y="3480"/>
                    <a:pt x="6478" y="3747"/>
                  </a:cubicBezTo>
                  <a:cubicBezTo>
                    <a:pt x="6335" y="3658"/>
                    <a:pt x="6210" y="3569"/>
                    <a:pt x="6049" y="3480"/>
                  </a:cubicBezTo>
                  <a:cubicBezTo>
                    <a:pt x="5907" y="3408"/>
                    <a:pt x="5782" y="3337"/>
                    <a:pt x="5639" y="3248"/>
                  </a:cubicBezTo>
                  <a:cubicBezTo>
                    <a:pt x="5871" y="3141"/>
                    <a:pt x="6121" y="3069"/>
                    <a:pt x="6353" y="2980"/>
                  </a:cubicBezTo>
                  <a:close/>
                  <a:moveTo>
                    <a:pt x="3605" y="2962"/>
                  </a:moveTo>
                  <a:cubicBezTo>
                    <a:pt x="3855" y="3034"/>
                    <a:pt x="4122" y="3141"/>
                    <a:pt x="4390" y="3248"/>
                  </a:cubicBezTo>
                  <a:cubicBezTo>
                    <a:pt x="4265" y="3319"/>
                    <a:pt x="4122" y="3391"/>
                    <a:pt x="3980" y="3480"/>
                  </a:cubicBezTo>
                  <a:cubicBezTo>
                    <a:pt x="3819" y="3587"/>
                    <a:pt x="3658" y="3694"/>
                    <a:pt x="3480" y="3801"/>
                  </a:cubicBezTo>
                  <a:cubicBezTo>
                    <a:pt x="3516" y="3498"/>
                    <a:pt x="3551" y="3230"/>
                    <a:pt x="3605" y="2962"/>
                  </a:cubicBezTo>
                  <a:close/>
                  <a:moveTo>
                    <a:pt x="1785" y="2623"/>
                  </a:moveTo>
                  <a:cubicBezTo>
                    <a:pt x="2178" y="2623"/>
                    <a:pt x="2606" y="2695"/>
                    <a:pt x="3087" y="2820"/>
                  </a:cubicBezTo>
                  <a:cubicBezTo>
                    <a:pt x="2998" y="3230"/>
                    <a:pt x="2927" y="3712"/>
                    <a:pt x="2891" y="4194"/>
                  </a:cubicBezTo>
                  <a:cubicBezTo>
                    <a:pt x="2517" y="4461"/>
                    <a:pt x="2178" y="4711"/>
                    <a:pt x="1892" y="4996"/>
                  </a:cubicBezTo>
                  <a:cubicBezTo>
                    <a:pt x="1000" y="4086"/>
                    <a:pt x="625" y="3284"/>
                    <a:pt x="821" y="2927"/>
                  </a:cubicBezTo>
                  <a:cubicBezTo>
                    <a:pt x="946" y="2730"/>
                    <a:pt x="1285" y="2623"/>
                    <a:pt x="1785" y="2623"/>
                  </a:cubicBezTo>
                  <a:close/>
                  <a:moveTo>
                    <a:pt x="8244" y="2623"/>
                  </a:moveTo>
                  <a:cubicBezTo>
                    <a:pt x="8726" y="2623"/>
                    <a:pt x="9083" y="2748"/>
                    <a:pt x="9208" y="2927"/>
                  </a:cubicBezTo>
                  <a:cubicBezTo>
                    <a:pt x="9404" y="3284"/>
                    <a:pt x="9047" y="4086"/>
                    <a:pt x="8137" y="4996"/>
                  </a:cubicBezTo>
                  <a:cubicBezTo>
                    <a:pt x="7816" y="4693"/>
                    <a:pt x="7459" y="4408"/>
                    <a:pt x="7049" y="4122"/>
                  </a:cubicBezTo>
                  <a:cubicBezTo>
                    <a:pt x="7013" y="3676"/>
                    <a:pt x="6941" y="3230"/>
                    <a:pt x="6852" y="2837"/>
                  </a:cubicBezTo>
                  <a:cubicBezTo>
                    <a:pt x="7352" y="2695"/>
                    <a:pt x="7851" y="2623"/>
                    <a:pt x="8244" y="2623"/>
                  </a:cubicBezTo>
                  <a:close/>
                  <a:moveTo>
                    <a:pt x="2856" y="4872"/>
                  </a:moveTo>
                  <a:cubicBezTo>
                    <a:pt x="2856" y="5032"/>
                    <a:pt x="2856" y="5175"/>
                    <a:pt x="2856" y="5318"/>
                  </a:cubicBezTo>
                  <a:cubicBezTo>
                    <a:pt x="2856" y="5496"/>
                    <a:pt x="2856" y="5674"/>
                    <a:pt x="2856" y="5835"/>
                  </a:cubicBezTo>
                  <a:cubicBezTo>
                    <a:pt x="2659" y="5674"/>
                    <a:pt x="2463" y="5514"/>
                    <a:pt x="2285" y="5353"/>
                  </a:cubicBezTo>
                  <a:cubicBezTo>
                    <a:pt x="2463" y="5193"/>
                    <a:pt x="2659" y="5032"/>
                    <a:pt x="2856" y="4872"/>
                  </a:cubicBezTo>
                  <a:close/>
                  <a:moveTo>
                    <a:pt x="7102" y="4818"/>
                  </a:moveTo>
                  <a:cubicBezTo>
                    <a:pt x="7334" y="5014"/>
                    <a:pt x="7548" y="5193"/>
                    <a:pt x="7744" y="5371"/>
                  </a:cubicBezTo>
                  <a:cubicBezTo>
                    <a:pt x="7548" y="5550"/>
                    <a:pt x="7334" y="5728"/>
                    <a:pt x="7102" y="5906"/>
                  </a:cubicBezTo>
                  <a:cubicBezTo>
                    <a:pt x="7102" y="5710"/>
                    <a:pt x="7102" y="5532"/>
                    <a:pt x="7102" y="5335"/>
                  </a:cubicBezTo>
                  <a:cubicBezTo>
                    <a:pt x="7102" y="5157"/>
                    <a:pt x="7102" y="4979"/>
                    <a:pt x="7102" y="4818"/>
                  </a:cubicBezTo>
                  <a:close/>
                  <a:moveTo>
                    <a:pt x="5014" y="3551"/>
                  </a:moveTo>
                  <a:cubicBezTo>
                    <a:pt x="5264" y="3658"/>
                    <a:pt x="5514" y="3801"/>
                    <a:pt x="5782" y="3944"/>
                  </a:cubicBezTo>
                  <a:cubicBezTo>
                    <a:pt x="6049" y="4104"/>
                    <a:pt x="6317" y="4265"/>
                    <a:pt x="6549" y="4425"/>
                  </a:cubicBezTo>
                  <a:cubicBezTo>
                    <a:pt x="6585" y="4711"/>
                    <a:pt x="6585" y="5014"/>
                    <a:pt x="6585" y="5318"/>
                  </a:cubicBezTo>
                  <a:cubicBezTo>
                    <a:pt x="6585" y="5657"/>
                    <a:pt x="6567" y="5978"/>
                    <a:pt x="6531" y="6299"/>
                  </a:cubicBezTo>
                  <a:cubicBezTo>
                    <a:pt x="6317" y="6424"/>
                    <a:pt x="6103" y="6567"/>
                    <a:pt x="5853" y="6709"/>
                  </a:cubicBezTo>
                  <a:cubicBezTo>
                    <a:pt x="5585" y="6870"/>
                    <a:pt x="5300" y="7030"/>
                    <a:pt x="5014" y="7155"/>
                  </a:cubicBezTo>
                  <a:cubicBezTo>
                    <a:pt x="4747" y="7030"/>
                    <a:pt x="4461" y="6870"/>
                    <a:pt x="4176" y="6709"/>
                  </a:cubicBezTo>
                  <a:cubicBezTo>
                    <a:pt x="3908" y="6549"/>
                    <a:pt x="3658" y="6388"/>
                    <a:pt x="3409" y="6228"/>
                  </a:cubicBezTo>
                  <a:cubicBezTo>
                    <a:pt x="3391" y="5942"/>
                    <a:pt x="3391" y="5657"/>
                    <a:pt x="3391" y="5318"/>
                  </a:cubicBezTo>
                  <a:cubicBezTo>
                    <a:pt x="3391" y="5032"/>
                    <a:pt x="3391" y="4764"/>
                    <a:pt x="3409" y="4479"/>
                  </a:cubicBezTo>
                  <a:cubicBezTo>
                    <a:pt x="3676" y="4301"/>
                    <a:pt x="3944" y="4122"/>
                    <a:pt x="4265" y="3944"/>
                  </a:cubicBezTo>
                  <a:cubicBezTo>
                    <a:pt x="4515" y="3801"/>
                    <a:pt x="4765" y="3658"/>
                    <a:pt x="5014" y="3551"/>
                  </a:cubicBezTo>
                  <a:close/>
                  <a:moveTo>
                    <a:pt x="6478" y="6959"/>
                  </a:moveTo>
                  <a:cubicBezTo>
                    <a:pt x="6424" y="7227"/>
                    <a:pt x="6388" y="7477"/>
                    <a:pt x="6353" y="7691"/>
                  </a:cubicBezTo>
                  <a:cubicBezTo>
                    <a:pt x="6121" y="7619"/>
                    <a:pt x="5871" y="7530"/>
                    <a:pt x="5639" y="7423"/>
                  </a:cubicBezTo>
                  <a:cubicBezTo>
                    <a:pt x="5800" y="7352"/>
                    <a:pt x="5960" y="7262"/>
                    <a:pt x="6121" y="7155"/>
                  </a:cubicBezTo>
                  <a:cubicBezTo>
                    <a:pt x="6246" y="7102"/>
                    <a:pt x="6371" y="7030"/>
                    <a:pt x="6478" y="6959"/>
                  </a:cubicBezTo>
                  <a:close/>
                  <a:moveTo>
                    <a:pt x="3480" y="6906"/>
                  </a:moveTo>
                  <a:lnTo>
                    <a:pt x="3480" y="6906"/>
                  </a:lnTo>
                  <a:cubicBezTo>
                    <a:pt x="3641" y="7013"/>
                    <a:pt x="3766" y="7084"/>
                    <a:pt x="3926" y="7173"/>
                  </a:cubicBezTo>
                  <a:cubicBezTo>
                    <a:pt x="4069" y="7262"/>
                    <a:pt x="4229" y="7352"/>
                    <a:pt x="4390" y="7423"/>
                  </a:cubicBezTo>
                  <a:cubicBezTo>
                    <a:pt x="4122" y="7530"/>
                    <a:pt x="3873" y="7637"/>
                    <a:pt x="3623" y="7709"/>
                  </a:cubicBezTo>
                  <a:cubicBezTo>
                    <a:pt x="3569" y="7459"/>
                    <a:pt x="3534" y="7191"/>
                    <a:pt x="3480" y="6906"/>
                  </a:cubicBezTo>
                  <a:close/>
                  <a:moveTo>
                    <a:pt x="1910" y="5728"/>
                  </a:moveTo>
                  <a:cubicBezTo>
                    <a:pt x="2213" y="5996"/>
                    <a:pt x="2552" y="6263"/>
                    <a:pt x="2909" y="6531"/>
                  </a:cubicBezTo>
                  <a:cubicBezTo>
                    <a:pt x="2945" y="6995"/>
                    <a:pt x="3016" y="7441"/>
                    <a:pt x="3105" y="7851"/>
                  </a:cubicBezTo>
                  <a:cubicBezTo>
                    <a:pt x="2659" y="7976"/>
                    <a:pt x="2231" y="8030"/>
                    <a:pt x="1856" y="8030"/>
                  </a:cubicBezTo>
                  <a:cubicBezTo>
                    <a:pt x="1375" y="8030"/>
                    <a:pt x="1018" y="7905"/>
                    <a:pt x="911" y="7726"/>
                  </a:cubicBezTo>
                  <a:cubicBezTo>
                    <a:pt x="697" y="7387"/>
                    <a:pt x="1053" y="6602"/>
                    <a:pt x="1910" y="5728"/>
                  </a:cubicBezTo>
                  <a:close/>
                  <a:moveTo>
                    <a:pt x="8137" y="5728"/>
                  </a:moveTo>
                  <a:cubicBezTo>
                    <a:pt x="8976" y="6602"/>
                    <a:pt x="9332" y="7387"/>
                    <a:pt x="9136" y="7726"/>
                  </a:cubicBezTo>
                  <a:cubicBezTo>
                    <a:pt x="9011" y="7923"/>
                    <a:pt x="8672" y="8030"/>
                    <a:pt x="8173" y="8030"/>
                  </a:cubicBezTo>
                  <a:cubicBezTo>
                    <a:pt x="7780" y="8030"/>
                    <a:pt x="7334" y="7958"/>
                    <a:pt x="6870" y="7851"/>
                  </a:cubicBezTo>
                  <a:cubicBezTo>
                    <a:pt x="6941" y="7441"/>
                    <a:pt x="7013" y="7030"/>
                    <a:pt x="7049" y="6584"/>
                  </a:cubicBezTo>
                  <a:cubicBezTo>
                    <a:pt x="7459" y="6299"/>
                    <a:pt x="7816" y="6031"/>
                    <a:pt x="8137" y="5728"/>
                  </a:cubicBezTo>
                  <a:close/>
                  <a:moveTo>
                    <a:pt x="5014" y="7744"/>
                  </a:moveTo>
                  <a:cubicBezTo>
                    <a:pt x="5425" y="7923"/>
                    <a:pt x="5835" y="8083"/>
                    <a:pt x="6210" y="8208"/>
                  </a:cubicBezTo>
                  <a:cubicBezTo>
                    <a:pt x="5871" y="9421"/>
                    <a:pt x="5389" y="10117"/>
                    <a:pt x="4979" y="10117"/>
                  </a:cubicBezTo>
                  <a:cubicBezTo>
                    <a:pt x="4586" y="10117"/>
                    <a:pt x="4069" y="9421"/>
                    <a:pt x="3748" y="8226"/>
                  </a:cubicBezTo>
                  <a:cubicBezTo>
                    <a:pt x="4158" y="8101"/>
                    <a:pt x="4586" y="7940"/>
                    <a:pt x="5014" y="7744"/>
                  </a:cubicBezTo>
                  <a:close/>
                  <a:moveTo>
                    <a:pt x="4979" y="0"/>
                  </a:moveTo>
                  <a:cubicBezTo>
                    <a:pt x="4265" y="0"/>
                    <a:pt x="3605" y="910"/>
                    <a:pt x="3230" y="2302"/>
                  </a:cubicBezTo>
                  <a:cubicBezTo>
                    <a:pt x="2695" y="2159"/>
                    <a:pt x="2213" y="2088"/>
                    <a:pt x="1803" y="2088"/>
                  </a:cubicBezTo>
                  <a:cubicBezTo>
                    <a:pt x="1107" y="2088"/>
                    <a:pt x="590" y="2267"/>
                    <a:pt x="375" y="2659"/>
                  </a:cubicBezTo>
                  <a:cubicBezTo>
                    <a:pt x="1" y="3301"/>
                    <a:pt x="482" y="4318"/>
                    <a:pt x="1517" y="5353"/>
                  </a:cubicBezTo>
                  <a:cubicBezTo>
                    <a:pt x="536" y="6370"/>
                    <a:pt x="72" y="7352"/>
                    <a:pt x="447" y="7976"/>
                  </a:cubicBezTo>
                  <a:cubicBezTo>
                    <a:pt x="661" y="8369"/>
                    <a:pt x="1178" y="8547"/>
                    <a:pt x="1856" y="8547"/>
                  </a:cubicBezTo>
                  <a:cubicBezTo>
                    <a:pt x="2267" y="8547"/>
                    <a:pt x="2731" y="8494"/>
                    <a:pt x="3230" y="8369"/>
                  </a:cubicBezTo>
                  <a:cubicBezTo>
                    <a:pt x="3623" y="9743"/>
                    <a:pt x="4265" y="10653"/>
                    <a:pt x="4979" y="10653"/>
                  </a:cubicBezTo>
                  <a:cubicBezTo>
                    <a:pt x="5693" y="10653"/>
                    <a:pt x="6353" y="9743"/>
                    <a:pt x="6727" y="8369"/>
                  </a:cubicBezTo>
                  <a:cubicBezTo>
                    <a:pt x="7245" y="8494"/>
                    <a:pt x="7727" y="8583"/>
                    <a:pt x="8155" y="8583"/>
                  </a:cubicBezTo>
                  <a:cubicBezTo>
                    <a:pt x="8851" y="8583"/>
                    <a:pt x="9350" y="8387"/>
                    <a:pt x="9582" y="8012"/>
                  </a:cubicBezTo>
                  <a:cubicBezTo>
                    <a:pt x="9939" y="7387"/>
                    <a:pt x="9493" y="6388"/>
                    <a:pt x="8512" y="5389"/>
                  </a:cubicBezTo>
                  <a:cubicBezTo>
                    <a:pt x="9564" y="4336"/>
                    <a:pt x="10046" y="3301"/>
                    <a:pt x="9671" y="2659"/>
                  </a:cubicBezTo>
                  <a:cubicBezTo>
                    <a:pt x="9439" y="2284"/>
                    <a:pt x="8940" y="2106"/>
                    <a:pt x="8244" y="2106"/>
                  </a:cubicBezTo>
                  <a:cubicBezTo>
                    <a:pt x="7798" y="2106"/>
                    <a:pt x="7298" y="2177"/>
                    <a:pt x="6745" y="2320"/>
                  </a:cubicBezTo>
                  <a:cubicBezTo>
                    <a:pt x="6353" y="928"/>
                    <a:pt x="5710" y="0"/>
                    <a:pt x="4979"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370" name="Google Shape;1370;p43"/>
          <p:cNvGrpSpPr/>
          <p:nvPr/>
        </p:nvGrpSpPr>
        <p:grpSpPr>
          <a:xfrm>
            <a:off x="3552875" y="3780864"/>
            <a:ext cx="336152" cy="347241"/>
            <a:chOff x="4324975" y="3617800"/>
            <a:chExt cx="254275" cy="254725"/>
          </a:xfrm>
        </p:grpSpPr>
        <p:sp>
          <p:nvSpPr>
            <p:cNvPr id="1371" name="Google Shape;1371;p43"/>
            <p:cNvSpPr/>
            <p:nvPr/>
          </p:nvSpPr>
          <p:spPr>
            <a:xfrm>
              <a:off x="4347275" y="3641900"/>
              <a:ext cx="186025" cy="230625"/>
            </a:xfrm>
            <a:custGeom>
              <a:rect b="b" l="l" r="r" t="t"/>
              <a:pathLst>
                <a:path extrusionOk="0" h="9225" w="7441">
                  <a:moveTo>
                    <a:pt x="3819" y="3747"/>
                  </a:moveTo>
                  <a:lnTo>
                    <a:pt x="3819" y="5228"/>
                  </a:lnTo>
                  <a:lnTo>
                    <a:pt x="3212" y="5228"/>
                  </a:lnTo>
                  <a:lnTo>
                    <a:pt x="3819" y="3747"/>
                  </a:lnTo>
                  <a:close/>
                  <a:moveTo>
                    <a:pt x="4354" y="3747"/>
                  </a:moveTo>
                  <a:lnTo>
                    <a:pt x="4979" y="5228"/>
                  </a:lnTo>
                  <a:lnTo>
                    <a:pt x="4354" y="5228"/>
                  </a:lnTo>
                  <a:lnTo>
                    <a:pt x="4354" y="3747"/>
                  </a:lnTo>
                  <a:close/>
                  <a:moveTo>
                    <a:pt x="6923" y="0"/>
                  </a:moveTo>
                  <a:lnTo>
                    <a:pt x="0" y="2873"/>
                  </a:lnTo>
                  <a:lnTo>
                    <a:pt x="500" y="4104"/>
                  </a:lnTo>
                  <a:lnTo>
                    <a:pt x="3623" y="2802"/>
                  </a:lnTo>
                  <a:lnTo>
                    <a:pt x="1339" y="8315"/>
                  </a:lnTo>
                  <a:cubicBezTo>
                    <a:pt x="1303" y="8458"/>
                    <a:pt x="1357" y="8618"/>
                    <a:pt x="1499" y="8672"/>
                  </a:cubicBezTo>
                  <a:cubicBezTo>
                    <a:pt x="1535" y="8690"/>
                    <a:pt x="1571" y="8690"/>
                    <a:pt x="1588" y="8690"/>
                  </a:cubicBezTo>
                  <a:cubicBezTo>
                    <a:pt x="1696" y="8690"/>
                    <a:pt x="1803" y="8618"/>
                    <a:pt x="1838" y="8529"/>
                  </a:cubicBezTo>
                  <a:lnTo>
                    <a:pt x="2980" y="5763"/>
                  </a:lnTo>
                  <a:lnTo>
                    <a:pt x="3819" y="5763"/>
                  </a:lnTo>
                  <a:lnTo>
                    <a:pt x="3819" y="8957"/>
                  </a:lnTo>
                  <a:cubicBezTo>
                    <a:pt x="3819" y="9100"/>
                    <a:pt x="3944" y="9225"/>
                    <a:pt x="4086" y="9225"/>
                  </a:cubicBezTo>
                  <a:cubicBezTo>
                    <a:pt x="4229" y="9225"/>
                    <a:pt x="4354" y="9100"/>
                    <a:pt x="4354" y="8957"/>
                  </a:cubicBezTo>
                  <a:lnTo>
                    <a:pt x="4354" y="5763"/>
                  </a:lnTo>
                  <a:lnTo>
                    <a:pt x="5193" y="5763"/>
                  </a:lnTo>
                  <a:lnTo>
                    <a:pt x="6335" y="8529"/>
                  </a:lnTo>
                  <a:cubicBezTo>
                    <a:pt x="6370" y="8636"/>
                    <a:pt x="6477" y="8690"/>
                    <a:pt x="6567" y="8690"/>
                  </a:cubicBezTo>
                  <a:cubicBezTo>
                    <a:pt x="6620" y="8690"/>
                    <a:pt x="6638" y="8690"/>
                    <a:pt x="6674" y="8672"/>
                  </a:cubicBezTo>
                  <a:cubicBezTo>
                    <a:pt x="6816" y="8618"/>
                    <a:pt x="6888" y="8458"/>
                    <a:pt x="6816" y="8315"/>
                  </a:cubicBezTo>
                  <a:lnTo>
                    <a:pt x="4425" y="2498"/>
                  </a:lnTo>
                  <a:lnTo>
                    <a:pt x="7441" y="1231"/>
                  </a:lnTo>
                  <a:lnTo>
                    <a:pt x="6923"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72" name="Google Shape;1372;p43"/>
            <p:cNvSpPr/>
            <p:nvPr/>
          </p:nvSpPr>
          <p:spPr>
            <a:xfrm>
              <a:off x="4324975" y="3727975"/>
              <a:ext cx="18750" cy="17875"/>
            </a:xfrm>
            <a:custGeom>
              <a:rect b="b" l="l" r="r" t="t"/>
              <a:pathLst>
                <a:path extrusionOk="0" h="715" w="750">
                  <a:moveTo>
                    <a:pt x="536" y="1"/>
                  </a:moveTo>
                  <a:lnTo>
                    <a:pt x="0" y="233"/>
                  </a:lnTo>
                  <a:lnTo>
                    <a:pt x="197" y="715"/>
                  </a:lnTo>
                  <a:lnTo>
                    <a:pt x="750" y="500"/>
                  </a:lnTo>
                  <a:lnTo>
                    <a:pt x="536"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73" name="Google Shape;1373;p43"/>
            <p:cNvSpPr/>
            <p:nvPr/>
          </p:nvSpPr>
          <p:spPr>
            <a:xfrm>
              <a:off x="4529725" y="3617800"/>
              <a:ext cx="49525" cy="55800"/>
            </a:xfrm>
            <a:custGeom>
              <a:rect b="b" l="l" r="r" t="t"/>
              <a:pathLst>
                <a:path extrusionOk="0" h="2232" w="1981">
                  <a:moveTo>
                    <a:pt x="1267" y="1"/>
                  </a:moveTo>
                  <a:lnTo>
                    <a:pt x="0" y="500"/>
                  </a:lnTo>
                  <a:lnTo>
                    <a:pt x="714" y="2231"/>
                  </a:lnTo>
                  <a:lnTo>
                    <a:pt x="1981" y="1731"/>
                  </a:lnTo>
                  <a:lnTo>
                    <a:pt x="1267"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374" name="Google Shape;1374;p43"/>
          <p:cNvGrpSpPr/>
          <p:nvPr/>
        </p:nvGrpSpPr>
        <p:grpSpPr>
          <a:xfrm>
            <a:off x="4086534" y="3846536"/>
            <a:ext cx="399872" cy="217737"/>
            <a:chOff x="4728650" y="3665975"/>
            <a:chExt cx="302475" cy="159725"/>
          </a:xfrm>
        </p:grpSpPr>
        <p:sp>
          <p:nvSpPr>
            <p:cNvPr id="1375" name="Google Shape;1375;p43"/>
            <p:cNvSpPr/>
            <p:nvPr/>
          </p:nvSpPr>
          <p:spPr>
            <a:xfrm>
              <a:off x="4728650" y="3665975"/>
              <a:ext cx="302475" cy="147225"/>
            </a:xfrm>
            <a:custGeom>
              <a:rect b="b" l="l" r="r" t="t"/>
              <a:pathLst>
                <a:path extrusionOk="0" h="5889" w="12099">
                  <a:moveTo>
                    <a:pt x="10403" y="1482"/>
                  </a:moveTo>
                  <a:lnTo>
                    <a:pt x="10403" y="1482"/>
                  </a:lnTo>
                  <a:cubicBezTo>
                    <a:pt x="10082" y="1696"/>
                    <a:pt x="9529" y="1963"/>
                    <a:pt x="9047" y="2231"/>
                  </a:cubicBezTo>
                  <a:cubicBezTo>
                    <a:pt x="8994" y="2088"/>
                    <a:pt x="8958" y="1963"/>
                    <a:pt x="8887" y="1821"/>
                  </a:cubicBezTo>
                  <a:cubicBezTo>
                    <a:pt x="9404" y="1678"/>
                    <a:pt x="10011" y="1535"/>
                    <a:pt x="10403" y="1482"/>
                  </a:cubicBezTo>
                  <a:close/>
                  <a:moveTo>
                    <a:pt x="2981" y="4247"/>
                  </a:moveTo>
                  <a:cubicBezTo>
                    <a:pt x="3034" y="4390"/>
                    <a:pt x="3088" y="4533"/>
                    <a:pt x="3177" y="4658"/>
                  </a:cubicBezTo>
                  <a:cubicBezTo>
                    <a:pt x="2606" y="4836"/>
                    <a:pt x="2124" y="4925"/>
                    <a:pt x="1732" y="5015"/>
                  </a:cubicBezTo>
                  <a:cubicBezTo>
                    <a:pt x="2053" y="4783"/>
                    <a:pt x="2481" y="4533"/>
                    <a:pt x="2981" y="4247"/>
                  </a:cubicBezTo>
                  <a:close/>
                  <a:moveTo>
                    <a:pt x="5996" y="1"/>
                  </a:moveTo>
                  <a:cubicBezTo>
                    <a:pt x="4230" y="1"/>
                    <a:pt x="2820" y="1446"/>
                    <a:pt x="2820" y="3195"/>
                  </a:cubicBezTo>
                  <a:cubicBezTo>
                    <a:pt x="2820" y="3284"/>
                    <a:pt x="2820" y="3355"/>
                    <a:pt x="2820" y="3427"/>
                  </a:cubicBezTo>
                  <a:cubicBezTo>
                    <a:pt x="1089" y="4354"/>
                    <a:pt x="1" y="5229"/>
                    <a:pt x="179" y="5657"/>
                  </a:cubicBezTo>
                  <a:cubicBezTo>
                    <a:pt x="251" y="5817"/>
                    <a:pt x="501" y="5889"/>
                    <a:pt x="893" y="5889"/>
                  </a:cubicBezTo>
                  <a:cubicBezTo>
                    <a:pt x="1981" y="5889"/>
                    <a:pt x="4105" y="5318"/>
                    <a:pt x="6442" y="4372"/>
                  </a:cubicBezTo>
                  <a:cubicBezTo>
                    <a:pt x="9636" y="3052"/>
                    <a:pt x="12098" y="1428"/>
                    <a:pt x="11848" y="804"/>
                  </a:cubicBezTo>
                  <a:cubicBezTo>
                    <a:pt x="11777" y="643"/>
                    <a:pt x="11456" y="625"/>
                    <a:pt x="11063" y="625"/>
                  </a:cubicBezTo>
                  <a:cubicBezTo>
                    <a:pt x="10457" y="625"/>
                    <a:pt x="9529" y="804"/>
                    <a:pt x="8423" y="1125"/>
                  </a:cubicBezTo>
                  <a:cubicBezTo>
                    <a:pt x="7834" y="447"/>
                    <a:pt x="6977" y="1"/>
                    <a:pt x="599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76" name="Google Shape;1376;p43"/>
            <p:cNvSpPr/>
            <p:nvPr/>
          </p:nvSpPr>
          <p:spPr>
            <a:xfrm>
              <a:off x="4831700" y="3757875"/>
              <a:ext cx="125825" cy="67825"/>
            </a:xfrm>
            <a:custGeom>
              <a:rect b="b" l="l" r="r" t="t"/>
              <a:pathLst>
                <a:path extrusionOk="0" h="2713" w="5033">
                  <a:moveTo>
                    <a:pt x="5032" y="0"/>
                  </a:moveTo>
                  <a:cubicBezTo>
                    <a:pt x="4265" y="411"/>
                    <a:pt x="3426" y="803"/>
                    <a:pt x="2516" y="1178"/>
                  </a:cubicBezTo>
                  <a:cubicBezTo>
                    <a:pt x="1642" y="1535"/>
                    <a:pt x="786" y="1856"/>
                    <a:pt x="1" y="2088"/>
                  </a:cubicBezTo>
                  <a:cubicBezTo>
                    <a:pt x="536" y="2480"/>
                    <a:pt x="1178" y="2712"/>
                    <a:pt x="1874" y="2712"/>
                  </a:cubicBezTo>
                  <a:cubicBezTo>
                    <a:pt x="3480" y="2712"/>
                    <a:pt x="4800" y="1553"/>
                    <a:pt x="503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377" name="Google Shape;1377;p43"/>
          <p:cNvGrpSpPr/>
          <p:nvPr/>
        </p:nvGrpSpPr>
        <p:grpSpPr>
          <a:xfrm>
            <a:off x="4613200" y="3803696"/>
            <a:ext cx="382719" cy="282796"/>
            <a:chOff x="5164925" y="3642775"/>
            <a:chExt cx="289500" cy="207450"/>
          </a:xfrm>
        </p:grpSpPr>
        <p:sp>
          <p:nvSpPr>
            <p:cNvPr id="1378" name="Google Shape;1378;p43"/>
            <p:cNvSpPr/>
            <p:nvPr/>
          </p:nvSpPr>
          <p:spPr>
            <a:xfrm>
              <a:off x="5271975" y="3690075"/>
              <a:ext cx="79875" cy="79875"/>
            </a:xfrm>
            <a:custGeom>
              <a:rect b="b" l="l" r="r" t="t"/>
              <a:pathLst>
                <a:path extrusionOk="0" h="3195" w="3195">
                  <a:moveTo>
                    <a:pt x="1606" y="0"/>
                  </a:moveTo>
                  <a:cubicBezTo>
                    <a:pt x="714" y="0"/>
                    <a:pt x="0" y="714"/>
                    <a:pt x="0" y="1588"/>
                  </a:cubicBezTo>
                  <a:cubicBezTo>
                    <a:pt x="0" y="2480"/>
                    <a:pt x="714" y="3194"/>
                    <a:pt x="1606" y="3194"/>
                  </a:cubicBezTo>
                  <a:cubicBezTo>
                    <a:pt x="2480" y="3194"/>
                    <a:pt x="3194" y="2480"/>
                    <a:pt x="3194" y="1588"/>
                  </a:cubicBezTo>
                  <a:cubicBezTo>
                    <a:pt x="3194" y="714"/>
                    <a:pt x="2480" y="0"/>
                    <a:pt x="160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79" name="Google Shape;1379;p43"/>
            <p:cNvSpPr/>
            <p:nvPr/>
          </p:nvSpPr>
          <p:spPr>
            <a:xfrm>
              <a:off x="5368325" y="3670900"/>
              <a:ext cx="26775" cy="26325"/>
            </a:xfrm>
            <a:custGeom>
              <a:rect b="b" l="l" r="r" t="t"/>
              <a:pathLst>
                <a:path extrusionOk="0" h="1053" w="1071">
                  <a:moveTo>
                    <a:pt x="536" y="0"/>
                  </a:moveTo>
                  <a:cubicBezTo>
                    <a:pt x="250" y="0"/>
                    <a:pt x="0" y="232"/>
                    <a:pt x="0" y="535"/>
                  </a:cubicBezTo>
                  <a:cubicBezTo>
                    <a:pt x="0" y="821"/>
                    <a:pt x="250" y="1053"/>
                    <a:pt x="536" y="1053"/>
                  </a:cubicBezTo>
                  <a:cubicBezTo>
                    <a:pt x="839" y="1053"/>
                    <a:pt x="1071" y="821"/>
                    <a:pt x="1071" y="535"/>
                  </a:cubicBezTo>
                  <a:cubicBezTo>
                    <a:pt x="1071" y="232"/>
                    <a:pt x="839" y="0"/>
                    <a:pt x="53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80" name="Google Shape;1380;p43"/>
            <p:cNvSpPr/>
            <p:nvPr/>
          </p:nvSpPr>
          <p:spPr>
            <a:xfrm>
              <a:off x="5222000" y="3823900"/>
              <a:ext cx="26800" cy="26325"/>
            </a:xfrm>
            <a:custGeom>
              <a:rect b="b" l="l" r="r" t="t"/>
              <a:pathLst>
                <a:path extrusionOk="0" h="1053" w="1072">
                  <a:moveTo>
                    <a:pt x="536" y="0"/>
                  </a:moveTo>
                  <a:cubicBezTo>
                    <a:pt x="251" y="0"/>
                    <a:pt x="1" y="232"/>
                    <a:pt x="1" y="535"/>
                  </a:cubicBezTo>
                  <a:cubicBezTo>
                    <a:pt x="1" y="821"/>
                    <a:pt x="251" y="1053"/>
                    <a:pt x="536" y="1053"/>
                  </a:cubicBezTo>
                  <a:cubicBezTo>
                    <a:pt x="840" y="1053"/>
                    <a:pt x="1071" y="821"/>
                    <a:pt x="1071" y="535"/>
                  </a:cubicBezTo>
                  <a:cubicBezTo>
                    <a:pt x="1071" y="232"/>
                    <a:pt x="840" y="0"/>
                    <a:pt x="53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81" name="Google Shape;1381;p43"/>
            <p:cNvSpPr/>
            <p:nvPr/>
          </p:nvSpPr>
          <p:spPr>
            <a:xfrm>
              <a:off x="5164925" y="3642775"/>
              <a:ext cx="289500" cy="202100"/>
            </a:xfrm>
            <a:custGeom>
              <a:rect b="b" l="l" r="r" t="t"/>
              <a:pathLst>
                <a:path extrusionOk="0" h="8084" w="11580">
                  <a:moveTo>
                    <a:pt x="8440" y="1"/>
                  </a:moveTo>
                  <a:cubicBezTo>
                    <a:pt x="7191" y="1"/>
                    <a:pt x="5763" y="393"/>
                    <a:pt x="4425" y="1143"/>
                  </a:cubicBezTo>
                  <a:cubicBezTo>
                    <a:pt x="1552" y="2695"/>
                    <a:pt x="0" y="5211"/>
                    <a:pt x="892" y="6853"/>
                  </a:cubicBezTo>
                  <a:cubicBezTo>
                    <a:pt x="1088" y="7209"/>
                    <a:pt x="1410" y="7513"/>
                    <a:pt x="1784" y="7709"/>
                  </a:cubicBezTo>
                  <a:cubicBezTo>
                    <a:pt x="1802" y="7513"/>
                    <a:pt x="1838" y="7334"/>
                    <a:pt x="1945" y="7209"/>
                  </a:cubicBezTo>
                  <a:cubicBezTo>
                    <a:pt x="1695" y="7049"/>
                    <a:pt x="1499" y="6853"/>
                    <a:pt x="1356" y="6603"/>
                  </a:cubicBezTo>
                  <a:cubicBezTo>
                    <a:pt x="625" y="5265"/>
                    <a:pt x="2159" y="2981"/>
                    <a:pt x="4693" y="1589"/>
                  </a:cubicBezTo>
                  <a:cubicBezTo>
                    <a:pt x="5959" y="911"/>
                    <a:pt x="7316" y="518"/>
                    <a:pt x="8457" y="518"/>
                  </a:cubicBezTo>
                  <a:cubicBezTo>
                    <a:pt x="9564" y="518"/>
                    <a:pt x="10367" y="857"/>
                    <a:pt x="10706" y="1482"/>
                  </a:cubicBezTo>
                  <a:cubicBezTo>
                    <a:pt x="11062" y="2124"/>
                    <a:pt x="10902" y="2981"/>
                    <a:pt x="10331" y="3891"/>
                  </a:cubicBezTo>
                  <a:cubicBezTo>
                    <a:pt x="9706" y="4872"/>
                    <a:pt x="8654" y="5782"/>
                    <a:pt x="7387" y="6496"/>
                  </a:cubicBezTo>
                  <a:cubicBezTo>
                    <a:pt x="6209" y="7138"/>
                    <a:pt x="4996" y="7513"/>
                    <a:pt x="3908" y="7566"/>
                  </a:cubicBezTo>
                  <a:cubicBezTo>
                    <a:pt x="3925" y="7620"/>
                    <a:pt x="3925" y="7691"/>
                    <a:pt x="3925" y="7780"/>
                  </a:cubicBezTo>
                  <a:cubicBezTo>
                    <a:pt x="3925" y="7870"/>
                    <a:pt x="3908" y="7977"/>
                    <a:pt x="3872" y="8084"/>
                  </a:cubicBezTo>
                  <a:cubicBezTo>
                    <a:pt x="5067" y="8048"/>
                    <a:pt x="6388" y="7655"/>
                    <a:pt x="7655" y="6960"/>
                  </a:cubicBezTo>
                  <a:cubicBezTo>
                    <a:pt x="8993" y="6228"/>
                    <a:pt x="10117" y="5247"/>
                    <a:pt x="10795" y="4194"/>
                  </a:cubicBezTo>
                  <a:cubicBezTo>
                    <a:pt x="11437" y="3106"/>
                    <a:pt x="11580" y="2053"/>
                    <a:pt x="11152" y="1250"/>
                  </a:cubicBezTo>
                  <a:cubicBezTo>
                    <a:pt x="10706" y="447"/>
                    <a:pt x="9742" y="1"/>
                    <a:pt x="844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82" name="Google Shape;1382;p43"/>
            <p:cNvSpPr/>
            <p:nvPr/>
          </p:nvSpPr>
          <p:spPr>
            <a:xfrm>
              <a:off x="5226475" y="3704350"/>
              <a:ext cx="182450" cy="104850"/>
            </a:xfrm>
            <a:custGeom>
              <a:rect b="b" l="l" r="r" t="t"/>
              <a:pathLst>
                <a:path extrusionOk="0" h="4194" w="7298">
                  <a:moveTo>
                    <a:pt x="6905" y="0"/>
                  </a:moveTo>
                  <a:cubicBezTo>
                    <a:pt x="6781" y="125"/>
                    <a:pt x="6602" y="196"/>
                    <a:pt x="6424" y="232"/>
                  </a:cubicBezTo>
                  <a:cubicBezTo>
                    <a:pt x="6638" y="1017"/>
                    <a:pt x="5746" y="2248"/>
                    <a:pt x="4336" y="3016"/>
                  </a:cubicBezTo>
                  <a:cubicBezTo>
                    <a:pt x="3569" y="3444"/>
                    <a:pt x="2748" y="3676"/>
                    <a:pt x="2070" y="3676"/>
                  </a:cubicBezTo>
                  <a:cubicBezTo>
                    <a:pt x="1410" y="3676"/>
                    <a:pt x="964" y="3480"/>
                    <a:pt x="768" y="3123"/>
                  </a:cubicBezTo>
                  <a:cubicBezTo>
                    <a:pt x="571" y="2784"/>
                    <a:pt x="643" y="2320"/>
                    <a:pt x="928" y="1838"/>
                  </a:cubicBezTo>
                  <a:cubicBezTo>
                    <a:pt x="892" y="1535"/>
                    <a:pt x="892" y="1214"/>
                    <a:pt x="964" y="910"/>
                  </a:cubicBezTo>
                  <a:lnTo>
                    <a:pt x="964" y="910"/>
                  </a:lnTo>
                  <a:cubicBezTo>
                    <a:pt x="821" y="1053"/>
                    <a:pt x="661" y="1249"/>
                    <a:pt x="553" y="1428"/>
                  </a:cubicBezTo>
                  <a:cubicBezTo>
                    <a:pt x="90" y="2159"/>
                    <a:pt x="0" y="2837"/>
                    <a:pt x="304" y="3372"/>
                  </a:cubicBezTo>
                  <a:cubicBezTo>
                    <a:pt x="589" y="3890"/>
                    <a:pt x="1214" y="4193"/>
                    <a:pt x="2070" y="4193"/>
                  </a:cubicBezTo>
                  <a:cubicBezTo>
                    <a:pt x="2855" y="4193"/>
                    <a:pt x="3747" y="3943"/>
                    <a:pt x="4586" y="3480"/>
                  </a:cubicBezTo>
                  <a:cubicBezTo>
                    <a:pt x="6317" y="2534"/>
                    <a:pt x="7298" y="1053"/>
                    <a:pt x="690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383" name="Google Shape;1383;p43"/>
          <p:cNvSpPr/>
          <p:nvPr/>
        </p:nvSpPr>
        <p:spPr>
          <a:xfrm>
            <a:off x="5213990" y="3717422"/>
            <a:ext cx="360939" cy="372154"/>
          </a:xfrm>
          <a:custGeom>
            <a:rect b="b" l="l" r="r" t="t"/>
            <a:pathLst>
              <a:path extrusionOk="0" h="10920" w="10921">
                <a:moveTo>
                  <a:pt x="3051" y="536"/>
                </a:moveTo>
                <a:lnTo>
                  <a:pt x="3444" y="910"/>
                </a:lnTo>
                <a:lnTo>
                  <a:pt x="2409" y="1945"/>
                </a:lnTo>
                <a:lnTo>
                  <a:pt x="2034" y="1570"/>
                </a:lnTo>
                <a:lnTo>
                  <a:pt x="3051" y="536"/>
                </a:lnTo>
                <a:close/>
                <a:moveTo>
                  <a:pt x="3819" y="1285"/>
                </a:moveTo>
                <a:lnTo>
                  <a:pt x="4193" y="1660"/>
                </a:lnTo>
                <a:lnTo>
                  <a:pt x="3158" y="2694"/>
                </a:lnTo>
                <a:lnTo>
                  <a:pt x="2784" y="2320"/>
                </a:lnTo>
                <a:lnTo>
                  <a:pt x="3819" y="1285"/>
                </a:lnTo>
                <a:close/>
                <a:moveTo>
                  <a:pt x="1660" y="1945"/>
                </a:moveTo>
                <a:lnTo>
                  <a:pt x="2017" y="2320"/>
                </a:lnTo>
                <a:lnTo>
                  <a:pt x="892" y="3444"/>
                </a:lnTo>
                <a:lnTo>
                  <a:pt x="518" y="3069"/>
                </a:lnTo>
                <a:lnTo>
                  <a:pt x="1660" y="1945"/>
                </a:lnTo>
                <a:close/>
                <a:moveTo>
                  <a:pt x="4586" y="2034"/>
                </a:moveTo>
                <a:lnTo>
                  <a:pt x="4943" y="2409"/>
                </a:lnTo>
                <a:lnTo>
                  <a:pt x="3908" y="3444"/>
                </a:lnTo>
                <a:lnTo>
                  <a:pt x="3533" y="3069"/>
                </a:lnTo>
                <a:lnTo>
                  <a:pt x="4586" y="2034"/>
                </a:lnTo>
                <a:close/>
                <a:moveTo>
                  <a:pt x="2409" y="2694"/>
                </a:moveTo>
                <a:lnTo>
                  <a:pt x="2784" y="3069"/>
                </a:lnTo>
                <a:lnTo>
                  <a:pt x="1660" y="4211"/>
                </a:lnTo>
                <a:lnTo>
                  <a:pt x="1285" y="3836"/>
                </a:lnTo>
                <a:lnTo>
                  <a:pt x="2409" y="2694"/>
                </a:lnTo>
                <a:close/>
                <a:moveTo>
                  <a:pt x="3176" y="3444"/>
                </a:moveTo>
                <a:lnTo>
                  <a:pt x="3533" y="3819"/>
                </a:lnTo>
                <a:lnTo>
                  <a:pt x="2409" y="4961"/>
                </a:lnTo>
                <a:lnTo>
                  <a:pt x="2034" y="4586"/>
                </a:lnTo>
                <a:lnTo>
                  <a:pt x="3176" y="3444"/>
                </a:lnTo>
                <a:close/>
                <a:moveTo>
                  <a:pt x="8529" y="5978"/>
                </a:moveTo>
                <a:lnTo>
                  <a:pt x="8904" y="6352"/>
                </a:lnTo>
                <a:lnTo>
                  <a:pt x="7869" y="7405"/>
                </a:lnTo>
                <a:lnTo>
                  <a:pt x="7494" y="7030"/>
                </a:lnTo>
                <a:lnTo>
                  <a:pt x="8529" y="5978"/>
                </a:lnTo>
                <a:close/>
                <a:moveTo>
                  <a:pt x="9261" y="6727"/>
                </a:moveTo>
                <a:lnTo>
                  <a:pt x="9635" y="7102"/>
                </a:lnTo>
                <a:lnTo>
                  <a:pt x="8600" y="8154"/>
                </a:lnTo>
                <a:lnTo>
                  <a:pt x="8244" y="7780"/>
                </a:lnTo>
                <a:lnTo>
                  <a:pt x="9261" y="6727"/>
                </a:lnTo>
                <a:close/>
                <a:moveTo>
                  <a:pt x="7102" y="7405"/>
                </a:moveTo>
                <a:lnTo>
                  <a:pt x="7476" y="7780"/>
                </a:lnTo>
                <a:lnTo>
                  <a:pt x="6334" y="8904"/>
                </a:lnTo>
                <a:lnTo>
                  <a:pt x="5978" y="8529"/>
                </a:lnTo>
                <a:lnTo>
                  <a:pt x="7102" y="7405"/>
                </a:lnTo>
                <a:close/>
                <a:moveTo>
                  <a:pt x="10028" y="7494"/>
                </a:moveTo>
                <a:lnTo>
                  <a:pt x="10403" y="7869"/>
                </a:lnTo>
                <a:lnTo>
                  <a:pt x="9368" y="8904"/>
                </a:lnTo>
                <a:lnTo>
                  <a:pt x="8993" y="8529"/>
                </a:lnTo>
                <a:lnTo>
                  <a:pt x="10028" y="7494"/>
                </a:lnTo>
                <a:close/>
                <a:moveTo>
                  <a:pt x="1356" y="8029"/>
                </a:moveTo>
                <a:lnTo>
                  <a:pt x="1945" y="8618"/>
                </a:lnTo>
                <a:lnTo>
                  <a:pt x="1356" y="9207"/>
                </a:lnTo>
                <a:lnTo>
                  <a:pt x="1356" y="8029"/>
                </a:lnTo>
                <a:close/>
                <a:moveTo>
                  <a:pt x="2320" y="8993"/>
                </a:moveTo>
                <a:lnTo>
                  <a:pt x="2891" y="9564"/>
                </a:lnTo>
                <a:lnTo>
                  <a:pt x="1749" y="9564"/>
                </a:lnTo>
                <a:lnTo>
                  <a:pt x="2320" y="8993"/>
                </a:lnTo>
                <a:close/>
                <a:moveTo>
                  <a:pt x="7869" y="8154"/>
                </a:moveTo>
                <a:lnTo>
                  <a:pt x="8244" y="8529"/>
                </a:lnTo>
                <a:lnTo>
                  <a:pt x="7102" y="9653"/>
                </a:lnTo>
                <a:lnTo>
                  <a:pt x="6727" y="9278"/>
                </a:lnTo>
                <a:lnTo>
                  <a:pt x="7869" y="8154"/>
                </a:lnTo>
                <a:close/>
                <a:moveTo>
                  <a:pt x="8618" y="8904"/>
                </a:moveTo>
                <a:lnTo>
                  <a:pt x="8993" y="9278"/>
                </a:lnTo>
                <a:lnTo>
                  <a:pt x="7869" y="10403"/>
                </a:lnTo>
                <a:lnTo>
                  <a:pt x="7494" y="10028"/>
                </a:lnTo>
                <a:lnTo>
                  <a:pt x="8618" y="8904"/>
                </a:lnTo>
                <a:close/>
                <a:moveTo>
                  <a:pt x="3051" y="0"/>
                </a:moveTo>
                <a:cubicBezTo>
                  <a:pt x="2927" y="0"/>
                  <a:pt x="2784" y="54"/>
                  <a:pt x="2695" y="161"/>
                </a:cubicBezTo>
                <a:lnTo>
                  <a:pt x="161" y="2694"/>
                </a:lnTo>
                <a:cubicBezTo>
                  <a:pt x="54" y="2784"/>
                  <a:pt x="0" y="2926"/>
                  <a:pt x="0" y="3069"/>
                </a:cubicBezTo>
                <a:cubicBezTo>
                  <a:pt x="0" y="3230"/>
                  <a:pt x="54" y="3355"/>
                  <a:pt x="161" y="3444"/>
                </a:cubicBezTo>
                <a:lnTo>
                  <a:pt x="2034" y="5317"/>
                </a:lnTo>
                <a:cubicBezTo>
                  <a:pt x="2141" y="5424"/>
                  <a:pt x="2284" y="5478"/>
                  <a:pt x="2409" y="5478"/>
                </a:cubicBezTo>
                <a:cubicBezTo>
                  <a:pt x="2552" y="5478"/>
                  <a:pt x="2695" y="5424"/>
                  <a:pt x="2784" y="5317"/>
                </a:cubicBezTo>
                <a:lnTo>
                  <a:pt x="3908" y="4193"/>
                </a:lnTo>
                <a:lnTo>
                  <a:pt x="4283" y="4568"/>
                </a:lnTo>
                <a:lnTo>
                  <a:pt x="2962" y="5888"/>
                </a:lnTo>
                <a:cubicBezTo>
                  <a:pt x="2855" y="5978"/>
                  <a:pt x="2802" y="6120"/>
                  <a:pt x="2802" y="6245"/>
                </a:cubicBezTo>
                <a:cubicBezTo>
                  <a:pt x="2802" y="6406"/>
                  <a:pt x="2855" y="6531"/>
                  <a:pt x="2962" y="6620"/>
                </a:cubicBezTo>
                <a:lnTo>
                  <a:pt x="3355" y="6995"/>
                </a:lnTo>
                <a:lnTo>
                  <a:pt x="2944" y="7405"/>
                </a:lnTo>
                <a:cubicBezTo>
                  <a:pt x="2429" y="6984"/>
                  <a:pt x="1846" y="6756"/>
                  <a:pt x="1337" y="6756"/>
                </a:cubicBezTo>
                <a:cubicBezTo>
                  <a:pt x="982" y="6756"/>
                  <a:pt x="663" y="6867"/>
                  <a:pt x="429" y="7102"/>
                </a:cubicBezTo>
                <a:lnTo>
                  <a:pt x="821" y="7494"/>
                </a:lnTo>
                <a:lnTo>
                  <a:pt x="821" y="9493"/>
                </a:lnTo>
                <a:cubicBezTo>
                  <a:pt x="553" y="9528"/>
                  <a:pt x="357" y="9760"/>
                  <a:pt x="357" y="10046"/>
                </a:cubicBezTo>
                <a:cubicBezTo>
                  <a:pt x="375" y="10331"/>
                  <a:pt x="607" y="10545"/>
                  <a:pt x="875" y="10545"/>
                </a:cubicBezTo>
                <a:cubicBezTo>
                  <a:pt x="1160" y="10545"/>
                  <a:pt x="1392" y="10349"/>
                  <a:pt x="1428" y="10081"/>
                </a:cubicBezTo>
                <a:lnTo>
                  <a:pt x="3408" y="10081"/>
                </a:lnTo>
                <a:lnTo>
                  <a:pt x="3819" y="10492"/>
                </a:lnTo>
                <a:cubicBezTo>
                  <a:pt x="4372" y="9921"/>
                  <a:pt x="4229" y="8850"/>
                  <a:pt x="3533" y="7958"/>
                </a:cubicBezTo>
                <a:lnTo>
                  <a:pt x="3926" y="7548"/>
                </a:lnTo>
                <a:lnTo>
                  <a:pt x="4283" y="7958"/>
                </a:lnTo>
                <a:cubicBezTo>
                  <a:pt x="4390" y="8065"/>
                  <a:pt x="4515" y="8119"/>
                  <a:pt x="4657" y="8119"/>
                </a:cubicBezTo>
                <a:cubicBezTo>
                  <a:pt x="4800" y="8119"/>
                  <a:pt x="4943" y="8065"/>
                  <a:pt x="5032" y="7958"/>
                </a:cubicBezTo>
                <a:lnTo>
                  <a:pt x="6334" y="6638"/>
                </a:lnTo>
                <a:lnTo>
                  <a:pt x="6709" y="7012"/>
                </a:lnTo>
                <a:lnTo>
                  <a:pt x="5585" y="8154"/>
                </a:lnTo>
                <a:cubicBezTo>
                  <a:pt x="5478" y="8244"/>
                  <a:pt x="5424" y="8386"/>
                  <a:pt x="5424" y="8511"/>
                </a:cubicBezTo>
                <a:cubicBezTo>
                  <a:pt x="5424" y="8654"/>
                  <a:pt x="5478" y="8797"/>
                  <a:pt x="5585" y="8886"/>
                </a:cubicBezTo>
                <a:lnTo>
                  <a:pt x="7476" y="10759"/>
                </a:lnTo>
                <a:cubicBezTo>
                  <a:pt x="7583" y="10866"/>
                  <a:pt x="7708" y="10920"/>
                  <a:pt x="7851" y="10920"/>
                </a:cubicBezTo>
                <a:cubicBezTo>
                  <a:pt x="7994" y="10920"/>
                  <a:pt x="8119" y="10866"/>
                  <a:pt x="8226" y="10759"/>
                </a:cubicBezTo>
                <a:lnTo>
                  <a:pt x="10777" y="8244"/>
                </a:lnTo>
                <a:cubicBezTo>
                  <a:pt x="10884" y="8154"/>
                  <a:pt x="10920" y="8012"/>
                  <a:pt x="10920" y="7887"/>
                </a:cubicBezTo>
                <a:cubicBezTo>
                  <a:pt x="10920" y="7726"/>
                  <a:pt x="10884" y="7601"/>
                  <a:pt x="10777" y="7494"/>
                </a:cubicBezTo>
                <a:lnTo>
                  <a:pt x="8904" y="5621"/>
                </a:lnTo>
                <a:cubicBezTo>
                  <a:pt x="8797" y="5514"/>
                  <a:pt x="8654" y="5460"/>
                  <a:pt x="8529" y="5460"/>
                </a:cubicBezTo>
                <a:cubicBezTo>
                  <a:pt x="8386" y="5460"/>
                  <a:pt x="8244" y="5514"/>
                  <a:pt x="8154" y="5621"/>
                </a:cubicBezTo>
                <a:lnTo>
                  <a:pt x="7102" y="6656"/>
                </a:lnTo>
                <a:lnTo>
                  <a:pt x="6727" y="6281"/>
                </a:lnTo>
                <a:lnTo>
                  <a:pt x="8047" y="4961"/>
                </a:lnTo>
                <a:cubicBezTo>
                  <a:pt x="8154" y="4853"/>
                  <a:pt x="8208" y="4729"/>
                  <a:pt x="8208" y="4586"/>
                </a:cubicBezTo>
                <a:cubicBezTo>
                  <a:pt x="8208" y="4443"/>
                  <a:pt x="8154" y="4318"/>
                  <a:pt x="8047" y="4229"/>
                </a:cubicBezTo>
                <a:lnTo>
                  <a:pt x="7833" y="3997"/>
                </a:lnTo>
                <a:lnTo>
                  <a:pt x="8333" y="3729"/>
                </a:lnTo>
                <a:lnTo>
                  <a:pt x="7209" y="2605"/>
                </a:lnTo>
                <a:lnTo>
                  <a:pt x="6941" y="3105"/>
                </a:lnTo>
                <a:lnTo>
                  <a:pt x="6727" y="2891"/>
                </a:lnTo>
                <a:cubicBezTo>
                  <a:pt x="6620" y="2784"/>
                  <a:pt x="6495" y="2730"/>
                  <a:pt x="6352" y="2730"/>
                </a:cubicBezTo>
                <a:cubicBezTo>
                  <a:pt x="6210" y="2730"/>
                  <a:pt x="6067" y="2784"/>
                  <a:pt x="5978" y="2891"/>
                </a:cubicBezTo>
                <a:lnTo>
                  <a:pt x="4675" y="4211"/>
                </a:lnTo>
                <a:lnTo>
                  <a:pt x="4283" y="3836"/>
                </a:lnTo>
                <a:lnTo>
                  <a:pt x="5317" y="2784"/>
                </a:lnTo>
                <a:cubicBezTo>
                  <a:pt x="5424" y="2694"/>
                  <a:pt x="5478" y="2552"/>
                  <a:pt x="5478" y="2427"/>
                </a:cubicBezTo>
                <a:cubicBezTo>
                  <a:pt x="5478" y="2266"/>
                  <a:pt x="5424" y="2141"/>
                  <a:pt x="5317" y="2052"/>
                </a:cubicBezTo>
                <a:lnTo>
                  <a:pt x="3444" y="161"/>
                </a:lnTo>
                <a:cubicBezTo>
                  <a:pt x="3337" y="54"/>
                  <a:pt x="3212" y="0"/>
                  <a:pt x="305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84" name="Google Shape;1384;p43"/>
          <p:cNvSpPr/>
          <p:nvPr/>
        </p:nvSpPr>
        <p:spPr>
          <a:xfrm>
            <a:off x="5717809" y="3749343"/>
            <a:ext cx="334367" cy="308322"/>
          </a:xfrm>
          <a:custGeom>
            <a:rect b="b" l="l" r="r" t="t"/>
            <a:pathLst>
              <a:path extrusionOk="0" h="9047" w="10117">
                <a:moveTo>
                  <a:pt x="5085" y="1856"/>
                </a:moveTo>
                <a:cubicBezTo>
                  <a:pt x="5371" y="1856"/>
                  <a:pt x="5621" y="2017"/>
                  <a:pt x="5781" y="2285"/>
                </a:cubicBezTo>
                <a:lnTo>
                  <a:pt x="6441" y="3462"/>
                </a:lnTo>
                <a:lnTo>
                  <a:pt x="6905" y="3212"/>
                </a:lnTo>
                <a:lnTo>
                  <a:pt x="6620" y="4301"/>
                </a:lnTo>
                <a:lnTo>
                  <a:pt x="5513" y="3998"/>
                </a:lnTo>
                <a:lnTo>
                  <a:pt x="5977" y="3730"/>
                </a:lnTo>
                <a:lnTo>
                  <a:pt x="5299" y="2534"/>
                </a:lnTo>
                <a:cubicBezTo>
                  <a:pt x="5246" y="2427"/>
                  <a:pt x="5174" y="2392"/>
                  <a:pt x="5085" y="2392"/>
                </a:cubicBezTo>
                <a:cubicBezTo>
                  <a:pt x="4996" y="2392"/>
                  <a:pt x="4907" y="2427"/>
                  <a:pt x="4853" y="2517"/>
                </a:cubicBezTo>
                <a:lnTo>
                  <a:pt x="4443" y="3230"/>
                </a:lnTo>
                <a:lnTo>
                  <a:pt x="3979" y="2963"/>
                </a:lnTo>
                <a:lnTo>
                  <a:pt x="4389" y="2267"/>
                </a:lnTo>
                <a:cubicBezTo>
                  <a:pt x="4532" y="2017"/>
                  <a:pt x="4800" y="1856"/>
                  <a:pt x="5085" y="1856"/>
                </a:cubicBezTo>
                <a:close/>
                <a:moveTo>
                  <a:pt x="3801" y="3730"/>
                </a:moveTo>
                <a:lnTo>
                  <a:pt x="4086" y="4818"/>
                </a:lnTo>
                <a:lnTo>
                  <a:pt x="3622" y="4533"/>
                </a:lnTo>
                <a:lnTo>
                  <a:pt x="2962" y="5710"/>
                </a:lnTo>
                <a:cubicBezTo>
                  <a:pt x="2891" y="5817"/>
                  <a:pt x="2873" y="5907"/>
                  <a:pt x="2926" y="5978"/>
                </a:cubicBezTo>
                <a:cubicBezTo>
                  <a:pt x="2980" y="6067"/>
                  <a:pt x="3069" y="6121"/>
                  <a:pt x="3176" y="6121"/>
                </a:cubicBezTo>
                <a:lnTo>
                  <a:pt x="3979" y="6121"/>
                </a:lnTo>
                <a:lnTo>
                  <a:pt x="3979" y="6656"/>
                </a:lnTo>
                <a:lnTo>
                  <a:pt x="3176" y="6656"/>
                </a:lnTo>
                <a:cubicBezTo>
                  <a:pt x="2891" y="6656"/>
                  <a:pt x="2605" y="6495"/>
                  <a:pt x="2462" y="6246"/>
                </a:cubicBezTo>
                <a:cubicBezTo>
                  <a:pt x="2320" y="5978"/>
                  <a:pt x="2320" y="5710"/>
                  <a:pt x="2480" y="5443"/>
                </a:cubicBezTo>
                <a:lnTo>
                  <a:pt x="3158" y="4265"/>
                </a:lnTo>
                <a:lnTo>
                  <a:pt x="2712" y="4015"/>
                </a:lnTo>
                <a:lnTo>
                  <a:pt x="3801" y="3730"/>
                </a:lnTo>
                <a:close/>
                <a:moveTo>
                  <a:pt x="7226" y="4783"/>
                </a:moveTo>
                <a:lnTo>
                  <a:pt x="7619" y="5478"/>
                </a:lnTo>
                <a:cubicBezTo>
                  <a:pt x="7655" y="5550"/>
                  <a:pt x="7690" y="5603"/>
                  <a:pt x="7708" y="5675"/>
                </a:cubicBezTo>
                <a:lnTo>
                  <a:pt x="7762" y="5693"/>
                </a:lnTo>
                <a:lnTo>
                  <a:pt x="7708" y="5710"/>
                </a:lnTo>
                <a:cubicBezTo>
                  <a:pt x="7762" y="5907"/>
                  <a:pt x="7744" y="6121"/>
                  <a:pt x="7637" y="6299"/>
                </a:cubicBezTo>
                <a:cubicBezTo>
                  <a:pt x="7494" y="6531"/>
                  <a:pt x="7244" y="6674"/>
                  <a:pt x="6959" y="6674"/>
                </a:cubicBezTo>
                <a:lnTo>
                  <a:pt x="5567" y="6674"/>
                </a:lnTo>
                <a:lnTo>
                  <a:pt x="5567" y="7174"/>
                </a:lnTo>
                <a:lnTo>
                  <a:pt x="4782" y="6388"/>
                </a:lnTo>
                <a:lnTo>
                  <a:pt x="5567" y="5586"/>
                </a:lnTo>
                <a:lnTo>
                  <a:pt x="5567" y="6139"/>
                </a:lnTo>
                <a:lnTo>
                  <a:pt x="6923" y="6139"/>
                </a:lnTo>
                <a:cubicBezTo>
                  <a:pt x="7048" y="6139"/>
                  <a:pt x="7137" y="6085"/>
                  <a:pt x="7173" y="6032"/>
                </a:cubicBezTo>
                <a:cubicBezTo>
                  <a:pt x="7226" y="5942"/>
                  <a:pt x="7209" y="5835"/>
                  <a:pt x="7155" y="5746"/>
                </a:cubicBezTo>
                <a:lnTo>
                  <a:pt x="6762" y="5050"/>
                </a:lnTo>
                <a:lnTo>
                  <a:pt x="7226" y="4783"/>
                </a:lnTo>
                <a:close/>
                <a:moveTo>
                  <a:pt x="518" y="1"/>
                </a:moveTo>
                <a:cubicBezTo>
                  <a:pt x="232" y="1"/>
                  <a:pt x="0" y="233"/>
                  <a:pt x="0" y="536"/>
                </a:cubicBezTo>
                <a:cubicBezTo>
                  <a:pt x="0" y="822"/>
                  <a:pt x="232" y="1053"/>
                  <a:pt x="518" y="1053"/>
                </a:cubicBezTo>
                <a:lnTo>
                  <a:pt x="732" y="1053"/>
                </a:lnTo>
                <a:lnTo>
                  <a:pt x="1981" y="8619"/>
                </a:lnTo>
                <a:cubicBezTo>
                  <a:pt x="2052" y="8886"/>
                  <a:pt x="2248" y="9047"/>
                  <a:pt x="2516" y="9047"/>
                </a:cubicBezTo>
                <a:lnTo>
                  <a:pt x="7565" y="9047"/>
                </a:lnTo>
                <a:cubicBezTo>
                  <a:pt x="7815" y="9047"/>
                  <a:pt x="8047" y="8869"/>
                  <a:pt x="8083" y="8619"/>
                </a:cubicBezTo>
                <a:lnTo>
                  <a:pt x="9367" y="1053"/>
                </a:lnTo>
                <a:lnTo>
                  <a:pt x="9582" y="1053"/>
                </a:lnTo>
                <a:cubicBezTo>
                  <a:pt x="9867" y="1053"/>
                  <a:pt x="10117" y="822"/>
                  <a:pt x="10117" y="536"/>
                </a:cubicBezTo>
                <a:cubicBezTo>
                  <a:pt x="10117" y="233"/>
                  <a:pt x="9867" y="1"/>
                  <a:pt x="9582"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85" name="Google Shape;1385;p43"/>
          <p:cNvSpPr/>
          <p:nvPr/>
        </p:nvSpPr>
        <p:spPr>
          <a:xfrm>
            <a:off x="6195030" y="3738589"/>
            <a:ext cx="318470" cy="329826"/>
          </a:xfrm>
          <a:custGeom>
            <a:rect b="b" l="l" r="r" t="t"/>
            <a:pathLst>
              <a:path extrusionOk="0" h="9678" w="9636">
                <a:moveTo>
                  <a:pt x="9636" y="0"/>
                </a:moveTo>
                <a:lnTo>
                  <a:pt x="2588" y="1642"/>
                </a:lnTo>
                <a:lnTo>
                  <a:pt x="2588" y="7351"/>
                </a:lnTo>
                <a:cubicBezTo>
                  <a:pt x="2460" y="7320"/>
                  <a:pt x="2326" y="7304"/>
                  <a:pt x="2188" y="7304"/>
                </a:cubicBezTo>
                <a:cubicBezTo>
                  <a:pt x="1938" y="7304"/>
                  <a:pt x="1674" y="7355"/>
                  <a:pt x="1410" y="7458"/>
                </a:cubicBezTo>
                <a:cubicBezTo>
                  <a:pt x="536" y="7762"/>
                  <a:pt x="1" y="8493"/>
                  <a:pt x="215" y="9064"/>
                </a:cubicBezTo>
                <a:cubicBezTo>
                  <a:pt x="361" y="9454"/>
                  <a:pt x="816" y="9678"/>
                  <a:pt x="1362" y="9678"/>
                </a:cubicBezTo>
                <a:cubicBezTo>
                  <a:pt x="1615" y="9678"/>
                  <a:pt x="1888" y="9630"/>
                  <a:pt x="2160" y="9528"/>
                </a:cubicBezTo>
                <a:cubicBezTo>
                  <a:pt x="2945" y="9261"/>
                  <a:pt x="3444" y="8636"/>
                  <a:pt x="3391" y="8101"/>
                </a:cubicBezTo>
                <a:lnTo>
                  <a:pt x="3391" y="2552"/>
                </a:lnTo>
                <a:lnTo>
                  <a:pt x="8851" y="1285"/>
                </a:lnTo>
                <a:lnTo>
                  <a:pt x="8851" y="6138"/>
                </a:lnTo>
                <a:cubicBezTo>
                  <a:pt x="8723" y="6106"/>
                  <a:pt x="8587" y="6090"/>
                  <a:pt x="8444" y="6090"/>
                </a:cubicBezTo>
                <a:cubicBezTo>
                  <a:pt x="8188" y="6090"/>
                  <a:pt x="7913" y="6142"/>
                  <a:pt x="7637" y="6245"/>
                </a:cubicBezTo>
                <a:cubicBezTo>
                  <a:pt x="6781" y="6566"/>
                  <a:pt x="6246" y="7280"/>
                  <a:pt x="6460" y="7851"/>
                </a:cubicBezTo>
                <a:cubicBezTo>
                  <a:pt x="6608" y="8246"/>
                  <a:pt x="7064" y="8470"/>
                  <a:pt x="7621" y="8470"/>
                </a:cubicBezTo>
                <a:cubicBezTo>
                  <a:pt x="7868" y="8470"/>
                  <a:pt x="8135" y="8426"/>
                  <a:pt x="8405" y="8333"/>
                </a:cubicBezTo>
                <a:cubicBezTo>
                  <a:pt x="9118" y="8065"/>
                  <a:pt x="9600" y="7530"/>
                  <a:pt x="9636" y="7030"/>
                </a:cubicBezTo>
                <a:lnTo>
                  <a:pt x="9636"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86" name="Google Shape;1386;p43"/>
          <p:cNvSpPr/>
          <p:nvPr/>
        </p:nvSpPr>
        <p:spPr>
          <a:xfrm>
            <a:off x="6776032" y="3664863"/>
            <a:ext cx="351487" cy="362475"/>
          </a:xfrm>
          <a:custGeom>
            <a:rect b="b" l="l" r="r" t="t"/>
            <a:pathLst>
              <a:path extrusionOk="0" h="10636" w="10635">
                <a:moveTo>
                  <a:pt x="4622" y="1"/>
                </a:moveTo>
                <a:lnTo>
                  <a:pt x="3088" y="1518"/>
                </a:lnTo>
                <a:cubicBezTo>
                  <a:pt x="2736" y="1869"/>
                  <a:pt x="3337" y="2464"/>
                  <a:pt x="3833" y="2464"/>
                </a:cubicBezTo>
                <a:cubicBezTo>
                  <a:pt x="3840" y="2464"/>
                  <a:pt x="3848" y="2463"/>
                  <a:pt x="3855" y="2463"/>
                </a:cubicBezTo>
                <a:cubicBezTo>
                  <a:pt x="3868" y="2463"/>
                  <a:pt x="3881" y="2462"/>
                  <a:pt x="3895" y="2462"/>
                </a:cubicBezTo>
                <a:cubicBezTo>
                  <a:pt x="4739" y="2462"/>
                  <a:pt x="5041" y="3580"/>
                  <a:pt x="4426" y="4230"/>
                </a:cubicBezTo>
                <a:lnTo>
                  <a:pt x="4336" y="4319"/>
                </a:lnTo>
                <a:cubicBezTo>
                  <a:pt x="4098" y="4545"/>
                  <a:pt x="3794" y="4649"/>
                  <a:pt x="3504" y="4649"/>
                </a:cubicBezTo>
                <a:cubicBezTo>
                  <a:pt x="2994" y="4649"/>
                  <a:pt x="2529" y="4324"/>
                  <a:pt x="2552" y="3766"/>
                </a:cubicBezTo>
                <a:cubicBezTo>
                  <a:pt x="2566" y="3371"/>
                  <a:pt x="2190" y="2909"/>
                  <a:pt x="1856" y="2909"/>
                </a:cubicBezTo>
                <a:cubicBezTo>
                  <a:pt x="1767" y="2909"/>
                  <a:pt x="1681" y="2942"/>
                  <a:pt x="1607" y="3016"/>
                </a:cubicBezTo>
                <a:lnTo>
                  <a:pt x="1" y="4622"/>
                </a:lnTo>
                <a:lnTo>
                  <a:pt x="2249" y="6888"/>
                </a:lnTo>
                <a:cubicBezTo>
                  <a:pt x="2624" y="7245"/>
                  <a:pt x="1999" y="7834"/>
                  <a:pt x="1500" y="7834"/>
                </a:cubicBezTo>
                <a:cubicBezTo>
                  <a:pt x="1493" y="7834"/>
                  <a:pt x="1486" y="7834"/>
                  <a:pt x="1479" y="7834"/>
                </a:cubicBezTo>
                <a:cubicBezTo>
                  <a:pt x="621" y="7834"/>
                  <a:pt x="327" y="8963"/>
                  <a:pt x="964" y="9618"/>
                </a:cubicBezTo>
                <a:lnTo>
                  <a:pt x="1053" y="9707"/>
                </a:lnTo>
                <a:cubicBezTo>
                  <a:pt x="1282" y="9930"/>
                  <a:pt x="1573" y="10032"/>
                  <a:pt x="1851" y="10032"/>
                </a:cubicBezTo>
                <a:cubicBezTo>
                  <a:pt x="2352" y="10032"/>
                  <a:pt x="2814" y="9699"/>
                  <a:pt x="2802" y="9136"/>
                </a:cubicBezTo>
                <a:cubicBezTo>
                  <a:pt x="2788" y="8740"/>
                  <a:pt x="3168" y="8264"/>
                  <a:pt x="3503" y="8264"/>
                </a:cubicBezTo>
                <a:cubicBezTo>
                  <a:pt x="3590" y="8264"/>
                  <a:pt x="3674" y="8296"/>
                  <a:pt x="3748" y="8369"/>
                </a:cubicBezTo>
                <a:lnTo>
                  <a:pt x="6014" y="10635"/>
                </a:lnTo>
                <a:lnTo>
                  <a:pt x="7637" y="9011"/>
                </a:lnTo>
                <a:cubicBezTo>
                  <a:pt x="7994" y="8655"/>
                  <a:pt x="7388" y="8066"/>
                  <a:pt x="6870" y="8066"/>
                </a:cubicBezTo>
                <a:cubicBezTo>
                  <a:pt x="6857" y="8066"/>
                  <a:pt x="6843" y="8067"/>
                  <a:pt x="6830" y="8067"/>
                </a:cubicBezTo>
                <a:cubicBezTo>
                  <a:pt x="5986" y="8067"/>
                  <a:pt x="5684" y="6967"/>
                  <a:pt x="6299" y="6317"/>
                </a:cubicBezTo>
                <a:lnTo>
                  <a:pt x="6388" y="6228"/>
                </a:lnTo>
                <a:cubicBezTo>
                  <a:pt x="6624" y="5999"/>
                  <a:pt x="6932" y="5892"/>
                  <a:pt x="7225" y="5892"/>
                </a:cubicBezTo>
                <a:cubicBezTo>
                  <a:pt x="7732" y="5892"/>
                  <a:pt x="8195" y="6210"/>
                  <a:pt x="8173" y="6763"/>
                </a:cubicBezTo>
                <a:cubicBezTo>
                  <a:pt x="8159" y="7173"/>
                  <a:pt x="8535" y="7638"/>
                  <a:pt x="8870" y="7638"/>
                </a:cubicBezTo>
                <a:cubicBezTo>
                  <a:pt x="8958" y="7638"/>
                  <a:pt x="9044" y="7605"/>
                  <a:pt x="9118" y="7531"/>
                </a:cubicBezTo>
                <a:lnTo>
                  <a:pt x="10635" y="6014"/>
                </a:lnTo>
                <a:lnTo>
                  <a:pt x="8369" y="3748"/>
                </a:lnTo>
                <a:cubicBezTo>
                  <a:pt x="8017" y="3396"/>
                  <a:pt x="8601" y="2802"/>
                  <a:pt x="9114" y="2802"/>
                </a:cubicBezTo>
                <a:cubicBezTo>
                  <a:pt x="9121" y="2802"/>
                  <a:pt x="9129" y="2802"/>
                  <a:pt x="9136" y="2802"/>
                </a:cubicBezTo>
                <a:cubicBezTo>
                  <a:pt x="9149" y="2803"/>
                  <a:pt x="9162" y="2803"/>
                  <a:pt x="9175" y="2803"/>
                </a:cubicBezTo>
                <a:cubicBezTo>
                  <a:pt x="10019" y="2803"/>
                  <a:pt x="10287" y="1668"/>
                  <a:pt x="9671" y="1036"/>
                </a:cubicBezTo>
                <a:lnTo>
                  <a:pt x="9582" y="929"/>
                </a:lnTo>
                <a:cubicBezTo>
                  <a:pt x="9353" y="706"/>
                  <a:pt x="9061" y="604"/>
                  <a:pt x="8781" y="604"/>
                </a:cubicBezTo>
                <a:cubicBezTo>
                  <a:pt x="8275" y="604"/>
                  <a:pt x="7811" y="937"/>
                  <a:pt x="7834" y="1500"/>
                </a:cubicBezTo>
                <a:cubicBezTo>
                  <a:pt x="7834" y="1909"/>
                  <a:pt x="7465" y="2374"/>
                  <a:pt x="7135" y="2374"/>
                </a:cubicBezTo>
                <a:cubicBezTo>
                  <a:pt x="7047" y="2374"/>
                  <a:pt x="6963" y="2342"/>
                  <a:pt x="6888" y="2267"/>
                </a:cubicBezTo>
                <a:lnTo>
                  <a:pt x="4622"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87" name="Google Shape;1387;p43"/>
          <p:cNvSpPr/>
          <p:nvPr/>
        </p:nvSpPr>
        <p:spPr>
          <a:xfrm>
            <a:off x="7285385" y="3664574"/>
            <a:ext cx="351487" cy="363054"/>
          </a:xfrm>
          <a:custGeom>
            <a:rect b="b" l="l" r="r" t="t"/>
            <a:pathLst>
              <a:path extrusionOk="0" h="10653" w="10635">
                <a:moveTo>
                  <a:pt x="5318" y="0"/>
                </a:moveTo>
                <a:lnTo>
                  <a:pt x="3980" y="3997"/>
                </a:lnTo>
                <a:lnTo>
                  <a:pt x="1" y="3997"/>
                </a:lnTo>
                <a:lnTo>
                  <a:pt x="3052" y="6655"/>
                </a:lnTo>
                <a:lnTo>
                  <a:pt x="1856" y="10652"/>
                </a:lnTo>
                <a:lnTo>
                  <a:pt x="5318" y="8261"/>
                </a:lnTo>
                <a:lnTo>
                  <a:pt x="8779" y="10652"/>
                </a:lnTo>
                <a:lnTo>
                  <a:pt x="7584" y="6655"/>
                </a:lnTo>
                <a:lnTo>
                  <a:pt x="10635" y="3997"/>
                </a:lnTo>
                <a:lnTo>
                  <a:pt x="6656" y="3997"/>
                </a:lnTo>
                <a:lnTo>
                  <a:pt x="5318"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88" name="Google Shape;1388;p43"/>
          <p:cNvSpPr/>
          <p:nvPr/>
        </p:nvSpPr>
        <p:spPr>
          <a:xfrm>
            <a:off x="7794738" y="3657024"/>
            <a:ext cx="340283" cy="420206"/>
          </a:xfrm>
          <a:custGeom>
            <a:rect b="b" l="l" r="r" t="t"/>
            <a:pathLst>
              <a:path extrusionOk="0" h="12330" w="10296">
                <a:moveTo>
                  <a:pt x="8993" y="3622"/>
                </a:moveTo>
                <a:cubicBezTo>
                  <a:pt x="7798" y="2320"/>
                  <a:pt x="6513" y="3212"/>
                  <a:pt x="5532" y="3444"/>
                </a:cubicBezTo>
                <a:cubicBezTo>
                  <a:pt x="5514" y="3123"/>
                  <a:pt x="5425" y="2819"/>
                  <a:pt x="5335" y="2552"/>
                </a:cubicBezTo>
                <a:cubicBezTo>
                  <a:pt x="5746" y="2516"/>
                  <a:pt x="6352" y="2373"/>
                  <a:pt x="6781" y="1927"/>
                </a:cubicBezTo>
                <a:cubicBezTo>
                  <a:pt x="7476" y="1249"/>
                  <a:pt x="7405" y="72"/>
                  <a:pt x="7405" y="72"/>
                </a:cubicBezTo>
                <a:cubicBezTo>
                  <a:pt x="7405" y="72"/>
                  <a:pt x="6228" y="0"/>
                  <a:pt x="5549" y="696"/>
                </a:cubicBezTo>
                <a:cubicBezTo>
                  <a:pt x="5228" y="1017"/>
                  <a:pt x="5068" y="1446"/>
                  <a:pt x="4996" y="1820"/>
                </a:cubicBezTo>
                <a:cubicBezTo>
                  <a:pt x="4408" y="821"/>
                  <a:pt x="3551" y="321"/>
                  <a:pt x="3498" y="268"/>
                </a:cubicBezTo>
                <a:lnTo>
                  <a:pt x="3087" y="946"/>
                </a:lnTo>
                <a:cubicBezTo>
                  <a:pt x="3105" y="964"/>
                  <a:pt x="4532" y="1856"/>
                  <a:pt x="4747" y="3426"/>
                </a:cubicBezTo>
                <a:cubicBezTo>
                  <a:pt x="3765" y="3176"/>
                  <a:pt x="2463" y="2320"/>
                  <a:pt x="1285" y="3622"/>
                </a:cubicBezTo>
                <a:cubicBezTo>
                  <a:pt x="0" y="5032"/>
                  <a:pt x="1107" y="12330"/>
                  <a:pt x="5157" y="10313"/>
                </a:cubicBezTo>
                <a:cubicBezTo>
                  <a:pt x="9207" y="12330"/>
                  <a:pt x="10296" y="5050"/>
                  <a:pt x="8993" y="3622"/>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89" name="Google Shape;1389;p43"/>
          <p:cNvSpPr/>
          <p:nvPr/>
        </p:nvSpPr>
        <p:spPr>
          <a:xfrm>
            <a:off x="8408731" y="3713485"/>
            <a:ext cx="298441" cy="344344"/>
          </a:xfrm>
          <a:custGeom>
            <a:rect b="b" l="l" r="r" t="t"/>
            <a:pathLst>
              <a:path extrusionOk="0" h="10104" w="9030">
                <a:moveTo>
                  <a:pt x="3676" y="0"/>
                </a:moveTo>
                <a:cubicBezTo>
                  <a:pt x="5264" y="1392"/>
                  <a:pt x="5871" y="3693"/>
                  <a:pt x="5032" y="5763"/>
                </a:cubicBezTo>
                <a:cubicBezTo>
                  <a:pt x="4223" y="7720"/>
                  <a:pt x="2328" y="8879"/>
                  <a:pt x="345" y="8879"/>
                </a:cubicBezTo>
                <a:cubicBezTo>
                  <a:pt x="230" y="8879"/>
                  <a:pt x="116" y="8876"/>
                  <a:pt x="1" y="8868"/>
                </a:cubicBezTo>
                <a:lnTo>
                  <a:pt x="1" y="8868"/>
                </a:lnTo>
                <a:cubicBezTo>
                  <a:pt x="393" y="9207"/>
                  <a:pt x="857" y="9510"/>
                  <a:pt x="1357" y="9724"/>
                </a:cubicBezTo>
                <a:cubicBezTo>
                  <a:pt x="1988" y="9981"/>
                  <a:pt x="2642" y="10103"/>
                  <a:pt x="3284" y="10103"/>
                </a:cubicBezTo>
                <a:cubicBezTo>
                  <a:pt x="5276" y="10103"/>
                  <a:pt x="7163" y="8932"/>
                  <a:pt x="7959" y="6977"/>
                </a:cubicBezTo>
                <a:cubicBezTo>
                  <a:pt x="9029" y="4407"/>
                  <a:pt x="7816" y="1463"/>
                  <a:pt x="5229" y="375"/>
                </a:cubicBezTo>
                <a:cubicBezTo>
                  <a:pt x="4711" y="178"/>
                  <a:pt x="4194" y="54"/>
                  <a:pt x="367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390" name="Google Shape;1390;p43"/>
          <p:cNvGrpSpPr/>
          <p:nvPr/>
        </p:nvGrpSpPr>
        <p:grpSpPr>
          <a:xfrm>
            <a:off x="8933824" y="3717916"/>
            <a:ext cx="327294" cy="334632"/>
            <a:chOff x="5717150" y="2098500"/>
            <a:chExt cx="247575" cy="245475"/>
          </a:xfrm>
        </p:grpSpPr>
        <p:sp>
          <p:nvSpPr>
            <p:cNvPr id="1391" name="Google Shape;1391;p43"/>
            <p:cNvSpPr/>
            <p:nvPr/>
          </p:nvSpPr>
          <p:spPr>
            <a:xfrm>
              <a:off x="5717150" y="2098500"/>
              <a:ext cx="135175" cy="132800"/>
            </a:xfrm>
            <a:custGeom>
              <a:rect b="b" l="l" r="r" t="t"/>
              <a:pathLst>
                <a:path extrusionOk="0" h="5312" w="5407">
                  <a:moveTo>
                    <a:pt x="2694" y="1"/>
                  </a:moveTo>
                  <a:cubicBezTo>
                    <a:pt x="2534" y="1"/>
                    <a:pt x="2409" y="108"/>
                    <a:pt x="2355" y="251"/>
                  </a:cubicBezTo>
                  <a:lnTo>
                    <a:pt x="1963" y="1428"/>
                  </a:lnTo>
                  <a:cubicBezTo>
                    <a:pt x="1909" y="1589"/>
                    <a:pt x="1785" y="1696"/>
                    <a:pt x="1624" y="1696"/>
                  </a:cubicBezTo>
                  <a:lnTo>
                    <a:pt x="393" y="1696"/>
                  </a:lnTo>
                  <a:cubicBezTo>
                    <a:pt x="250" y="1696"/>
                    <a:pt x="89" y="1785"/>
                    <a:pt x="54" y="1928"/>
                  </a:cubicBezTo>
                  <a:cubicBezTo>
                    <a:pt x="0" y="2071"/>
                    <a:pt x="36" y="2231"/>
                    <a:pt x="161" y="2338"/>
                  </a:cubicBezTo>
                  <a:lnTo>
                    <a:pt x="589" y="2713"/>
                  </a:lnTo>
                  <a:lnTo>
                    <a:pt x="1124" y="3195"/>
                  </a:lnTo>
                  <a:cubicBezTo>
                    <a:pt x="1178" y="3248"/>
                    <a:pt x="1214" y="3302"/>
                    <a:pt x="1231" y="3373"/>
                  </a:cubicBezTo>
                  <a:cubicBezTo>
                    <a:pt x="1249" y="3444"/>
                    <a:pt x="1249" y="3516"/>
                    <a:pt x="1231" y="3587"/>
                  </a:cubicBezTo>
                  <a:lnTo>
                    <a:pt x="857" y="4836"/>
                  </a:lnTo>
                  <a:cubicBezTo>
                    <a:pt x="803" y="4979"/>
                    <a:pt x="857" y="5139"/>
                    <a:pt x="999" y="5229"/>
                  </a:cubicBezTo>
                  <a:cubicBezTo>
                    <a:pt x="1055" y="5285"/>
                    <a:pt x="1131" y="5311"/>
                    <a:pt x="1211" y="5311"/>
                  </a:cubicBezTo>
                  <a:cubicBezTo>
                    <a:pt x="1283" y="5311"/>
                    <a:pt x="1360" y="5289"/>
                    <a:pt x="1428" y="5247"/>
                  </a:cubicBezTo>
                  <a:lnTo>
                    <a:pt x="2480" y="4497"/>
                  </a:lnTo>
                  <a:cubicBezTo>
                    <a:pt x="2543" y="4453"/>
                    <a:pt x="2619" y="4430"/>
                    <a:pt x="2692" y="4430"/>
                  </a:cubicBezTo>
                  <a:cubicBezTo>
                    <a:pt x="2766" y="4430"/>
                    <a:pt x="2837" y="4453"/>
                    <a:pt x="2891" y="4497"/>
                  </a:cubicBezTo>
                  <a:lnTo>
                    <a:pt x="3961" y="5247"/>
                  </a:lnTo>
                  <a:cubicBezTo>
                    <a:pt x="4021" y="5289"/>
                    <a:pt x="4093" y="5311"/>
                    <a:pt x="4165" y="5311"/>
                  </a:cubicBezTo>
                  <a:cubicBezTo>
                    <a:pt x="4244" y="5311"/>
                    <a:pt x="4324" y="5285"/>
                    <a:pt x="4390" y="5229"/>
                  </a:cubicBezTo>
                  <a:cubicBezTo>
                    <a:pt x="4514" y="5139"/>
                    <a:pt x="4550" y="4979"/>
                    <a:pt x="4532" y="4836"/>
                  </a:cubicBezTo>
                  <a:lnTo>
                    <a:pt x="4158" y="3587"/>
                  </a:lnTo>
                  <a:cubicBezTo>
                    <a:pt x="4122" y="3444"/>
                    <a:pt x="4158" y="3302"/>
                    <a:pt x="4265" y="3195"/>
                  </a:cubicBezTo>
                  <a:lnTo>
                    <a:pt x="5246" y="2338"/>
                  </a:lnTo>
                  <a:cubicBezTo>
                    <a:pt x="5353" y="2231"/>
                    <a:pt x="5407" y="2071"/>
                    <a:pt x="5353" y="1928"/>
                  </a:cubicBezTo>
                  <a:cubicBezTo>
                    <a:pt x="5282" y="1785"/>
                    <a:pt x="5157" y="1696"/>
                    <a:pt x="4996" y="1696"/>
                  </a:cubicBezTo>
                  <a:lnTo>
                    <a:pt x="3783" y="1696"/>
                  </a:lnTo>
                  <a:cubicBezTo>
                    <a:pt x="3622" y="1696"/>
                    <a:pt x="3480" y="1589"/>
                    <a:pt x="3426" y="1428"/>
                  </a:cubicBezTo>
                  <a:lnTo>
                    <a:pt x="3051" y="251"/>
                  </a:lnTo>
                  <a:cubicBezTo>
                    <a:pt x="2998" y="108"/>
                    <a:pt x="2855" y="1"/>
                    <a:pt x="269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92" name="Google Shape;1392;p43"/>
            <p:cNvSpPr/>
            <p:nvPr/>
          </p:nvSpPr>
          <p:spPr>
            <a:xfrm>
              <a:off x="5857650" y="2158275"/>
              <a:ext cx="107075" cy="106075"/>
            </a:xfrm>
            <a:custGeom>
              <a:rect b="b" l="l" r="r" t="t"/>
              <a:pathLst>
                <a:path extrusionOk="0" h="4243" w="4283">
                  <a:moveTo>
                    <a:pt x="2124" y="1"/>
                  </a:moveTo>
                  <a:cubicBezTo>
                    <a:pt x="2017" y="1"/>
                    <a:pt x="1892" y="72"/>
                    <a:pt x="1856" y="197"/>
                  </a:cubicBezTo>
                  <a:lnTo>
                    <a:pt x="1553" y="1160"/>
                  </a:lnTo>
                  <a:cubicBezTo>
                    <a:pt x="1499" y="1268"/>
                    <a:pt x="1392" y="1357"/>
                    <a:pt x="1268" y="1357"/>
                  </a:cubicBezTo>
                  <a:lnTo>
                    <a:pt x="304" y="1357"/>
                  </a:lnTo>
                  <a:cubicBezTo>
                    <a:pt x="179" y="1357"/>
                    <a:pt x="72" y="1428"/>
                    <a:pt x="36" y="1553"/>
                  </a:cubicBezTo>
                  <a:cubicBezTo>
                    <a:pt x="1" y="1678"/>
                    <a:pt x="19" y="1785"/>
                    <a:pt x="108" y="1874"/>
                  </a:cubicBezTo>
                  <a:lnTo>
                    <a:pt x="465" y="2177"/>
                  </a:lnTo>
                  <a:lnTo>
                    <a:pt x="893" y="2570"/>
                  </a:lnTo>
                  <a:cubicBezTo>
                    <a:pt x="928" y="2606"/>
                    <a:pt x="964" y="2659"/>
                    <a:pt x="1000" y="2713"/>
                  </a:cubicBezTo>
                  <a:cubicBezTo>
                    <a:pt x="1000" y="2766"/>
                    <a:pt x="1000" y="2820"/>
                    <a:pt x="1000" y="2891"/>
                  </a:cubicBezTo>
                  <a:lnTo>
                    <a:pt x="661" y="3873"/>
                  </a:lnTo>
                  <a:cubicBezTo>
                    <a:pt x="643" y="3980"/>
                    <a:pt x="661" y="4122"/>
                    <a:pt x="768" y="4176"/>
                  </a:cubicBezTo>
                  <a:cubicBezTo>
                    <a:pt x="830" y="4220"/>
                    <a:pt x="893" y="4243"/>
                    <a:pt x="951" y="4243"/>
                  </a:cubicBezTo>
                  <a:cubicBezTo>
                    <a:pt x="1009" y="4243"/>
                    <a:pt x="1062" y="4220"/>
                    <a:pt x="1107" y="4176"/>
                  </a:cubicBezTo>
                  <a:lnTo>
                    <a:pt x="1963" y="3587"/>
                  </a:lnTo>
                  <a:cubicBezTo>
                    <a:pt x="2008" y="3551"/>
                    <a:pt x="2066" y="3534"/>
                    <a:pt x="2126" y="3534"/>
                  </a:cubicBezTo>
                  <a:cubicBezTo>
                    <a:pt x="2186" y="3534"/>
                    <a:pt x="2249" y="3551"/>
                    <a:pt x="2302" y="3587"/>
                  </a:cubicBezTo>
                  <a:lnTo>
                    <a:pt x="3141" y="4176"/>
                  </a:lnTo>
                  <a:cubicBezTo>
                    <a:pt x="3195" y="4220"/>
                    <a:pt x="3257" y="4243"/>
                    <a:pt x="3319" y="4243"/>
                  </a:cubicBezTo>
                  <a:cubicBezTo>
                    <a:pt x="3382" y="4243"/>
                    <a:pt x="3444" y="4220"/>
                    <a:pt x="3498" y="4176"/>
                  </a:cubicBezTo>
                  <a:cubicBezTo>
                    <a:pt x="3605" y="4104"/>
                    <a:pt x="3641" y="3980"/>
                    <a:pt x="3605" y="3855"/>
                  </a:cubicBezTo>
                  <a:lnTo>
                    <a:pt x="3302" y="2856"/>
                  </a:lnTo>
                  <a:cubicBezTo>
                    <a:pt x="3284" y="2748"/>
                    <a:pt x="3302" y="2624"/>
                    <a:pt x="3391" y="2552"/>
                  </a:cubicBezTo>
                  <a:lnTo>
                    <a:pt x="4158" y="1874"/>
                  </a:lnTo>
                  <a:cubicBezTo>
                    <a:pt x="4247" y="1785"/>
                    <a:pt x="4283" y="1660"/>
                    <a:pt x="4229" y="1553"/>
                  </a:cubicBezTo>
                  <a:cubicBezTo>
                    <a:pt x="4194" y="1428"/>
                    <a:pt x="4104" y="1375"/>
                    <a:pt x="3980" y="1357"/>
                  </a:cubicBezTo>
                  <a:lnTo>
                    <a:pt x="2998" y="1357"/>
                  </a:lnTo>
                  <a:cubicBezTo>
                    <a:pt x="2873" y="1357"/>
                    <a:pt x="2766" y="1268"/>
                    <a:pt x="2731" y="1160"/>
                  </a:cubicBezTo>
                  <a:lnTo>
                    <a:pt x="2409" y="197"/>
                  </a:lnTo>
                  <a:cubicBezTo>
                    <a:pt x="2374" y="72"/>
                    <a:pt x="2267" y="1"/>
                    <a:pt x="212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93" name="Google Shape;1393;p43"/>
            <p:cNvSpPr/>
            <p:nvPr/>
          </p:nvSpPr>
          <p:spPr>
            <a:xfrm>
              <a:off x="5790750" y="2264450"/>
              <a:ext cx="80750" cy="79525"/>
            </a:xfrm>
            <a:custGeom>
              <a:rect b="b" l="l" r="r" t="t"/>
              <a:pathLst>
                <a:path extrusionOk="0" h="3181" w="3230">
                  <a:moveTo>
                    <a:pt x="1606" y="0"/>
                  </a:moveTo>
                  <a:cubicBezTo>
                    <a:pt x="1517" y="0"/>
                    <a:pt x="1446" y="72"/>
                    <a:pt x="1410" y="143"/>
                  </a:cubicBezTo>
                  <a:lnTo>
                    <a:pt x="1160" y="857"/>
                  </a:lnTo>
                  <a:cubicBezTo>
                    <a:pt x="1142" y="964"/>
                    <a:pt x="1053" y="1017"/>
                    <a:pt x="964" y="1017"/>
                  </a:cubicBezTo>
                  <a:lnTo>
                    <a:pt x="232" y="1017"/>
                  </a:lnTo>
                  <a:cubicBezTo>
                    <a:pt x="143" y="1017"/>
                    <a:pt x="54" y="1071"/>
                    <a:pt x="36" y="1160"/>
                  </a:cubicBezTo>
                  <a:cubicBezTo>
                    <a:pt x="0" y="1231"/>
                    <a:pt x="36" y="1338"/>
                    <a:pt x="107" y="1392"/>
                  </a:cubicBezTo>
                  <a:lnTo>
                    <a:pt x="357" y="1624"/>
                  </a:lnTo>
                  <a:lnTo>
                    <a:pt x="678" y="1927"/>
                  </a:lnTo>
                  <a:cubicBezTo>
                    <a:pt x="696" y="1945"/>
                    <a:pt x="732" y="1981"/>
                    <a:pt x="732" y="2034"/>
                  </a:cubicBezTo>
                  <a:cubicBezTo>
                    <a:pt x="750" y="2070"/>
                    <a:pt x="750" y="2106"/>
                    <a:pt x="732" y="2141"/>
                  </a:cubicBezTo>
                  <a:lnTo>
                    <a:pt x="518" y="2909"/>
                  </a:lnTo>
                  <a:cubicBezTo>
                    <a:pt x="482" y="2998"/>
                    <a:pt x="518" y="3087"/>
                    <a:pt x="589" y="3141"/>
                  </a:cubicBezTo>
                  <a:cubicBezTo>
                    <a:pt x="634" y="3167"/>
                    <a:pt x="678" y="3181"/>
                    <a:pt x="723" y="3181"/>
                  </a:cubicBezTo>
                  <a:cubicBezTo>
                    <a:pt x="768" y="3181"/>
                    <a:pt x="812" y="3167"/>
                    <a:pt x="857" y="3141"/>
                  </a:cubicBezTo>
                  <a:lnTo>
                    <a:pt x="1481" y="2694"/>
                  </a:lnTo>
                  <a:cubicBezTo>
                    <a:pt x="1526" y="2668"/>
                    <a:pt x="1570" y="2654"/>
                    <a:pt x="1613" y="2654"/>
                  </a:cubicBezTo>
                  <a:cubicBezTo>
                    <a:pt x="1655" y="2654"/>
                    <a:pt x="1695" y="2668"/>
                    <a:pt x="1731" y="2694"/>
                  </a:cubicBezTo>
                  <a:lnTo>
                    <a:pt x="2373" y="3141"/>
                  </a:lnTo>
                  <a:cubicBezTo>
                    <a:pt x="2418" y="3167"/>
                    <a:pt x="2463" y="3181"/>
                    <a:pt x="2505" y="3181"/>
                  </a:cubicBezTo>
                  <a:cubicBezTo>
                    <a:pt x="2547" y="3181"/>
                    <a:pt x="2587" y="3167"/>
                    <a:pt x="2623" y="3141"/>
                  </a:cubicBezTo>
                  <a:cubicBezTo>
                    <a:pt x="2712" y="3087"/>
                    <a:pt x="2730" y="2980"/>
                    <a:pt x="2712" y="2909"/>
                  </a:cubicBezTo>
                  <a:lnTo>
                    <a:pt x="2480" y="2141"/>
                  </a:lnTo>
                  <a:cubicBezTo>
                    <a:pt x="2463" y="2070"/>
                    <a:pt x="2480" y="1963"/>
                    <a:pt x="2552" y="1927"/>
                  </a:cubicBezTo>
                  <a:lnTo>
                    <a:pt x="3141" y="1410"/>
                  </a:lnTo>
                  <a:cubicBezTo>
                    <a:pt x="3194" y="1338"/>
                    <a:pt x="3230" y="1249"/>
                    <a:pt x="3194" y="1178"/>
                  </a:cubicBezTo>
                  <a:cubicBezTo>
                    <a:pt x="3176" y="1106"/>
                    <a:pt x="3069" y="1035"/>
                    <a:pt x="2998" y="1035"/>
                  </a:cubicBezTo>
                  <a:lnTo>
                    <a:pt x="2266" y="1035"/>
                  </a:lnTo>
                  <a:cubicBezTo>
                    <a:pt x="2177" y="1035"/>
                    <a:pt x="2088" y="964"/>
                    <a:pt x="2070" y="875"/>
                  </a:cubicBezTo>
                  <a:lnTo>
                    <a:pt x="1838" y="161"/>
                  </a:lnTo>
                  <a:cubicBezTo>
                    <a:pt x="1785" y="72"/>
                    <a:pt x="1713" y="0"/>
                    <a:pt x="160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394" name="Google Shape;1394;p43"/>
          <p:cNvSpPr/>
          <p:nvPr/>
        </p:nvSpPr>
        <p:spPr>
          <a:xfrm>
            <a:off x="9483441" y="3650888"/>
            <a:ext cx="283106" cy="390420"/>
          </a:xfrm>
          <a:custGeom>
            <a:rect b="b" l="l" r="r" t="t"/>
            <a:pathLst>
              <a:path extrusionOk="0" h="11456" w="8566">
                <a:moveTo>
                  <a:pt x="3819" y="1"/>
                </a:moveTo>
                <a:cubicBezTo>
                  <a:pt x="4800" y="1838"/>
                  <a:pt x="3301" y="3533"/>
                  <a:pt x="2463" y="4229"/>
                </a:cubicBezTo>
                <a:cubicBezTo>
                  <a:pt x="1606" y="4943"/>
                  <a:pt x="1035" y="5675"/>
                  <a:pt x="857" y="6103"/>
                </a:cubicBezTo>
                <a:cubicBezTo>
                  <a:pt x="1" y="8208"/>
                  <a:pt x="1285" y="10224"/>
                  <a:pt x="2160" y="10688"/>
                </a:cubicBezTo>
                <a:cubicBezTo>
                  <a:pt x="1767" y="9778"/>
                  <a:pt x="1392" y="8048"/>
                  <a:pt x="2962" y="6424"/>
                </a:cubicBezTo>
                <a:lnTo>
                  <a:pt x="2962" y="6424"/>
                </a:lnTo>
                <a:cubicBezTo>
                  <a:pt x="2962" y="6424"/>
                  <a:pt x="2516" y="8155"/>
                  <a:pt x="3498" y="9368"/>
                </a:cubicBezTo>
                <a:cubicBezTo>
                  <a:pt x="4479" y="10563"/>
                  <a:pt x="4461" y="11456"/>
                  <a:pt x="4461" y="11456"/>
                </a:cubicBezTo>
                <a:cubicBezTo>
                  <a:pt x="5996" y="11456"/>
                  <a:pt x="7441" y="10528"/>
                  <a:pt x="8065" y="9029"/>
                </a:cubicBezTo>
                <a:cubicBezTo>
                  <a:pt x="8529" y="8137"/>
                  <a:pt x="8565" y="6727"/>
                  <a:pt x="7941" y="5906"/>
                </a:cubicBezTo>
                <a:lnTo>
                  <a:pt x="7941" y="5906"/>
                </a:lnTo>
                <a:cubicBezTo>
                  <a:pt x="8135" y="6713"/>
                  <a:pt x="7478" y="7520"/>
                  <a:pt x="6673" y="7520"/>
                </a:cubicBezTo>
                <a:cubicBezTo>
                  <a:pt x="6516" y="7520"/>
                  <a:pt x="6354" y="7490"/>
                  <a:pt x="6192" y="7423"/>
                </a:cubicBezTo>
                <a:cubicBezTo>
                  <a:pt x="5371" y="7138"/>
                  <a:pt x="5050" y="6192"/>
                  <a:pt x="5621" y="5353"/>
                </a:cubicBezTo>
                <a:cubicBezTo>
                  <a:pt x="6924" y="3640"/>
                  <a:pt x="5960" y="928"/>
                  <a:pt x="381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95" name="Google Shape;1395;p43"/>
          <p:cNvSpPr/>
          <p:nvPr/>
        </p:nvSpPr>
        <p:spPr>
          <a:xfrm>
            <a:off x="2519500" y="4449599"/>
            <a:ext cx="369169" cy="253623"/>
          </a:xfrm>
          <a:custGeom>
            <a:rect b="b" l="l" r="r" t="t"/>
            <a:pathLst>
              <a:path extrusionOk="0" h="7442" w="11170">
                <a:moveTo>
                  <a:pt x="6240" y="0"/>
                </a:moveTo>
                <a:cubicBezTo>
                  <a:pt x="6189" y="0"/>
                  <a:pt x="6136" y="6"/>
                  <a:pt x="6085" y="19"/>
                </a:cubicBezTo>
                <a:lnTo>
                  <a:pt x="2498" y="822"/>
                </a:lnTo>
                <a:cubicBezTo>
                  <a:pt x="2373" y="858"/>
                  <a:pt x="2231" y="929"/>
                  <a:pt x="2124" y="1072"/>
                </a:cubicBezTo>
                <a:lnTo>
                  <a:pt x="999" y="2535"/>
                </a:lnTo>
                <a:lnTo>
                  <a:pt x="0" y="2535"/>
                </a:lnTo>
                <a:lnTo>
                  <a:pt x="0" y="6371"/>
                </a:lnTo>
                <a:lnTo>
                  <a:pt x="660" y="6371"/>
                </a:lnTo>
                <a:cubicBezTo>
                  <a:pt x="1606" y="6371"/>
                  <a:pt x="1677" y="7442"/>
                  <a:pt x="3462" y="7442"/>
                </a:cubicBezTo>
                <a:lnTo>
                  <a:pt x="5853" y="7442"/>
                </a:lnTo>
                <a:cubicBezTo>
                  <a:pt x="6281" y="7442"/>
                  <a:pt x="6638" y="7085"/>
                  <a:pt x="6638" y="6639"/>
                </a:cubicBezTo>
                <a:cubicBezTo>
                  <a:pt x="6638" y="6443"/>
                  <a:pt x="6566" y="6247"/>
                  <a:pt x="6441" y="6122"/>
                </a:cubicBezTo>
                <a:lnTo>
                  <a:pt x="6513" y="6122"/>
                </a:lnTo>
                <a:cubicBezTo>
                  <a:pt x="6959" y="6122"/>
                  <a:pt x="7316" y="5765"/>
                  <a:pt x="7316" y="5319"/>
                </a:cubicBezTo>
                <a:cubicBezTo>
                  <a:pt x="7316" y="5105"/>
                  <a:pt x="7227" y="4908"/>
                  <a:pt x="7084" y="4766"/>
                </a:cubicBezTo>
                <a:cubicBezTo>
                  <a:pt x="7441" y="4694"/>
                  <a:pt x="7708" y="4355"/>
                  <a:pt x="7708" y="3981"/>
                </a:cubicBezTo>
                <a:cubicBezTo>
                  <a:pt x="7708" y="3552"/>
                  <a:pt x="7351" y="3195"/>
                  <a:pt x="6905" y="3195"/>
                </a:cubicBezTo>
                <a:lnTo>
                  <a:pt x="10492" y="3195"/>
                </a:lnTo>
                <a:cubicBezTo>
                  <a:pt x="10866" y="3195"/>
                  <a:pt x="11170" y="2892"/>
                  <a:pt x="11170" y="2535"/>
                </a:cubicBezTo>
                <a:cubicBezTo>
                  <a:pt x="11170" y="2161"/>
                  <a:pt x="10866" y="1857"/>
                  <a:pt x="10492" y="1857"/>
                </a:cubicBezTo>
                <a:lnTo>
                  <a:pt x="3926" y="1857"/>
                </a:lnTo>
                <a:lnTo>
                  <a:pt x="6388" y="1322"/>
                </a:lnTo>
                <a:cubicBezTo>
                  <a:pt x="6745" y="1233"/>
                  <a:pt x="6977" y="876"/>
                  <a:pt x="6888" y="519"/>
                </a:cubicBezTo>
                <a:cubicBezTo>
                  <a:pt x="6827" y="214"/>
                  <a:pt x="6544" y="0"/>
                  <a:pt x="624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96" name="Google Shape;1396;p43"/>
          <p:cNvSpPr/>
          <p:nvPr/>
        </p:nvSpPr>
        <p:spPr>
          <a:xfrm>
            <a:off x="3039790" y="4430444"/>
            <a:ext cx="299036" cy="291929"/>
          </a:xfrm>
          <a:custGeom>
            <a:rect b="b" l="l" r="r" t="t"/>
            <a:pathLst>
              <a:path extrusionOk="0" h="8566" w="9048">
                <a:moveTo>
                  <a:pt x="2265" y="0"/>
                </a:moveTo>
                <a:cubicBezTo>
                  <a:pt x="1059" y="0"/>
                  <a:pt x="1" y="1180"/>
                  <a:pt x="1" y="2321"/>
                </a:cubicBezTo>
                <a:cubicBezTo>
                  <a:pt x="1" y="5104"/>
                  <a:pt x="4533" y="8566"/>
                  <a:pt x="4533" y="8566"/>
                </a:cubicBezTo>
                <a:cubicBezTo>
                  <a:pt x="4533" y="8566"/>
                  <a:pt x="9047" y="5104"/>
                  <a:pt x="9047" y="2321"/>
                </a:cubicBezTo>
                <a:cubicBezTo>
                  <a:pt x="9047" y="1180"/>
                  <a:pt x="7996" y="0"/>
                  <a:pt x="6794" y="0"/>
                </a:cubicBezTo>
                <a:cubicBezTo>
                  <a:pt x="6023" y="0"/>
                  <a:pt x="5189" y="487"/>
                  <a:pt x="4533" y="1786"/>
                </a:cubicBezTo>
                <a:cubicBezTo>
                  <a:pt x="3877" y="487"/>
                  <a:pt x="3040" y="0"/>
                  <a:pt x="226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397" name="Google Shape;1397;p43"/>
          <p:cNvGrpSpPr/>
          <p:nvPr/>
        </p:nvGrpSpPr>
        <p:grpSpPr>
          <a:xfrm>
            <a:off x="3511298" y="4358842"/>
            <a:ext cx="352082" cy="317455"/>
            <a:chOff x="6435300" y="2742175"/>
            <a:chExt cx="266325" cy="232875"/>
          </a:xfrm>
        </p:grpSpPr>
        <p:sp>
          <p:nvSpPr>
            <p:cNvPr id="1398" name="Google Shape;1398;p43"/>
            <p:cNvSpPr/>
            <p:nvPr/>
          </p:nvSpPr>
          <p:spPr>
            <a:xfrm>
              <a:off x="6518275" y="2742175"/>
              <a:ext cx="183350" cy="232875"/>
            </a:xfrm>
            <a:custGeom>
              <a:rect b="b" l="l" r="r" t="t"/>
              <a:pathLst>
                <a:path extrusionOk="0" h="9315" w="7334">
                  <a:moveTo>
                    <a:pt x="3194" y="1"/>
                  </a:moveTo>
                  <a:cubicBezTo>
                    <a:pt x="2766" y="1"/>
                    <a:pt x="2392" y="375"/>
                    <a:pt x="2392" y="804"/>
                  </a:cubicBezTo>
                  <a:cubicBezTo>
                    <a:pt x="2392" y="2838"/>
                    <a:pt x="54" y="3962"/>
                    <a:pt x="1" y="3997"/>
                  </a:cubicBezTo>
                  <a:lnTo>
                    <a:pt x="1" y="8244"/>
                  </a:lnTo>
                  <a:cubicBezTo>
                    <a:pt x="946" y="8244"/>
                    <a:pt x="1018" y="9315"/>
                    <a:pt x="2802" y="9315"/>
                  </a:cubicBezTo>
                  <a:lnTo>
                    <a:pt x="5193" y="9315"/>
                  </a:lnTo>
                  <a:cubicBezTo>
                    <a:pt x="5639" y="9315"/>
                    <a:pt x="5996" y="8958"/>
                    <a:pt x="5996" y="8512"/>
                  </a:cubicBezTo>
                  <a:cubicBezTo>
                    <a:pt x="5996" y="8315"/>
                    <a:pt x="5924" y="8119"/>
                    <a:pt x="5782" y="7976"/>
                  </a:cubicBezTo>
                  <a:lnTo>
                    <a:pt x="5853" y="7976"/>
                  </a:lnTo>
                  <a:cubicBezTo>
                    <a:pt x="6299" y="7976"/>
                    <a:pt x="6656" y="7619"/>
                    <a:pt x="6656" y="7191"/>
                  </a:cubicBezTo>
                  <a:cubicBezTo>
                    <a:pt x="6656" y="6977"/>
                    <a:pt x="6585" y="6781"/>
                    <a:pt x="6442" y="6638"/>
                  </a:cubicBezTo>
                  <a:cubicBezTo>
                    <a:pt x="6799" y="6549"/>
                    <a:pt x="7066" y="6228"/>
                    <a:pt x="7066" y="5853"/>
                  </a:cubicBezTo>
                  <a:cubicBezTo>
                    <a:pt x="7066" y="5639"/>
                    <a:pt x="6959" y="5425"/>
                    <a:pt x="6817" y="5282"/>
                  </a:cubicBezTo>
                  <a:cubicBezTo>
                    <a:pt x="7120" y="5157"/>
                    <a:pt x="7334" y="4872"/>
                    <a:pt x="7334" y="4533"/>
                  </a:cubicBezTo>
                  <a:cubicBezTo>
                    <a:pt x="7334" y="4087"/>
                    <a:pt x="6959" y="3730"/>
                    <a:pt x="6531" y="3730"/>
                  </a:cubicBezTo>
                  <a:lnTo>
                    <a:pt x="3997" y="3730"/>
                  </a:lnTo>
                  <a:cubicBezTo>
                    <a:pt x="3783" y="3730"/>
                    <a:pt x="3623" y="3569"/>
                    <a:pt x="3605" y="3337"/>
                  </a:cubicBezTo>
                  <a:cubicBezTo>
                    <a:pt x="3623" y="3105"/>
                    <a:pt x="3997" y="2624"/>
                    <a:pt x="3997" y="804"/>
                  </a:cubicBezTo>
                  <a:cubicBezTo>
                    <a:pt x="3997" y="375"/>
                    <a:pt x="3641" y="1"/>
                    <a:pt x="319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399" name="Google Shape;1399;p43"/>
            <p:cNvSpPr/>
            <p:nvPr/>
          </p:nvSpPr>
          <p:spPr>
            <a:xfrm>
              <a:off x="6435300" y="2825150"/>
              <a:ext cx="62925" cy="140075"/>
            </a:xfrm>
            <a:custGeom>
              <a:rect b="b" l="l" r="r" t="t"/>
              <a:pathLst>
                <a:path extrusionOk="0" h="5603" w="2517">
                  <a:moveTo>
                    <a:pt x="1" y="0"/>
                  </a:moveTo>
                  <a:lnTo>
                    <a:pt x="1" y="5603"/>
                  </a:lnTo>
                  <a:lnTo>
                    <a:pt x="1999" y="5603"/>
                  </a:lnTo>
                  <a:cubicBezTo>
                    <a:pt x="2285" y="5603"/>
                    <a:pt x="2517" y="5371"/>
                    <a:pt x="2517" y="5068"/>
                  </a:cubicBezTo>
                  <a:lnTo>
                    <a:pt x="2517" y="536"/>
                  </a:lnTo>
                  <a:cubicBezTo>
                    <a:pt x="2517" y="250"/>
                    <a:pt x="2285" y="0"/>
                    <a:pt x="1999"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400" name="Google Shape;1400;p43"/>
          <p:cNvGrpSpPr/>
          <p:nvPr/>
        </p:nvGrpSpPr>
        <p:grpSpPr>
          <a:xfrm>
            <a:off x="4558258" y="4437967"/>
            <a:ext cx="333805" cy="344208"/>
            <a:chOff x="674800" y="2146225"/>
            <a:chExt cx="252500" cy="252500"/>
          </a:xfrm>
        </p:grpSpPr>
        <p:sp>
          <p:nvSpPr>
            <p:cNvPr id="1401" name="Google Shape;1401;p43"/>
            <p:cNvSpPr/>
            <p:nvPr/>
          </p:nvSpPr>
          <p:spPr>
            <a:xfrm>
              <a:off x="727900" y="2232775"/>
              <a:ext cx="40175" cy="39725"/>
            </a:xfrm>
            <a:custGeom>
              <a:rect b="b" l="l" r="r" t="t"/>
              <a:pathLst>
                <a:path extrusionOk="0" h="1589" w="1607">
                  <a:moveTo>
                    <a:pt x="803" y="0"/>
                  </a:moveTo>
                  <a:cubicBezTo>
                    <a:pt x="357" y="0"/>
                    <a:pt x="0" y="357"/>
                    <a:pt x="0" y="803"/>
                  </a:cubicBezTo>
                  <a:cubicBezTo>
                    <a:pt x="0" y="1232"/>
                    <a:pt x="357" y="1588"/>
                    <a:pt x="803" y="1588"/>
                  </a:cubicBezTo>
                  <a:cubicBezTo>
                    <a:pt x="1249" y="1588"/>
                    <a:pt x="1606" y="1232"/>
                    <a:pt x="1606" y="803"/>
                  </a:cubicBezTo>
                  <a:cubicBezTo>
                    <a:pt x="1606" y="357"/>
                    <a:pt x="1249" y="0"/>
                    <a:pt x="80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02" name="Google Shape;1402;p43"/>
            <p:cNvSpPr/>
            <p:nvPr/>
          </p:nvSpPr>
          <p:spPr>
            <a:xfrm>
              <a:off x="834500" y="2232775"/>
              <a:ext cx="39725" cy="39725"/>
            </a:xfrm>
            <a:custGeom>
              <a:rect b="b" l="l" r="r" t="t"/>
              <a:pathLst>
                <a:path extrusionOk="0" h="1589" w="1589">
                  <a:moveTo>
                    <a:pt x="786" y="0"/>
                  </a:moveTo>
                  <a:cubicBezTo>
                    <a:pt x="357" y="0"/>
                    <a:pt x="1" y="357"/>
                    <a:pt x="1" y="803"/>
                  </a:cubicBezTo>
                  <a:cubicBezTo>
                    <a:pt x="1" y="1232"/>
                    <a:pt x="357" y="1588"/>
                    <a:pt x="786" y="1588"/>
                  </a:cubicBezTo>
                  <a:cubicBezTo>
                    <a:pt x="1232" y="1588"/>
                    <a:pt x="1589" y="1232"/>
                    <a:pt x="1589" y="803"/>
                  </a:cubicBezTo>
                  <a:cubicBezTo>
                    <a:pt x="1589" y="357"/>
                    <a:pt x="1232" y="0"/>
                    <a:pt x="78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03" name="Google Shape;1403;p43"/>
            <p:cNvSpPr/>
            <p:nvPr/>
          </p:nvSpPr>
          <p:spPr>
            <a:xfrm>
              <a:off x="734150" y="2315750"/>
              <a:ext cx="134275" cy="43275"/>
            </a:xfrm>
            <a:custGeom>
              <a:rect b="b" l="l" r="r" t="t"/>
              <a:pathLst>
                <a:path extrusionOk="0" h="1731" w="5371">
                  <a:moveTo>
                    <a:pt x="268" y="0"/>
                  </a:moveTo>
                  <a:cubicBezTo>
                    <a:pt x="125" y="0"/>
                    <a:pt x="0" y="125"/>
                    <a:pt x="0" y="268"/>
                  </a:cubicBezTo>
                  <a:cubicBezTo>
                    <a:pt x="0" y="321"/>
                    <a:pt x="18" y="375"/>
                    <a:pt x="54" y="428"/>
                  </a:cubicBezTo>
                  <a:cubicBezTo>
                    <a:pt x="660" y="1231"/>
                    <a:pt x="1606" y="1731"/>
                    <a:pt x="2676" y="1731"/>
                  </a:cubicBezTo>
                  <a:cubicBezTo>
                    <a:pt x="3765" y="1731"/>
                    <a:pt x="4710" y="1231"/>
                    <a:pt x="5317" y="428"/>
                  </a:cubicBezTo>
                  <a:cubicBezTo>
                    <a:pt x="5335" y="393"/>
                    <a:pt x="5371" y="339"/>
                    <a:pt x="5371" y="268"/>
                  </a:cubicBezTo>
                  <a:cubicBezTo>
                    <a:pt x="5371" y="125"/>
                    <a:pt x="5246" y="0"/>
                    <a:pt x="5103" y="0"/>
                  </a:cubicBezTo>
                  <a:cubicBezTo>
                    <a:pt x="4996" y="0"/>
                    <a:pt x="4925" y="36"/>
                    <a:pt x="4889" y="107"/>
                  </a:cubicBezTo>
                  <a:cubicBezTo>
                    <a:pt x="4389" y="767"/>
                    <a:pt x="3586" y="1196"/>
                    <a:pt x="2676" y="1196"/>
                  </a:cubicBezTo>
                  <a:cubicBezTo>
                    <a:pt x="1784" y="1196"/>
                    <a:pt x="999" y="767"/>
                    <a:pt x="482" y="107"/>
                  </a:cubicBezTo>
                  <a:cubicBezTo>
                    <a:pt x="410" y="36"/>
                    <a:pt x="339" y="0"/>
                    <a:pt x="26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04" name="Google Shape;1404;p43"/>
            <p:cNvSpPr/>
            <p:nvPr/>
          </p:nvSpPr>
          <p:spPr>
            <a:xfrm>
              <a:off x="674800" y="2146225"/>
              <a:ext cx="252500" cy="252500"/>
            </a:xfrm>
            <a:custGeom>
              <a:rect b="b" l="l" r="r" t="t"/>
              <a:pathLst>
                <a:path extrusionOk="0" h="10100" w="10100">
                  <a:moveTo>
                    <a:pt x="5050" y="536"/>
                  </a:moveTo>
                  <a:cubicBezTo>
                    <a:pt x="7548" y="536"/>
                    <a:pt x="9565" y="2570"/>
                    <a:pt x="9565" y="5050"/>
                  </a:cubicBezTo>
                  <a:cubicBezTo>
                    <a:pt x="9565" y="7548"/>
                    <a:pt x="7548" y="9565"/>
                    <a:pt x="5050" y="9565"/>
                  </a:cubicBezTo>
                  <a:cubicBezTo>
                    <a:pt x="2570" y="9565"/>
                    <a:pt x="536" y="7548"/>
                    <a:pt x="536" y="5050"/>
                  </a:cubicBezTo>
                  <a:cubicBezTo>
                    <a:pt x="536" y="2570"/>
                    <a:pt x="2570" y="536"/>
                    <a:pt x="5050" y="536"/>
                  </a:cubicBezTo>
                  <a:close/>
                  <a:moveTo>
                    <a:pt x="5050" y="1"/>
                  </a:moveTo>
                  <a:cubicBezTo>
                    <a:pt x="2267" y="1"/>
                    <a:pt x="1" y="2267"/>
                    <a:pt x="1" y="5050"/>
                  </a:cubicBezTo>
                  <a:cubicBezTo>
                    <a:pt x="1" y="7852"/>
                    <a:pt x="2267" y="10100"/>
                    <a:pt x="5050" y="10100"/>
                  </a:cubicBezTo>
                  <a:cubicBezTo>
                    <a:pt x="7834" y="10100"/>
                    <a:pt x="10100" y="7852"/>
                    <a:pt x="10100" y="5050"/>
                  </a:cubicBezTo>
                  <a:cubicBezTo>
                    <a:pt x="10100" y="2267"/>
                    <a:pt x="7834" y="1"/>
                    <a:pt x="505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405" name="Google Shape;1405;p43"/>
          <p:cNvGrpSpPr/>
          <p:nvPr/>
        </p:nvGrpSpPr>
        <p:grpSpPr>
          <a:xfrm>
            <a:off x="5085306" y="4449453"/>
            <a:ext cx="333805" cy="344208"/>
            <a:chOff x="2164225" y="2146225"/>
            <a:chExt cx="252500" cy="252500"/>
          </a:xfrm>
        </p:grpSpPr>
        <p:sp>
          <p:nvSpPr>
            <p:cNvPr id="1406" name="Google Shape;1406;p43"/>
            <p:cNvSpPr/>
            <p:nvPr/>
          </p:nvSpPr>
          <p:spPr>
            <a:xfrm>
              <a:off x="2223100" y="2305925"/>
              <a:ext cx="134750" cy="43300"/>
            </a:xfrm>
            <a:custGeom>
              <a:rect b="b" l="l" r="r" t="t"/>
              <a:pathLst>
                <a:path extrusionOk="0" h="1732" w="5390">
                  <a:moveTo>
                    <a:pt x="2695" y="1"/>
                  </a:moveTo>
                  <a:cubicBezTo>
                    <a:pt x="1624" y="1"/>
                    <a:pt x="679" y="518"/>
                    <a:pt x="72" y="1303"/>
                  </a:cubicBezTo>
                  <a:cubicBezTo>
                    <a:pt x="36" y="1339"/>
                    <a:pt x="1" y="1392"/>
                    <a:pt x="1" y="1464"/>
                  </a:cubicBezTo>
                  <a:cubicBezTo>
                    <a:pt x="1" y="1606"/>
                    <a:pt x="126" y="1731"/>
                    <a:pt x="268" y="1731"/>
                  </a:cubicBezTo>
                  <a:cubicBezTo>
                    <a:pt x="358" y="1731"/>
                    <a:pt x="447" y="1696"/>
                    <a:pt x="483" y="1624"/>
                  </a:cubicBezTo>
                  <a:cubicBezTo>
                    <a:pt x="1000" y="964"/>
                    <a:pt x="1785" y="536"/>
                    <a:pt x="2695" y="536"/>
                  </a:cubicBezTo>
                  <a:cubicBezTo>
                    <a:pt x="3587" y="536"/>
                    <a:pt x="4390" y="964"/>
                    <a:pt x="4908" y="1624"/>
                  </a:cubicBezTo>
                  <a:cubicBezTo>
                    <a:pt x="4943" y="1696"/>
                    <a:pt x="5032" y="1731"/>
                    <a:pt x="5122" y="1731"/>
                  </a:cubicBezTo>
                  <a:cubicBezTo>
                    <a:pt x="5264" y="1731"/>
                    <a:pt x="5389" y="1606"/>
                    <a:pt x="5389" y="1464"/>
                  </a:cubicBezTo>
                  <a:cubicBezTo>
                    <a:pt x="5389" y="1410"/>
                    <a:pt x="5371" y="1357"/>
                    <a:pt x="5318" y="1303"/>
                  </a:cubicBezTo>
                  <a:cubicBezTo>
                    <a:pt x="4711" y="518"/>
                    <a:pt x="3766" y="1"/>
                    <a:pt x="2695"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07" name="Google Shape;1407;p43"/>
            <p:cNvSpPr/>
            <p:nvPr/>
          </p:nvSpPr>
          <p:spPr>
            <a:xfrm>
              <a:off x="2323475" y="2232775"/>
              <a:ext cx="40175" cy="39725"/>
            </a:xfrm>
            <a:custGeom>
              <a:rect b="b" l="l" r="r" t="t"/>
              <a:pathLst>
                <a:path extrusionOk="0" h="1589" w="1607">
                  <a:moveTo>
                    <a:pt x="803" y="0"/>
                  </a:moveTo>
                  <a:cubicBezTo>
                    <a:pt x="357" y="0"/>
                    <a:pt x="0" y="357"/>
                    <a:pt x="0" y="803"/>
                  </a:cubicBezTo>
                  <a:cubicBezTo>
                    <a:pt x="0" y="1232"/>
                    <a:pt x="357" y="1588"/>
                    <a:pt x="803" y="1588"/>
                  </a:cubicBezTo>
                  <a:cubicBezTo>
                    <a:pt x="1249" y="1588"/>
                    <a:pt x="1606" y="1232"/>
                    <a:pt x="1606" y="803"/>
                  </a:cubicBezTo>
                  <a:cubicBezTo>
                    <a:pt x="1606" y="357"/>
                    <a:pt x="1249" y="0"/>
                    <a:pt x="80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08" name="Google Shape;1408;p43"/>
            <p:cNvSpPr/>
            <p:nvPr/>
          </p:nvSpPr>
          <p:spPr>
            <a:xfrm>
              <a:off x="2217300" y="2232775"/>
              <a:ext cx="39725" cy="39725"/>
            </a:xfrm>
            <a:custGeom>
              <a:rect b="b" l="l" r="r" t="t"/>
              <a:pathLst>
                <a:path extrusionOk="0" h="1589" w="1589">
                  <a:moveTo>
                    <a:pt x="804" y="0"/>
                  </a:moveTo>
                  <a:cubicBezTo>
                    <a:pt x="358" y="0"/>
                    <a:pt x="1" y="357"/>
                    <a:pt x="1" y="803"/>
                  </a:cubicBezTo>
                  <a:cubicBezTo>
                    <a:pt x="1" y="1232"/>
                    <a:pt x="358" y="1588"/>
                    <a:pt x="804" y="1588"/>
                  </a:cubicBezTo>
                  <a:cubicBezTo>
                    <a:pt x="1232" y="1588"/>
                    <a:pt x="1589" y="1232"/>
                    <a:pt x="1589" y="803"/>
                  </a:cubicBezTo>
                  <a:cubicBezTo>
                    <a:pt x="1589" y="357"/>
                    <a:pt x="1232" y="0"/>
                    <a:pt x="804"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09" name="Google Shape;1409;p43"/>
            <p:cNvSpPr/>
            <p:nvPr/>
          </p:nvSpPr>
          <p:spPr>
            <a:xfrm>
              <a:off x="2164225" y="2146225"/>
              <a:ext cx="252500" cy="252500"/>
            </a:xfrm>
            <a:custGeom>
              <a:rect b="b" l="l" r="r" t="t"/>
              <a:pathLst>
                <a:path extrusionOk="0" h="10100" w="10100">
                  <a:moveTo>
                    <a:pt x="5050" y="536"/>
                  </a:moveTo>
                  <a:cubicBezTo>
                    <a:pt x="7530" y="536"/>
                    <a:pt x="9564" y="2570"/>
                    <a:pt x="9564" y="5050"/>
                  </a:cubicBezTo>
                  <a:cubicBezTo>
                    <a:pt x="9564" y="7548"/>
                    <a:pt x="7530" y="9565"/>
                    <a:pt x="5050" y="9565"/>
                  </a:cubicBezTo>
                  <a:cubicBezTo>
                    <a:pt x="2552" y="9565"/>
                    <a:pt x="518" y="7548"/>
                    <a:pt x="518" y="5050"/>
                  </a:cubicBezTo>
                  <a:cubicBezTo>
                    <a:pt x="518" y="2570"/>
                    <a:pt x="2552" y="536"/>
                    <a:pt x="5050" y="536"/>
                  </a:cubicBezTo>
                  <a:close/>
                  <a:moveTo>
                    <a:pt x="5050" y="1"/>
                  </a:moveTo>
                  <a:cubicBezTo>
                    <a:pt x="2249" y="1"/>
                    <a:pt x="1" y="2267"/>
                    <a:pt x="1" y="5050"/>
                  </a:cubicBezTo>
                  <a:cubicBezTo>
                    <a:pt x="1" y="7852"/>
                    <a:pt x="2249" y="10100"/>
                    <a:pt x="5050" y="10100"/>
                  </a:cubicBezTo>
                  <a:cubicBezTo>
                    <a:pt x="7833" y="10100"/>
                    <a:pt x="10099" y="7852"/>
                    <a:pt x="10099" y="5050"/>
                  </a:cubicBezTo>
                  <a:cubicBezTo>
                    <a:pt x="10099" y="2267"/>
                    <a:pt x="7833" y="1"/>
                    <a:pt x="505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410" name="Google Shape;1410;p43"/>
          <p:cNvGrpSpPr/>
          <p:nvPr/>
        </p:nvGrpSpPr>
        <p:grpSpPr>
          <a:xfrm>
            <a:off x="4031217" y="4449226"/>
            <a:ext cx="334400" cy="344821"/>
            <a:chOff x="689975" y="1737200"/>
            <a:chExt cx="252950" cy="252950"/>
          </a:xfrm>
        </p:grpSpPr>
        <p:sp>
          <p:nvSpPr>
            <p:cNvPr id="1411" name="Google Shape;1411;p43"/>
            <p:cNvSpPr/>
            <p:nvPr/>
          </p:nvSpPr>
          <p:spPr>
            <a:xfrm>
              <a:off x="779200" y="1907050"/>
              <a:ext cx="79850" cy="26875"/>
            </a:xfrm>
            <a:custGeom>
              <a:rect b="b" l="l" r="r" t="t"/>
              <a:pathLst>
                <a:path extrusionOk="0" h="1075" w="3194">
                  <a:moveTo>
                    <a:pt x="2060" y="0"/>
                  </a:moveTo>
                  <a:cubicBezTo>
                    <a:pt x="898" y="0"/>
                    <a:pt x="168" y="564"/>
                    <a:pt x="125" y="593"/>
                  </a:cubicBezTo>
                  <a:cubicBezTo>
                    <a:pt x="0" y="700"/>
                    <a:pt x="0" y="861"/>
                    <a:pt x="72" y="968"/>
                  </a:cubicBezTo>
                  <a:cubicBezTo>
                    <a:pt x="125" y="1039"/>
                    <a:pt x="196" y="1075"/>
                    <a:pt x="286" y="1075"/>
                  </a:cubicBezTo>
                  <a:cubicBezTo>
                    <a:pt x="339" y="1075"/>
                    <a:pt x="393" y="1057"/>
                    <a:pt x="446" y="1021"/>
                  </a:cubicBezTo>
                  <a:cubicBezTo>
                    <a:pt x="461" y="1007"/>
                    <a:pt x="1070" y="538"/>
                    <a:pt x="2057" y="538"/>
                  </a:cubicBezTo>
                  <a:cubicBezTo>
                    <a:pt x="2291" y="538"/>
                    <a:pt x="2546" y="564"/>
                    <a:pt x="2819" y="629"/>
                  </a:cubicBezTo>
                  <a:cubicBezTo>
                    <a:pt x="2843" y="634"/>
                    <a:pt x="2867" y="637"/>
                    <a:pt x="2890" y="637"/>
                  </a:cubicBezTo>
                  <a:cubicBezTo>
                    <a:pt x="3020" y="637"/>
                    <a:pt x="3125" y="554"/>
                    <a:pt x="3140" y="433"/>
                  </a:cubicBezTo>
                  <a:cubicBezTo>
                    <a:pt x="3194" y="272"/>
                    <a:pt x="3105" y="129"/>
                    <a:pt x="2962" y="111"/>
                  </a:cubicBezTo>
                  <a:cubicBezTo>
                    <a:pt x="2639" y="32"/>
                    <a:pt x="2337" y="0"/>
                    <a:pt x="206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12" name="Google Shape;1412;p43"/>
            <p:cNvSpPr/>
            <p:nvPr/>
          </p:nvSpPr>
          <p:spPr>
            <a:xfrm>
              <a:off x="743050" y="1833100"/>
              <a:ext cx="40175" cy="39725"/>
            </a:xfrm>
            <a:custGeom>
              <a:rect b="b" l="l" r="r" t="t"/>
              <a:pathLst>
                <a:path extrusionOk="0" h="1589" w="1607">
                  <a:moveTo>
                    <a:pt x="804" y="0"/>
                  </a:moveTo>
                  <a:cubicBezTo>
                    <a:pt x="358" y="0"/>
                    <a:pt x="1" y="357"/>
                    <a:pt x="1" y="785"/>
                  </a:cubicBezTo>
                  <a:cubicBezTo>
                    <a:pt x="1" y="1232"/>
                    <a:pt x="358" y="1588"/>
                    <a:pt x="804" y="1588"/>
                  </a:cubicBezTo>
                  <a:cubicBezTo>
                    <a:pt x="1250" y="1588"/>
                    <a:pt x="1607" y="1232"/>
                    <a:pt x="1607" y="785"/>
                  </a:cubicBezTo>
                  <a:cubicBezTo>
                    <a:pt x="1607" y="357"/>
                    <a:pt x="1250" y="0"/>
                    <a:pt x="804"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13" name="Google Shape;1413;p43"/>
            <p:cNvSpPr/>
            <p:nvPr/>
          </p:nvSpPr>
          <p:spPr>
            <a:xfrm>
              <a:off x="739925" y="1799600"/>
              <a:ext cx="46875" cy="16575"/>
            </a:xfrm>
            <a:custGeom>
              <a:rect b="b" l="l" r="r" t="t"/>
              <a:pathLst>
                <a:path extrusionOk="0" h="663" w="1875">
                  <a:moveTo>
                    <a:pt x="1602" y="0"/>
                  </a:moveTo>
                  <a:cubicBezTo>
                    <a:pt x="1592" y="0"/>
                    <a:pt x="1582" y="1"/>
                    <a:pt x="1571" y="2"/>
                  </a:cubicBezTo>
                  <a:lnTo>
                    <a:pt x="233" y="145"/>
                  </a:lnTo>
                  <a:cubicBezTo>
                    <a:pt x="108" y="145"/>
                    <a:pt x="1" y="270"/>
                    <a:pt x="1" y="430"/>
                  </a:cubicBezTo>
                  <a:cubicBezTo>
                    <a:pt x="19" y="555"/>
                    <a:pt x="126" y="662"/>
                    <a:pt x="269" y="662"/>
                  </a:cubicBezTo>
                  <a:lnTo>
                    <a:pt x="304" y="662"/>
                  </a:lnTo>
                  <a:lnTo>
                    <a:pt x="1625" y="537"/>
                  </a:lnTo>
                  <a:cubicBezTo>
                    <a:pt x="1767" y="520"/>
                    <a:pt x="1874" y="377"/>
                    <a:pt x="1857" y="234"/>
                  </a:cubicBezTo>
                  <a:cubicBezTo>
                    <a:pt x="1857" y="102"/>
                    <a:pt x="1734" y="0"/>
                    <a:pt x="160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14" name="Google Shape;1414;p43"/>
            <p:cNvSpPr/>
            <p:nvPr/>
          </p:nvSpPr>
          <p:spPr>
            <a:xfrm>
              <a:off x="849675" y="1833100"/>
              <a:ext cx="40175" cy="39725"/>
            </a:xfrm>
            <a:custGeom>
              <a:rect b="b" l="l" r="r" t="t"/>
              <a:pathLst>
                <a:path extrusionOk="0" h="1589" w="1607">
                  <a:moveTo>
                    <a:pt x="803" y="0"/>
                  </a:moveTo>
                  <a:cubicBezTo>
                    <a:pt x="357" y="0"/>
                    <a:pt x="0" y="357"/>
                    <a:pt x="0" y="785"/>
                  </a:cubicBezTo>
                  <a:cubicBezTo>
                    <a:pt x="0" y="1232"/>
                    <a:pt x="357" y="1588"/>
                    <a:pt x="803" y="1588"/>
                  </a:cubicBezTo>
                  <a:cubicBezTo>
                    <a:pt x="1249" y="1588"/>
                    <a:pt x="1606" y="1232"/>
                    <a:pt x="1606" y="785"/>
                  </a:cubicBezTo>
                  <a:cubicBezTo>
                    <a:pt x="1606" y="357"/>
                    <a:pt x="1249" y="0"/>
                    <a:pt x="80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15" name="Google Shape;1415;p43"/>
            <p:cNvSpPr/>
            <p:nvPr/>
          </p:nvSpPr>
          <p:spPr>
            <a:xfrm>
              <a:off x="846100" y="1799600"/>
              <a:ext cx="47300" cy="16575"/>
            </a:xfrm>
            <a:custGeom>
              <a:rect b="b" l="l" r="r" t="t"/>
              <a:pathLst>
                <a:path extrusionOk="0" h="663" w="1892">
                  <a:moveTo>
                    <a:pt x="273" y="0"/>
                  </a:moveTo>
                  <a:cubicBezTo>
                    <a:pt x="143" y="0"/>
                    <a:pt x="35" y="102"/>
                    <a:pt x="18" y="234"/>
                  </a:cubicBezTo>
                  <a:cubicBezTo>
                    <a:pt x="1" y="377"/>
                    <a:pt x="108" y="520"/>
                    <a:pt x="250" y="537"/>
                  </a:cubicBezTo>
                  <a:lnTo>
                    <a:pt x="1589" y="662"/>
                  </a:lnTo>
                  <a:lnTo>
                    <a:pt x="1606" y="662"/>
                  </a:lnTo>
                  <a:cubicBezTo>
                    <a:pt x="1749" y="662"/>
                    <a:pt x="1874" y="555"/>
                    <a:pt x="1874" y="430"/>
                  </a:cubicBezTo>
                  <a:cubicBezTo>
                    <a:pt x="1892" y="270"/>
                    <a:pt x="1785" y="145"/>
                    <a:pt x="1642" y="145"/>
                  </a:cubicBezTo>
                  <a:lnTo>
                    <a:pt x="304" y="2"/>
                  </a:lnTo>
                  <a:cubicBezTo>
                    <a:pt x="293" y="1"/>
                    <a:pt x="283" y="0"/>
                    <a:pt x="27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16" name="Google Shape;1416;p43"/>
            <p:cNvSpPr/>
            <p:nvPr/>
          </p:nvSpPr>
          <p:spPr>
            <a:xfrm>
              <a:off x="689975" y="1737200"/>
              <a:ext cx="252950" cy="252950"/>
            </a:xfrm>
            <a:custGeom>
              <a:rect b="b" l="l" r="r" t="t"/>
              <a:pathLst>
                <a:path extrusionOk="0" h="10118" w="10118">
                  <a:moveTo>
                    <a:pt x="5068" y="536"/>
                  </a:moveTo>
                  <a:cubicBezTo>
                    <a:pt x="7548" y="536"/>
                    <a:pt x="9582" y="2570"/>
                    <a:pt x="9582" y="5068"/>
                  </a:cubicBezTo>
                  <a:cubicBezTo>
                    <a:pt x="9582" y="7548"/>
                    <a:pt x="7548" y="9582"/>
                    <a:pt x="5068" y="9582"/>
                  </a:cubicBezTo>
                  <a:cubicBezTo>
                    <a:pt x="2570" y="9582"/>
                    <a:pt x="536" y="7548"/>
                    <a:pt x="536" y="5068"/>
                  </a:cubicBezTo>
                  <a:cubicBezTo>
                    <a:pt x="536" y="2570"/>
                    <a:pt x="2570" y="536"/>
                    <a:pt x="5068" y="536"/>
                  </a:cubicBezTo>
                  <a:close/>
                  <a:moveTo>
                    <a:pt x="5068" y="0"/>
                  </a:moveTo>
                  <a:cubicBezTo>
                    <a:pt x="2267" y="0"/>
                    <a:pt x="1" y="2266"/>
                    <a:pt x="1" y="5068"/>
                  </a:cubicBezTo>
                  <a:cubicBezTo>
                    <a:pt x="1" y="7851"/>
                    <a:pt x="2267" y="10117"/>
                    <a:pt x="5068" y="10117"/>
                  </a:cubicBezTo>
                  <a:cubicBezTo>
                    <a:pt x="7851" y="10117"/>
                    <a:pt x="10117" y="7851"/>
                    <a:pt x="10117" y="5068"/>
                  </a:cubicBezTo>
                  <a:cubicBezTo>
                    <a:pt x="10117" y="2266"/>
                    <a:pt x="7851" y="0"/>
                    <a:pt x="506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417" name="Google Shape;1417;p43"/>
          <p:cNvGrpSpPr/>
          <p:nvPr/>
        </p:nvGrpSpPr>
        <p:grpSpPr>
          <a:xfrm>
            <a:off x="5612075" y="4439102"/>
            <a:ext cx="334400" cy="344208"/>
            <a:chOff x="2961350" y="1740750"/>
            <a:chExt cx="252950" cy="252500"/>
          </a:xfrm>
        </p:grpSpPr>
        <p:sp>
          <p:nvSpPr>
            <p:cNvPr id="1418" name="Google Shape;1418;p43"/>
            <p:cNvSpPr/>
            <p:nvPr/>
          </p:nvSpPr>
          <p:spPr>
            <a:xfrm>
              <a:off x="3014425" y="1833100"/>
              <a:ext cx="40175" cy="39725"/>
            </a:xfrm>
            <a:custGeom>
              <a:rect b="b" l="l" r="r" t="t"/>
              <a:pathLst>
                <a:path extrusionOk="0" h="1589" w="1607">
                  <a:moveTo>
                    <a:pt x="804" y="0"/>
                  </a:moveTo>
                  <a:cubicBezTo>
                    <a:pt x="357" y="0"/>
                    <a:pt x="1" y="357"/>
                    <a:pt x="1" y="785"/>
                  </a:cubicBezTo>
                  <a:cubicBezTo>
                    <a:pt x="1" y="1232"/>
                    <a:pt x="357" y="1588"/>
                    <a:pt x="804" y="1588"/>
                  </a:cubicBezTo>
                  <a:cubicBezTo>
                    <a:pt x="1250" y="1588"/>
                    <a:pt x="1606" y="1232"/>
                    <a:pt x="1606" y="785"/>
                  </a:cubicBezTo>
                  <a:cubicBezTo>
                    <a:pt x="1606" y="357"/>
                    <a:pt x="1250" y="0"/>
                    <a:pt x="804"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19" name="Google Shape;1419;p43"/>
            <p:cNvSpPr/>
            <p:nvPr/>
          </p:nvSpPr>
          <p:spPr>
            <a:xfrm>
              <a:off x="3010850" y="1792950"/>
              <a:ext cx="58025" cy="28125"/>
            </a:xfrm>
            <a:custGeom>
              <a:rect b="b" l="l" r="r" t="t"/>
              <a:pathLst>
                <a:path extrusionOk="0" h="1125" w="2321">
                  <a:moveTo>
                    <a:pt x="2019" y="0"/>
                  </a:moveTo>
                  <a:cubicBezTo>
                    <a:pt x="1944" y="0"/>
                    <a:pt x="1869" y="32"/>
                    <a:pt x="1821" y="90"/>
                  </a:cubicBezTo>
                  <a:cubicBezTo>
                    <a:pt x="1458" y="496"/>
                    <a:pt x="1024" y="582"/>
                    <a:pt x="727" y="582"/>
                  </a:cubicBezTo>
                  <a:cubicBezTo>
                    <a:pt x="528" y="582"/>
                    <a:pt x="390" y="543"/>
                    <a:pt x="376" y="536"/>
                  </a:cubicBezTo>
                  <a:cubicBezTo>
                    <a:pt x="352" y="531"/>
                    <a:pt x="328" y="528"/>
                    <a:pt x="305" y="528"/>
                  </a:cubicBezTo>
                  <a:cubicBezTo>
                    <a:pt x="175" y="528"/>
                    <a:pt x="67" y="611"/>
                    <a:pt x="37" y="732"/>
                  </a:cubicBezTo>
                  <a:cubicBezTo>
                    <a:pt x="1" y="875"/>
                    <a:pt x="72" y="1018"/>
                    <a:pt x="215" y="1071"/>
                  </a:cubicBezTo>
                  <a:cubicBezTo>
                    <a:pt x="217" y="1069"/>
                    <a:pt x="221" y="1068"/>
                    <a:pt x="227" y="1068"/>
                  </a:cubicBezTo>
                  <a:cubicBezTo>
                    <a:pt x="278" y="1068"/>
                    <a:pt x="463" y="1125"/>
                    <a:pt x="732" y="1125"/>
                  </a:cubicBezTo>
                  <a:cubicBezTo>
                    <a:pt x="1143" y="1125"/>
                    <a:pt x="1732" y="1000"/>
                    <a:pt x="2213" y="429"/>
                  </a:cubicBezTo>
                  <a:cubicBezTo>
                    <a:pt x="2320" y="340"/>
                    <a:pt x="2303" y="161"/>
                    <a:pt x="2196" y="72"/>
                  </a:cubicBezTo>
                  <a:cubicBezTo>
                    <a:pt x="2146" y="23"/>
                    <a:pt x="2082" y="0"/>
                    <a:pt x="2019"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20" name="Google Shape;1420;p43"/>
            <p:cNvSpPr/>
            <p:nvPr/>
          </p:nvSpPr>
          <p:spPr>
            <a:xfrm>
              <a:off x="3034500" y="1908025"/>
              <a:ext cx="106625" cy="32150"/>
            </a:xfrm>
            <a:custGeom>
              <a:rect b="b" l="l" r="r" t="t"/>
              <a:pathLst>
                <a:path extrusionOk="0" h="1286" w="4265">
                  <a:moveTo>
                    <a:pt x="2142" y="1"/>
                  </a:moveTo>
                  <a:cubicBezTo>
                    <a:pt x="1196" y="1"/>
                    <a:pt x="411" y="536"/>
                    <a:pt x="1" y="1286"/>
                  </a:cubicBezTo>
                  <a:cubicBezTo>
                    <a:pt x="643" y="964"/>
                    <a:pt x="1374" y="804"/>
                    <a:pt x="2142" y="804"/>
                  </a:cubicBezTo>
                  <a:cubicBezTo>
                    <a:pt x="2909" y="804"/>
                    <a:pt x="3623" y="982"/>
                    <a:pt x="4265" y="1286"/>
                  </a:cubicBezTo>
                  <a:cubicBezTo>
                    <a:pt x="3872" y="518"/>
                    <a:pt x="3069" y="1"/>
                    <a:pt x="2142"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21" name="Google Shape;1421;p43"/>
            <p:cNvSpPr/>
            <p:nvPr/>
          </p:nvSpPr>
          <p:spPr>
            <a:xfrm>
              <a:off x="3107200" y="1792675"/>
              <a:ext cx="58025" cy="27950"/>
            </a:xfrm>
            <a:custGeom>
              <a:rect b="b" l="l" r="r" t="t"/>
              <a:pathLst>
                <a:path extrusionOk="0" h="1118" w="2321">
                  <a:moveTo>
                    <a:pt x="302" y="0"/>
                  </a:moveTo>
                  <a:cubicBezTo>
                    <a:pt x="240" y="0"/>
                    <a:pt x="177" y="23"/>
                    <a:pt x="126" y="65"/>
                  </a:cubicBezTo>
                  <a:cubicBezTo>
                    <a:pt x="19" y="154"/>
                    <a:pt x="1" y="333"/>
                    <a:pt x="90" y="440"/>
                  </a:cubicBezTo>
                  <a:cubicBezTo>
                    <a:pt x="572" y="993"/>
                    <a:pt x="1179" y="1118"/>
                    <a:pt x="1589" y="1118"/>
                  </a:cubicBezTo>
                  <a:cubicBezTo>
                    <a:pt x="1874" y="1118"/>
                    <a:pt x="2071" y="1064"/>
                    <a:pt x="2106" y="1046"/>
                  </a:cubicBezTo>
                  <a:cubicBezTo>
                    <a:pt x="2231" y="1029"/>
                    <a:pt x="2320" y="886"/>
                    <a:pt x="2285" y="725"/>
                  </a:cubicBezTo>
                  <a:cubicBezTo>
                    <a:pt x="2240" y="607"/>
                    <a:pt x="2135" y="538"/>
                    <a:pt x="2019" y="538"/>
                  </a:cubicBezTo>
                  <a:cubicBezTo>
                    <a:pt x="1995" y="538"/>
                    <a:pt x="1970" y="541"/>
                    <a:pt x="1946" y="547"/>
                  </a:cubicBezTo>
                  <a:cubicBezTo>
                    <a:pt x="1931" y="547"/>
                    <a:pt x="1792" y="584"/>
                    <a:pt x="1590" y="584"/>
                  </a:cubicBezTo>
                  <a:cubicBezTo>
                    <a:pt x="1288" y="584"/>
                    <a:pt x="847" y="500"/>
                    <a:pt x="483" y="83"/>
                  </a:cubicBezTo>
                  <a:cubicBezTo>
                    <a:pt x="436" y="27"/>
                    <a:pt x="370" y="0"/>
                    <a:pt x="30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22" name="Google Shape;1422;p43"/>
            <p:cNvSpPr/>
            <p:nvPr/>
          </p:nvSpPr>
          <p:spPr>
            <a:xfrm>
              <a:off x="3121050" y="1833100"/>
              <a:ext cx="40150" cy="39725"/>
            </a:xfrm>
            <a:custGeom>
              <a:rect b="b" l="l" r="r" t="t"/>
              <a:pathLst>
                <a:path extrusionOk="0" h="1589" w="1606">
                  <a:moveTo>
                    <a:pt x="803" y="0"/>
                  </a:moveTo>
                  <a:cubicBezTo>
                    <a:pt x="357" y="0"/>
                    <a:pt x="0" y="357"/>
                    <a:pt x="0" y="785"/>
                  </a:cubicBezTo>
                  <a:cubicBezTo>
                    <a:pt x="0" y="1232"/>
                    <a:pt x="357" y="1588"/>
                    <a:pt x="803" y="1588"/>
                  </a:cubicBezTo>
                  <a:cubicBezTo>
                    <a:pt x="1249" y="1588"/>
                    <a:pt x="1606" y="1232"/>
                    <a:pt x="1606" y="785"/>
                  </a:cubicBezTo>
                  <a:cubicBezTo>
                    <a:pt x="1606" y="357"/>
                    <a:pt x="1249" y="0"/>
                    <a:pt x="80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23" name="Google Shape;1423;p43"/>
            <p:cNvSpPr/>
            <p:nvPr/>
          </p:nvSpPr>
          <p:spPr>
            <a:xfrm>
              <a:off x="2961350" y="1740750"/>
              <a:ext cx="252950" cy="252500"/>
            </a:xfrm>
            <a:custGeom>
              <a:rect b="b" l="l" r="r" t="t"/>
              <a:pathLst>
                <a:path extrusionOk="0" h="10100" w="10118">
                  <a:moveTo>
                    <a:pt x="5068" y="536"/>
                  </a:moveTo>
                  <a:cubicBezTo>
                    <a:pt x="7548" y="536"/>
                    <a:pt x="9582" y="2570"/>
                    <a:pt x="9582" y="5050"/>
                  </a:cubicBezTo>
                  <a:cubicBezTo>
                    <a:pt x="9582" y="7548"/>
                    <a:pt x="7548" y="9582"/>
                    <a:pt x="5068" y="9582"/>
                  </a:cubicBezTo>
                  <a:cubicBezTo>
                    <a:pt x="2570" y="9582"/>
                    <a:pt x="536" y="7548"/>
                    <a:pt x="536" y="5050"/>
                  </a:cubicBezTo>
                  <a:cubicBezTo>
                    <a:pt x="536" y="2570"/>
                    <a:pt x="2570" y="536"/>
                    <a:pt x="5068" y="536"/>
                  </a:cubicBezTo>
                  <a:close/>
                  <a:moveTo>
                    <a:pt x="5068" y="1"/>
                  </a:moveTo>
                  <a:cubicBezTo>
                    <a:pt x="2266" y="1"/>
                    <a:pt x="0" y="2249"/>
                    <a:pt x="0" y="5050"/>
                  </a:cubicBezTo>
                  <a:cubicBezTo>
                    <a:pt x="0" y="7852"/>
                    <a:pt x="2266" y="10100"/>
                    <a:pt x="5068" y="10100"/>
                  </a:cubicBezTo>
                  <a:cubicBezTo>
                    <a:pt x="7851" y="10100"/>
                    <a:pt x="10117" y="7852"/>
                    <a:pt x="10117" y="5050"/>
                  </a:cubicBezTo>
                  <a:cubicBezTo>
                    <a:pt x="10117" y="2249"/>
                    <a:pt x="7851" y="1"/>
                    <a:pt x="506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424" name="Google Shape;1424;p43"/>
          <p:cNvSpPr/>
          <p:nvPr/>
        </p:nvSpPr>
        <p:spPr>
          <a:xfrm>
            <a:off x="6169754" y="4468227"/>
            <a:ext cx="333026" cy="343577"/>
          </a:xfrm>
          <a:custGeom>
            <a:rect b="b" l="l" r="r" t="t"/>
            <a:pathLst>
              <a:path extrusionOk="0" h="4202" w="5728">
                <a:moveTo>
                  <a:pt x="1858" y="1"/>
                </a:moveTo>
                <a:cubicBezTo>
                  <a:pt x="1840" y="1"/>
                  <a:pt x="1821" y="3"/>
                  <a:pt x="1803" y="9"/>
                </a:cubicBezTo>
                <a:cubicBezTo>
                  <a:pt x="1713" y="9"/>
                  <a:pt x="1660" y="80"/>
                  <a:pt x="1606" y="169"/>
                </a:cubicBezTo>
                <a:lnTo>
                  <a:pt x="1035" y="1828"/>
                </a:lnTo>
                <a:lnTo>
                  <a:pt x="0" y="1828"/>
                </a:lnTo>
                <a:lnTo>
                  <a:pt x="0" y="2364"/>
                </a:lnTo>
                <a:lnTo>
                  <a:pt x="1214" y="2364"/>
                </a:lnTo>
                <a:cubicBezTo>
                  <a:pt x="1321" y="2364"/>
                  <a:pt x="1410" y="2275"/>
                  <a:pt x="1446" y="2167"/>
                </a:cubicBezTo>
                <a:lnTo>
                  <a:pt x="1767" y="1168"/>
                </a:lnTo>
                <a:lnTo>
                  <a:pt x="2302" y="4023"/>
                </a:lnTo>
                <a:cubicBezTo>
                  <a:pt x="2320" y="4130"/>
                  <a:pt x="2409" y="4202"/>
                  <a:pt x="2516" y="4202"/>
                </a:cubicBezTo>
                <a:lnTo>
                  <a:pt x="2552" y="4202"/>
                </a:lnTo>
                <a:cubicBezTo>
                  <a:pt x="2641" y="4202"/>
                  <a:pt x="2730" y="4148"/>
                  <a:pt x="2766" y="4059"/>
                </a:cubicBezTo>
                <a:lnTo>
                  <a:pt x="3622" y="1828"/>
                </a:lnTo>
                <a:lnTo>
                  <a:pt x="3962" y="3024"/>
                </a:lnTo>
                <a:cubicBezTo>
                  <a:pt x="3991" y="3127"/>
                  <a:pt x="4081" y="3194"/>
                  <a:pt x="4182" y="3194"/>
                </a:cubicBezTo>
                <a:cubicBezTo>
                  <a:pt x="4203" y="3194"/>
                  <a:pt x="4225" y="3191"/>
                  <a:pt x="4247" y="3184"/>
                </a:cubicBezTo>
                <a:cubicBezTo>
                  <a:pt x="4301" y="3167"/>
                  <a:pt x="4336" y="3149"/>
                  <a:pt x="4372" y="3113"/>
                </a:cubicBezTo>
                <a:lnTo>
                  <a:pt x="5086" y="2364"/>
                </a:lnTo>
                <a:lnTo>
                  <a:pt x="5728" y="2364"/>
                </a:lnTo>
                <a:lnTo>
                  <a:pt x="5728" y="1828"/>
                </a:lnTo>
                <a:lnTo>
                  <a:pt x="4961" y="1828"/>
                </a:lnTo>
                <a:cubicBezTo>
                  <a:pt x="4889" y="1846"/>
                  <a:pt x="4836" y="1900"/>
                  <a:pt x="4782" y="1936"/>
                </a:cubicBezTo>
                <a:lnTo>
                  <a:pt x="4283" y="2489"/>
                </a:lnTo>
                <a:lnTo>
                  <a:pt x="3854" y="1008"/>
                </a:lnTo>
                <a:cubicBezTo>
                  <a:pt x="3824" y="917"/>
                  <a:pt x="3730" y="839"/>
                  <a:pt x="3626" y="839"/>
                </a:cubicBezTo>
                <a:cubicBezTo>
                  <a:pt x="3607" y="839"/>
                  <a:pt x="3588" y="842"/>
                  <a:pt x="3569" y="847"/>
                </a:cubicBezTo>
                <a:cubicBezTo>
                  <a:pt x="3498" y="883"/>
                  <a:pt x="3426" y="918"/>
                  <a:pt x="3408" y="1008"/>
                </a:cubicBezTo>
                <a:lnTo>
                  <a:pt x="2605" y="3113"/>
                </a:lnTo>
                <a:lnTo>
                  <a:pt x="2070" y="187"/>
                </a:lnTo>
                <a:cubicBezTo>
                  <a:pt x="2040" y="81"/>
                  <a:pt x="1958" y="1"/>
                  <a:pt x="185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sz="1900">
              <a:solidFill>
                <a:srgbClr val="FFFFFF"/>
              </a:solidFill>
            </a:endParaRPr>
          </a:p>
        </p:txBody>
      </p:sp>
      <p:grpSp>
        <p:nvGrpSpPr>
          <p:cNvPr id="1425" name="Google Shape;1425;p43"/>
          <p:cNvGrpSpPr/>
          <p:nvPr/>
        </p:nvGrpSpPr>
        <p:grpSpPr>
          <a:xfrm>
            <a:off x="6696108" y="4387468"/>
            <a:ext cx="271902" cy="376448"/>
            <a:chOff x="4026550" y="3640100"/>
            <a:chExt cx="205675" cy="276150"/>
          </a:xfrm>
        </p:grpSpPr>
        <p:sp>
          <p:nvSpPr>
            <p:cNvPr id="1426" name="Google Shape;1426;p43"/>
            <p:cNvSpPr/>
            <p:nvPr/>
          </p:nvSpPr>
          <p:spPr>
            <a:xfrm>
              <a:off x="4119325" y="3640100"/>
              <a:ext cx="20100" cy="29925"/>
            </a:xfrm>
            <a:custGeom>
              <a:rect b="b" l="l" r="r" t="t"/>
              <a:pathLst>
                <a:path extrusionOk="0" h="1197" w="804">
                  <a:moveTo>
                    <a:pt x="411" y="1"/>
                  </a:moveTo>
                  <a:cubicBezTo>
                    <a:pt x="179" y="1"/>
                    <a:pt x="465" y="269"/>
                    <a:pt x="144" y="536"/>
                  </a:cubicBezTo>
                  <a:cubicBezTo>
                    <a:pt x="126" y="554"/>
                    <a:pt x="126" y="554"/>
                    <a:pt x="108" y="572"/>
                  </a:cubicBezTo>
                  <a:cubicBezTo>
                    <a:pt x="54" y="625"/>
                    <a:pt x="1" y="697"/>
                    <a:pt x="1" y="804"/>
                  </a:cubicBezTo>
                  <a:cubicBezTo>
                    <a:pt x="1" y="1036"/>
                    <a:pt x="179" y="1196"/>
                    <a:pt x="411" y="1196"/>
                  </a:cubicBezTo>
                  <a:cubicBezTo>
                    <a:pt x="643" y="1196"/>
                    <a:pt x="804" y="1036"/>
                    <a:pt x="804" y="804"/>
                  </a:cubicBezTo>
                  <a:cubicBezTo>
                    <a:pt x="804" y="572"/>
                    <a:pt x="643" y="1"/>
                    <a:pt x="41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27" name="Google Shape;1427;p43"/>
            <p:cNvSpPr/>
            <p:nvPr/>
          </p:nvSpPr>
          <p:spPr>
            <a:xfrm>
              <a:off x="4086325" y="3656625"/>
              <a:ext cx="19650" cy="29900"/>
            </a:xfrm>
            <a:custGeom>
              <a:rect b="b" l="l" r="r" t="t"/>
              <a:pathLst>
                <a:path extrusionOk="0" h="1196" w="786">
                  <a:moveTo>
                    <a:pt x="393" y="0"/>
                  </a:moveTo>
                  <a:cubicBezTo>
                    <a:pt x="161" y="0"/>
                    <a:pt x="447" y="268"/>
                    <a:pt x="125" y="535"/>
                  </a:cubicBezTo>
                  <a:cubicBezTo>
                    <a:pt x="125" y="553"/>
                    <a:pt x="125" y="553"/>
                    <a:pt x="108" y="571"/>
                  </a:cubicBezTo>
                  <a:cubicBezTo>
                    <a:pt x="54" y="642"/>
                    <a:pt x="1" y="696"/>
                    <a:pt x="1" y="803"/>
                  </a:cubicBezTo>
                  <a:cubicBezTo>
                    <a:pt x="1" y="1035"/>
                    <a:pt x="161" y="1196"/>
                    <a:pt x="393" y="1196"/>
                  </a:cubicBezTo>
                  <a:cubicBezTo>
                    <a:pt x="625" y="1196"/>
                    <a:pt x="786" y="1035"/>
                    <a:pt x="786" y="803"/>
                  </a:cubicBezTo>
                  <a:cubicBezTo>
                    <a:pt x="786" y="571"/>
                    <a:pt x="625" y="0"/>
                    <a:pt x="39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28" name="Google Shape;1428;p43"/>
            <p:cNvSpPr/>
            <p:nvPr/>
          </p:nvSpPr>
          <p:spPr>
            <a:xfrm>
              <a:off x="4152800" y="3656625"/>
              <a:ext cx="19650" cy="29900"/>
            </a:xfrm>
            <a:custGeom>
              <a:rect b="b" l="l" r="r" t="t"/>
              <a:pathLst>
                <a:path extrusionOk="0" h="1196" w="786">
                  <a:moveTo>
                    <a:pt x="393" y="0"/>
                  </a:moveTo>
                  <a:cubicBezTo>
                    <a:pt x="161" y="0"/>
                    <a:pt x="446" y="268"/>
                    <a:pt x="125" y="535"/>
                  </a:cubicBezTo>
                  <a:cubicBezTo>
                    <a:pt x="125" y="553"/>
                    <a:pt x="125" y="553"/>
                    <a:pt x="107" y="571"/>
                  </a:cubicBezTo>
                  <a:cubicBezTo>
                    <a:pt x="54" y="642"/>
                    <a:pt x="0" y="696"/>
                    <a:pt x="0" y="803"/>
                  </a:cubicBezTo>
                  <a:cubicBezTo>
                    <a:pt x="0" y="1035"/>
                    <a:pt x="161" y="1196"/>
                    <a:pt x="393" y="1196"/>
                  </a:cubicBezTo>
                  <a:cubicBezTo>
                    <a:pt x="625" y="1196"/>
                    <a:pt x="785" y="1035"/>
                    <a:pt x="785" y="803"/>
                  </a:cubicBezTo>
                  <a:cubicBezTo>
                    <a:pt x="785" y="571"/>
                    <a:pt x="625" y="0"/>
                    <a:pt x="39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29" name="Google Shape;1429;p43"/>
            <p:cNvSpPr/>
            <p:nvPr/>
          </p:nvSpPr>
          <p:spPr>
            <a:xfrm>
              <a:off x="4035925" y="3683375"/>
              <a:ext cx="186475" cy="129600"/>
            </a:xfrm>
            <a:custGeom>
              <a:rect b="b" l="l" r="r" t="t"/>
              <a:pathLst>
                <a:path extrusionOk="0" h="5184" w="7459">
                  <a:moveTo>
                    <a:pt x="3729" y="1"/>
                  </a:moveTo>
                  <a:cubicBezTo>
                    <a:pt x="3497" y="1"/>
                    <a:pt x="3337" y="54"/>
                    <a:pt x="3337" y="126"/>
                  </a:cubicBezTo>
                  <a:lnTo>
                    <a:pt x="3337" y="2124"/>
                  </a:lnTo>
                  <a:cubicBezTo>
                    <a:pt x="3141" y="2124"/>
                    <a:pt x="2980" y="2142"/>
                    <a:pt x="2802" y="2160"/>
                  </a:cubicBezTo>
                  <a:lnTo>
                    <a:pt x="2802" y="804"/>
                  </a:lnTo>
                  <a:cubicBezTo>
                    <a:pt x="2802" y="714"/>
                    <a:pt x="2623" y="661"/>
                    <a:pt x="2409" y="661"/>
                  </a:cubicBezTo>
                  <a:cubicBezTo>
                    <a:pt x="2177" y="661"/>
                    <a:pt x="1999" y="714"/>
                    <a:pt x="1999" y="804"/>
                  </a:cubicBezTo>
                  <a:lnTo>
                    <a:pt x="1999" y="2231"/>
                  </a:lnTo>
                  <a:cubicBezTo>
                    <a:pt x="821" y="2392"/>
                    <a:pt x="0" y="2695"/>
                    <a:pt x="0" y="3052"/>
                  </a:cubicBezTo>
                  <a:lnTo>
                    <a:pt x="0" y="4782"/>
                  </a:lnTo>
                  <a:cubicBezTo>
                    <a:pt x="321" y="4782"/>
                    <a:pt x="607" y="4890"/>
                    <a:pt x="839" y="5104"/>
                  </a:cubicBezTo>
                  <a:cubicBezTo>
                    <a:pt x="892" y="5157"/>
                    <a:pt x="995" y="5184"/>
                    <a:pt x="1095" y="5184"/>
                  </a:cubicBezTo>
                  <a:cubicBezTo>
                    <a:pt x="1196" y="5184"/>
                    <a:pt x="1294" y="5157"/>
                    <a:pt x="1339" y="5104"/>
                  </a:cubicBezTo>
                  <a:cubicBezTo>
                    <a:pt x="1553" y="4898"/>
                    <a:pt x="1860" y="4796"/>
                    <a:pt x="2166" y="4796"/>
                  </a:cubicBezTo>
                  <a:cubicBezTo>
                    <a:pt x="2472" y="4796"/>
                    <a:pt x="2775" y="4898"/>
                    <a:pt x="2980" y="5104"/>
                  </a:cubicBezTo>
                  <a:cubicBezTo>
                    <a:pt x="3034" y="5157"/>
                    <a:pt x="3136" y="5184"/>
                    <a:pt x="3239" y="5184"/>
                  </a:cubicBezTo>
                  <a:cubicBezTo>
                    <a:pt x="3341" y="5184"/>
                    <a:pt x="3444" y="5157"/>
                    <a:pt x="3497" y="5104"/>
                  </a:cubicBezTo>
                  <a:cubicBezTo>
                    <a:pt x="3703" y="4898"/>
                    <a:pt x="4006" y="4796"/>
                    <a:pt x="4309" y="4796"/>
                  </a:cubicBezTo>
                  <a:cubicBezTo>
                    <a:pt x="4613" y="4796"/>
                    <a:pt x="4916" y="4898"/>
                    <a:pt x="5121" y="5104"/>
                  </a:cubicBezTo>
                  <a:cubicBezTo>
                    <a:pt x="5175" y="5157"/>
                    <a:pt x="5277" y="5184"/>
                    <a:pt x="5380" y="5184"/>
                  </a:cubicBezTo>
                  <a:cubicBezTo>
                    <a:pt x="5482" y="5184"/>
                    <a:pt x="5585" y="5157"/>
                    <a:pt x="5639" y="5104"/>
                  </a:cubicBezTo>
                  <a:cubicBezTo>
                    <a:pt x="5844" y="4898"/>
                    <a:pt x="6147" y="4796"/>
                    <a:pt x="6450" y="4796"/>
                  </a:cubicBezTo>
                  <a:cubicBezTo>
                    <a:pt x="6754" y="4796"/>
                    <a:pt x="7057" y="4898"/>
                    <a:pt x="7262" y="5104"/>
                  </a:cubicBezTo>
                  <a:cubicBezTo>
                    <a:pt x="7298" y="5139"/>
                    <a:pt x="7369" y="5157"/>
                    <a:pt x="7459" y="5175"/>
                  </a:cubicBezTo>
                  <a:lnTo>
                    <a:pt x="7459" y="3052"/>
                  </a:lnTo>
                  <a:cubicBezTo>
                    <a:pt x="7459" y="2695"/>
                    <a:pt x="6638" y="2392"/>
                    <a:pt x="5460" y="2231"/>
                  </a:cubicBezTo>
                  <a:lnTo>
                    <a:pt x="5460" y="804"/>
                  </a:lnTo>
                  <a:cubicBezTo>
                    <a:pt x="5460" y="714"/>
                    <a:pt x="5282" y="661"/>
                    <a:pt x="5068" y="661"/>
                  </a:cubicBezTo>
                  <a:cubicBezTo>
                    <a:pt x="4836" y="661"/>
                    <a:pt x="4657" y="714"/>
                    <a:pt x="4657" y="804"/>
                  </a:cubicBezTo>
                  <a:lnTo>
                    <a:pt x="4657" y="2160"/>
                  </a:lnTo>
                  <a:cubicBezTo>
                    <a:pt x="4479" y="2142"/>
                    <a:pt x="4318" y="2142"/>
                    <a:pt x="4122" y="2124"/>
                  </a:cubicBezTo>
                  <a:lnTo>
                    <a:pt x="4122" y="126"/>
                  </a:lnTo>
                  <a:cubicBezTo>
                    <a:pt x="4122" y="54"/>
                    <a:pt x="3961" y="1"/>
                    <a:pt x="372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30" name="Google Shape;1430;p43"/>
            <p:cNvSpPr/>
            <p:nvPr/>
          </p:nvSpPr>
          <p:spPr>
            <a:xfrm>
              <a:off x="4037250" y="3823000"/>
              <a:ext cx="186050" cy="59800"/>
            </a:xfrm>
            <a:custGeom>
              <a:rect b="b" l="l" r="r" t="t"/>
              <a:pathLst>
                <a:path extrusionOk="0" h="2392" w="7442">
                  <a:moveTo>
                    <a:pt x="1" y="0"/>
                  </a:moveTo>
                  <a:lnTo>
                    <a:pt x="1" y="2391"/>
                  </a:lnTo>
                  <a:lnTo>
                    <a:pt x="7441" y="2391"/>
                  </a:lnTo>
                  <a:lnTo>
                    <a:pt x="7441" y="393"/>
                  </a:lnTo>
                  <a:lnTo>
                    <a:pt x="7406" y="393"/>
                  </a:lnTo>
                  <a:cubicBezTo>
                    <a:pt x="7138" y="375"/>
                    <a:pt x="6852" y="268"/>
                    <a:pt x="6674" y="90"/>
                  </a:cubicBezTo>
                  <a:cubicBezTo>
                    <a:pt x="6620" y="36"/>
                    <a:pt x="6518" y="9"/>
                    <a:pt x="6415" y="9"/>
                  </a:cubicBezTo>
                  <a:cubicBezTo>
                    <a:pt x="6313" y="9"/>
                    <a:pt x="6210" y="36"/>
                    <a:pt x="6157" y="90"/>
                  </a:cubicBezTo>
                  <a:cubicBezTo>
                    <a:pt x="5951" y="295"/>
                    <a:pt x="5648" y="397"/>
                    <a:pt x="5345" y="397"/>
                  </a:cubicBezTo>
                  <a:cubicBezTo>
                    <a:pt x="5041" y="397"/>
                    <a:pt x="4738" y="295"/>
                    <a:pt x="4533" y="90"/>
                  </a:cubicBezTo>
                  <a:cubicBezTo>
                    <a:pt x="4479" y="36"/>
                    <a:pt x="4377" y="9"/>
                    <a:pt x="4274" y="9"/>
                  </a:cubicBezTo>
                  <a:cubicBezTo>
                    <a:pt x="4172" y="9"/>
                    <a:pt x="4069" y="36"/>
                    <a:pt x="4015" y="90"/>
                  </a:cubicBezTo>
                  <a:cubicBezTo>
                    <a:pt x="3810" y="295"/>
                    <a:pt x="3507" y="397"/>
                    <a:pt x="3204" y="397"/>
                  </a:cubicBezTo>
                  <a:cubicBezTo>
                    <a:pt x="2900" y="397"/>
                    <a:pt x="2597" y="295"/>
                    <a:pt x="2392" y="90"/>
                  </a:cubicBezTo>
                  <a:cubicBezTo>
                    <a:pt x="2338" y="36"/>
                    <a:pt x="2240" y="9"/>
                    <a:pt x="2140" y="9"/>
                  </a:cubicBezTo>
                  <a:cubicBezTo>
                    <a:pt x="2039" y="9"/>
                    <a:pt x="1937" y="36"/>
                    <a:pt x="1874" y="90"/>
                  </a:cubicBezTo>
                  <a:cubicBezTo>
                    <a:pt x="1669" y="295"/>
                    <a:pt x="1366" y="397"/>
                    <a:pt x="1062" y="397"/>
                  </a:cubicBezTo>
                  <a:cubicBezTo>
                    <a:pt x="759" y="397"/>
                    <a:pt x="456" y="295"/>
                    <a:pt x="251" y="90"/>
                  </a:cubicBezTo>
                  <a:cubicBezTo>
                    <a:pt x="197" y="36"/>
                    <a:pt x="90" y="0"/>
                    <a:pt x="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31" name="Google Shape;1431;p43"/>
            <p:cNvSpPr/>
            <p:nvPr/>
          </p:nvSpPr>
          <p:spPr>
            <a:xfrm>
              <a:off x="4026550" y="3896150"/>
              <a:ext cx="205675" cy="20100"/>
            </a:xfrm>
            <a:custGeom>
              <a:rect b="b" l="l" r="r" t="t"/>
              <a:pathLst>
                <a:path extrusionOk="0" h="804" w="8227">
                  <a:moveTo>
                    <a:pt x="393" y="1"/>
                  </a:moveTo>
                  <a:cubicBezTo>
                    <a:pt x="161" y="1"/>
                    <a:pt x="1" y="179"/>
                    <a:pt x="1" y="411"/>
                  </a:cubicBezTo>
                  <a:cubicBezTo>
                    <a:pt x="1" y="643"/>
                    <a:pt x="161" y="803"/>
                    <a:pt x="393" y="803"/>
                  </a:cubicBezTo>
                  <a:lnTo>
                    <a:pt x="7834" y="803"/>
                  </a:lnTo>
                  <a:cubicBezTo>
                    <a:pt x="8065" y="803"/>
                    <a:pt x="8226" y="643"/>
                    <a:pt x="8226" y="411"/>
                  </a:cubicBezTo>
                  <a:cubicBezTo>
                    <a:pt x="8226" y="179"/>
                    <a:pt x="8065" y="1"/>
                    <a:pt x="783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432" name="Google Shape;1432;p43"/>
          <p:cNvSpPr/>
          <p:nvPr/>
        </p:nvSpPr>
        <p:spPr>
          <a:xfrm>
            <a:off x="7189931" y="4453383"/>
            <a:ext cx="319032" cy="363054"/>
          </a:xfrm>
          <a:custGeom>
            <a:rect b="b" l="l" r="r" t="t"/>
            <a:pathLst>
              <a:path extrusionOk="0" h="10653" w="9653">
                <a:moveTo>
                  <a:pt x="4818" y="1"/>
                </a:moveTo>
                <a:cubicBezTo>
                  <a:pt x="4603" y="1"/>
                  <a:pt x="4425" y="179"/>
                  <a:pt x="4425" y="411"/>
                </a:cubicBezTo>
                <a:lnTo>
                  <a:pt x="4425" y="1607"/>
                </a:lnTo>
                <a:lnTo>
                  <a:pt x="1356" y="1607"/>
                </a:lnTo>
                <a:cubicBezTo>
                  <a:pt x="670" y="2310"/>
                  <a:pt x="36" y="2927"/>
                  <a:pt x="1" y="2927"/>
                </a:cubicBezTo>
                <a:cubicBezTo>
                  <a:pt x="1" y="2927"/>
                  <a:pt x="0" y="2927"/>
                  <a:pt x="0" y="2927"/>
                </a:cubicBezTo>
                <a:lnTo>
                  <a:pt x="0" y="2927"/>
                </a:lnTo>
                <a:lnTo>
                  <a:pt x="1338" y="4265"/>
                </a:lnTo>
                <a:lnTo>
                  <a:pt x="4425" y="4265"/>
                </a:lnTo>
                <a:lnTo>
                  <a:pt x="4425" y="10653"/>
                </a:lnTo>
                <a:lnTo>
                  <a:pt x="5228" y="10653"/>
                </a:lnTo>
                <a:lnTo>
                  <a:pt x="5228" y="7459"/>
                </a:lnTo>
                <a:lnTo>
                  <a:pt x="8279" y="7459"/>
                </a:lnTo>
                <a:cubicBezTo>
                  <a:pt x="8993" y="6745"/>
                  <a:pt x="9635" y="6121"/>
                  <a:pt x="9653" y="6121"/>
                </a:cubicBezTo>
                <a:lnTo>
                  <a:pt x="8315" y="4800"/>
                </a:lnTo>
                <a:lnTo>
                  <a:pt x="5228" y="4800"/>
                </a:lnTo>
                <a:lnTo>
                  <a:pt x="5228" y="411"/>
                </a:lnTo>
                <a:cubicBezTo>
                  <a:pt x="5228" y="179"/>
                  <a:pt x="5050" y="1"/>
                  <a:pt x="481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433" name="Google Shape;1433;p43"/>
          <p:cNvGrpSpPr/>
          <p:nvPr/>
        </p:nvGrpSpPr>
        <p:grpSpPr>
          <a:xfrm>
            <a:off x="7732713" y="4486703"/>
            <a:ext cx="351487" cy="294826"/>
            <a:chOff x="853250" y="4006875"/>
            <a:chExt cx="265875" cy="216275"/>
          </a:xfrm>
        </p:grpSpPr>
        <p:sp>
          <p:nvSpPr>
            <p:cNvPr id="1434" name="Google Shape;1434;p43"/>
            <p:cNvSpPr/>
            <p:nvPr/>
          </p:nvSpPr>
          <p:spPr>
            <a:xfrm>
              <a:off x="1016500" y="4006875"/>
              <a:ext cx="70950" cy="106525"/>
            </a:xfrm>
            <a:custGeom>
              <a:rect b="b" l="l" r="r" t="t"/>
              <a:pathLst>
                <a:path extrusionOk="0" h="4261" w="2838">
                  <a:moveTo>
                    <a:pt x="1464" y="782"/>
                  </a:moveTo>
                  <a:cubicBezTo>
                    <a:pt x="1785" y="782"/>
                    <a:pt x="2052" y="1049"/>
                    <a:pt x="2052" y="1370"/>
                  </a:cubicBezTo>
                  <a:cubicBezTo>
                    <a:pt x="2052" y="1531"/>
                    <a:pt x="1981" y="1656"/>
                    <a:pt x="1874" y="1781"/>
                  </a:cubicBezTo>
                  <a:cubicBezTo>
                    <a:pt x="1749" y="1906"/>
                    <a:pt x="1606" y="1959"/>
                    <a:pt x="1446" y="1959"/>
                  </a:cubicBezTo>
                  <a:cubicBezTo>
                    <a:pt x="1125" y="1959"/>
                    <a:pt x="875" y="1692"/>
                    <a:pt x="875" y="1370"/>
                  </a:cubicBezTo>
                  <a:cubicBezTo>
                    <a:pt x="875" y="1049"/>
                    <a:pt x="1142" y="782"/>
                    <a:pt x="1464" y="782"/>
                  </a:cubicBezTo>
                  <a:close/>
                  <a:moveTo>
                    <a:pt x="1437" y="0"/>
                  </a:moveTo>
                  <a:cubicBezTo>
                    <a:pt x="1256" y="0"/>
                    <a:pt x="1067" y="33"/>
                    <a:pt x="875" y="104"/>
                  </a:cubicBezTo>
                  <a:cubicBezTo>
                    <a:pt x="589" y="211"/>
                    <a:pt x="357" y="443"/>
                    <a:pt x="215" y="710"/>
                  </a:cubicBezTo>
                  <a:cubicBezTo>
                    <a:pt x="36" y="1067"/>
                    <a:pt x="0" y="1477"/>
                    <a:pt x="143" y="1852"/>
                  </a:cubicBezTo>
                  <a:lnTo>
                    <a:pt x="785" y="3244"/>
                  </a:lnTo>
                  <a:lnTo>
                    <a:pt x="1214" y="4118"/>
                  </a:lnTo>
                  <a:cubicBezTo>
                    <a:pt x="1249" y="4207"/>
                    <a:pt x="1356" y="4261"/>
                    <a:pt x="1446" y="4261"/>
                  </a:cubicBezTo>
                  <a:cubicBezTo>
                    <a:pt x="1553" y="4261"/>
                    <a:pt x="1642" y="4207"/>
                    <a:pt x="1695" y="4118"/>
                  </a:cubicBezTo>
                  <a:lnTo>
                    <a:pt x="2106" y="3244"/>
                  </a:lnTo>
                  <a:lnTo>
                    <a:pt x="2748" y="1870"/>
                  </a:lnTo>
                  <a:cubicBezTo>
                    <a:pt x="2820" y="1709"/>
                    <a:pt x="2837" y="1531"/>
                    <a:pt x="2837" y="1370"/>
                  </a:cubicBezTo>
                  <a:cubicBezTo>
                    <a:pt x="2837" y="603"/>
                    <a:pt x="2215" y="0"/>
                    <a:pt x="1437"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35" name="Google Shape;1435;p43"/>
            <p:cNvSpPr/>
            <p:nvPr/>
          </p:nvSpPr>
          <p:spPr>
            <a:xfrm>
              <a:off x="853250" y="4036650"/>
              <a:ext cx="265875" cy="186500"/>
            </a:xfrm>
            <a:custGeom>
              <a:rect b="b" l="l" r="r" t="t"/>
              <a:pathLst>
                <a:path extrusionOk="0" h="7460" w="10635">
                  <a:moveTo>
                    <a:pt x="2391" y="1036"/>
                  </a:moveTo>
                  <a:lnTo>
                    <a:pt x="2391" y="5372"/>
                  </a:lnTo>
                  <a:lnTo>
                    <a:pt x="803" y="6175"/>
                  </a:lnTo>
                  <a:lnTo>
                    <a:pt x="803" y="1839"/>
                  </a:lnTo>
                  <a:lnTo>
                    <a:pt x="2391" y="1036"/>
                  </a:lnTo>
                  <a:close/>
                  <a:moveTo>
                    <a:pt x="2926" y="1036"/>
                  </a:moveTo>
                  <a:lnTo>
                    <a:pt x="5049" y="2106"/>
                  </a:lnTo>
                  <a:lnTo>
                    <a:pt x="5049" y="6442"/>
                  </a:lnTo>
                  <a:lnTo>
                    <a:pt x="2926" y="5372"/>
                  </a:lnTo>
                  <a:lnTo>
                    <a:pt x="2926" y="1036"/>
                  </a:lnTo>
                  <a:close/>
                  <a:moveTo>
                    <a:pt x="2659" y="1"/>
                  </a:moveTo>
                  <a:lnTo>
                    <a:pt x="0" y="1339"/>
                  </a:lnTo>
                  <a:lnTo>
                    <a:pt x="0" y="7459"/>
                  </a:lnTo>
                  <a:lnTo>
                    <a:pt x="2659" y="6121"/>
                  </a:lnTo>
                  <a:lnTo>
                    <a:pt x="5317" y="7459"/>
                  </a:lnTo>
                  <a:lnTo>
                    <a:pt x="7976" y="6121"/>
                  </a:lnTo>
                  <a:lnTo>
                    <a:pt x="10634" y="7459"/>
                  </a:lnTo>
                  <a:lnTo>
                    <a:pt x="10634" y="1339"/>
                  </a:lnTo>
                  <a:lnTo>
                    <a:pt x="9760" y="911"/>
                  </a:lnTo>
                  <a:lnTo>
                    <a:pt x="9439" y="1625"/>
                  </a:lnTo>
                  <a:lnTo>
                    <a:pt x="9831" y="1839"/>
                  </a:lnTo>
                  <a:lnTo>
                    <a:pt x="9831" y="6175"/>
                  </a:lnTo>
                  <a:lnTo>
                    <a:pt x="8243" y="5372"/>
                  </a:lnTo>
                  <a:lnTo>
                    <a:pt x="8243" y="3605"/>
                  </a:lnTo>
                  <a:lnTo>
                    <a:pt x="7708" y="3605"/>
                  </a:lnTo>
                  <a:lnTo>
                    <a:pt x="7708" y="5372"/>
                  </a:lnTo>
                  <a:lnTo>
                    <a:pt x="5585" y="6442"/>
                  </a:lnTo>
                  <a:lnTo>
                    <a:pt x="5585" y="2106"/>
                  </a:lnTo>
                  <a:lnTo>
                    <a:pt x="6530" y="1625"/>
                  </a:lnTo>
                  <a:lnTo>
                    <a:pt x="6191" y="911"/>
                  </a:lnTo>
                  <a:lnTo>
                    <a:pt x="5317" y="1339"/>
                  </a:lnTo>
                  <a:lnTo>
                    <a:pt x="2659"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436" name="Google Shape;1436;p43"/>
          <p:cNvGrpSpPr/>
          <p:nvPr/>
        </p:nvGrpSpPr>
        <p:grpSpPr>
          <a:xfrm>
            <a:off x="8910280" y="4452282"/>
            <a:ext cx="245925" cy="363668"/>
            <a:chOff x="1978675" y="3981800"/>
            <a:chExt cx="186025" cy="266775"/>
          </a:xfrm>
        </p:grpSpPr>
        <p:sp>
          <p:nvSpPr>
            <p:cNvPr id="1437" name="Google Shape;1437;p43"/>
            <p:cNvSpPr/>
            <p:nvPr/>
          </p:nvSpPr>
          <p:spPr>
            <a:xfrm>
              <a:off x="1978675" y="3982250"/>
              <a:ext cx="20075" cy="266325"/>
            </a:xfrm>
            <a:custGeom>
              <a:rect b="b" l="l" r="r" t="t"/>
              <a:pathLst>
                <a:path extrusionOk="0" h="10653" w="803">
                  <a:moveTo>
                    <a:pt x="393" y="0"/>
                  </a:moveTo>
                  <a:cubicBezTo>
                    <a:pt x="178" y="0"/>
                    <a:pt x="0" y="179"/>
                    <a:pt x="0" y="411"/>
                  </a:cubicBezTo>
                  <a:lnTo>
                    <a:pt x="0" y="10652"/>
                  </a:lnTo>
                  <a:lnTo>
                    <a:pt x="803" y="10652"/>
                  </a:lnTo>
                  <a:lnTo>
                    <a:pt x="803" y="411"/>
                  </a:lnTo>
                  <a:cubicBezTo>
                    <a:pt x="803" y="179"/>
                    <a:pt x="625" y="0"/>
                    <a:pt x="39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38" name="Google Shape;1438;p43"/>
            <p:cNvSpPr/>
            <p:nvPr/>
          </p:nvSpPr>
          <p:spPr>
            <a:xfrm>
              <a:off x="2012125" y="3981800"/>
              <a:ext cx="152575" cy="119575"/>
            </a:xfrm>
            <a:custGeom>
              <a:rect b="b" l="l" r="r" t="t"/>
              <a:pathLst>
                <a:path extrusionOk="0" h="4783" w="6103">
                  <a:moveTo>
                    <a:pt x="1695" y="0"/>
                  </a:moveTo>
                  <a:cubicBezTo>
                    <a:pt x="518" y="0"/>
                    <a:pt x="0" y="375"/>
                    <a:pt x="0" y="375"/>
                  </a:cubicBezTo>
                  <a:lnTo>
                    <a:pt x="0" y="4782"/>
                  </a:lnTo>
                  <a:cubicBezTo>
                    <a:pt x="0" y="4782"/>
                    <a:pt x="500" y="4390"/>
                    <a:pt x="1695" y="4390"/>
                  </a:cubicBezTo>
                  <a:cubicBezTo>
                    <a:pt x="2637" y="4390"/>
                    <a:pt x="3579" y="4749"/>
                    <a:pt x="4593" y="4749"/>
                  </a:cubicBezTo>
                  <a:cubicBezTo>
                    <a:pt x="5077" y="4749"/>
                    <a:pt x="5578" y="4667"/>
                    <a:pt x="6102" y="4425"/>
                  </a:cubicBezTo>
                  <a:lnTo>
                    <a:pt x="6102" y="18"/>
                  </a:lnTo>
                  <a:cubicBezTo>
                    <a:pt x="5431" y="222"/>
                    <a:pt x="4876" y="291"/>
                    <a:pt x="4385" y="291"/>
                  </a:cubicBezTo>
                  <a:cubicBezTo>
                    <a:pt x="3374" y="291"/>
                    <a:pt x="2632" y="0"/>
                    <a:pt x="169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439" name="Google Shape;1439;p43"/>
          <p:cNvSpPr/>
          <p:nvPr/>
        </p:nvSpPr>
        <p:spPr>
          <a:xfrm>
            <a:off x="8307296" y="4473715"/>
            <a:ext cx="317875" cy="322363"/>
          </a:xfrm>
          <a:custGeom>
            <a:rect b="b" l="l" r="r" t="t"/>
            <a:pathLst>
              <a:path extrusionOk="0" h="9459" w="9618">
                <a:moveTo>
                  <a:pt x="4086" y="1"/>
                </a:moveTo>
                <a:cubicBezTo>
                  <a:pt x="3985" y="1"/>
                  <a:pt x="3883" y="35"/>
                  <a:pt x="3801" y="112"/>
                </a:cubicBezTo>
                <a:lnTo>
                  <a:pt x="250" y="3663"/>
                </a:lnTo>
                <a:cubicBezTo>
                  <a:pt x="0" y="3913"/>
                  <a:pt x="196" y="4377"/>
                  <a:pt x="571" y="4430"/>
                </a:cubicBezTo>
                <a:cubicBezTo>
                  <a:pt x="658" y="4439"/>
                  <a:pt x="745" y="4444"/>
                  <a:pt x="832" y="4444"/>
                </a:cubicBezTo>
                <a:cubicBezTo>
                  <a:pt x="1261" y="4444"/>
                  <a:pt x="1684" y="4335"/>
                  <a:pt x="2070" y="4127"/>
                </a:cubicBezTo>
                <a:lnTo>
                  <a:pt x="4336" y="6964"/>
                </a:lnTo>
                <a:cubicBezTo>
                  <a:pt x="3979" y="7624"/>
                  <a:pt x="3819" y="8267"/>
                  <a:pt x="3854" y="8802"/>
                </a:cubicBezTo>
                <a:cubicBezTo>
                  <a:pt x="3872" y="8998"/>
                  <a:pt x="3997" y="9177"/>
                  <a:pt x="4193" y="9248"/>
                </a:cubicBezTo>
                <a:cubicBezTo>
                  <a:pt x="4259" y="9278"/>
                  <a:pt x="4326" y="9292"/>
                  <a:pt x="4392" y="9292"/>
                </a:cubicBezTo>
                <a:cubicBezTo>
                  <a:pt x="4524" y="9292"/>
                  <a:pt x="4651" y="9236"/>
                  <a:pt x="4746" y="9141"/>
                </a:cubicBezTo>
                <a:lnTo>
                  <a:pt x="6655" y="7232"/>
                </a:lnTo>
                <a:lnTo>
                  <a:pt x="9368" y="9426"/>
                </a:lnTo>
                <a:cubicBezTo>
                  <a:pt x="9383" y="9449"/>
                  <a:pt x="9410" y="9459"/>
                  <a:pt x="9441" y="9459"/>
                </a:cubicBezTo>
                <a:cubicBezTo>
                  <a:pt x="9484" y="9459"/>
                  <a:pt x="9533" y="9440"/>
                  <a:pt x="9564" y="9409"/>
                </a:cubicBezTo>
                <a:cubicBezTo>
                  <a:pt x="9617" y="9355"/>
                  <a:pt x="9617" y="9284"/>
                  <a:pt x="9564" y="9212"/>
                </a:cubicBezTo>
                <a:lnTo>
                  <a:pt x="7369" y="6518"/>
                </a:lnTo>
                <a:lnTo>
                  <a:pt x="9278" y="4627"/>
                </a:lnTo>
                <a:cubicBezTo>
                  <a:pt x="9421" y="4484"/>
                  <a:pt x="9457" y="4270"/>
                  <a:pt x="9385" y="4056"/>
                </a:cubicBezTo>
                <a:cubicBezTo>
                  <a:pt x="9332" y="3859"/>
                  <a:pt x="9136" y="3735"/>
                  <a:pt x="8939" y="3717"/>
                </a:cubicBezTo>
                <a:cubicBezTo>
                  <a:pt x="8877" y="3710"/>
                  <a:pt x="8813" y="3707"/>
                  <a:pt x="8747" y="3707"/>
                </a:cubicBezTo>
                <a:cubicBezTo>
                  <a:pt x="8254" y="3707"/>
                  <a:pt x="7685" y="3883"/>
                  <a:pt x="7102" y="4198"/>
                </a:cubicBezTo>
                <a:lnTo>
                  <a:pt x="4265" y="1932"/>
                </a:lnTo>
                <a:cubicBezTo>
                  <a:pt x="4514" y="1469"/>
                  <a:pt x="4621" y="951"/>
                  <a:pt x="4568" y="434"/>
                </a:cubicBezTo>
                <a:cubicBezTo>
                  <a:pt x="4543" y="175"/>
                  <a:pt x="4314" y="1"/>
                  <a:pt x="408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440" name="Google Shape;1440;p43"/>
          <p:cNvGrpSpPr/>
          <p:nvPr/>
        </p:nvGrpSpPr>
        <p:grpSpPr>
          <a:xfrm>
            <a:off x="9440020" y="4461726"/>
            <a:ext cx="333805" cy="344821"/>
            <a:chOff x="480325" y="3970200"/>
            <a:chExt cx="252500" cy="252950"/>
          </a:xfrm>
        </p:grpSpPr>
        <p:sp>
          <p:nvSpPr>
            <p:cNvPr id="1441" name="Google Shape;1441;p43"/>
            <p:cNvSpPr/>
            <p:nvPr/>
          </p:nvSpPr>
          <p:spPr>
            <a:xfrm>
              <a:off x="480325" y="3970200"/>
              <a:ext cx="252500" cy="252950"/>
            </a:xfrm>
            <a:custGeom>
              <a:rect b="b" l="l" r="r" t="t"/>
              <a:pathLst>
                <a:path extrusionOk="0" h="10118" w="10100">
                  <a:moveTo>
                    <a:pt x="5050" y="4265"/>
                  </a:moveTo>
                  <a:cubicBezTo>
                    <a:pt x="5496" y="4265"/>
                    <a:pt x="5853" y="4622"/>
                    <a:pt x="5853" y="5068"/>
                  </a:cubicBezTo>
                  <a:cubicBezTo>
                    <a:pt x="5853" y="5496"/>
                    <a:pt x="5496" y="5853"/>
                    <a:pt x="5050" y="5853"/>
                  </a:cubicBezTo>
                  <a:cubicBezTo>
                    <a:pt x="4622" y="5853"/>
                    <a:pt x="4247" y="5496"/>
                    <a:pt x="4247" y="5068"/>
                  </a:cubicBezTo>
                  <a:cubicBezTo>
                    <a:pt x="4247" y="4622"/>
                    <a:pt x="4622" y="4265"/>
                    <a:pt x="5050" y="4265"/>
                  </a:cubicBezTo>
                  <a:close/>
                  <a:moveTo>
                    <a:pt x="5050" y="0"/>
                  </a:moveTo>
                  <a:lnTo>
                    <a:pt x="4889" y="536"/>
                  </a:lnTo>
                  <a:lnTo>
                    <a:pt x="4622" y="1374"/>
                  </a:lnTo>
                  <a:lnTo>
                    <a:pt x="3997" y="3391"/>
                  </a:lnTo>
                  <a:lnTo>
                    <a:pt x="2748" y="2730"/>
                  </a:lnTo>
                  <a:lnTo>
                    <a:pt x="3391" y="3979"/>
                  </a:lnTo>
                  <a:lnTo>
                    <a:pt x="1374" y="4622"/>
                  </a:lnTo>
                  <a:lnTo>
                    <a:pt x="536" y="4871"/>
                  </a:lnTo>
                  <a:lnTo>
                    <a:pt x="1" y="5050"/>
                  </a:lnTo>
                  <a:lnTo>
                    <a:pt x="536" y="5228"/>
                  </a:lnTo>
                  <a:lnTo>
                    <a:pt x="1339" y="5496"/>
                  </a:lnTo>
                  <a:lnTo>
                    <a:pt x="3373" y="6120"/>
                  </a:lnTo>
                  <a:lnTo>
                    <a:pt x="2730" y="7387"/>
                  </a:lnTo>
                  <a:lnTo>
                    <a:pt x="3979" y="6727"/>
                  </a:lnTo>
                  <a:lnTo>
                    <a:pt x="4622" y="8761"/>
                  </a:lnTo>
                  <a:lnTo>
                    <a:pt x="4872" y="9582"/>
                  </a:lnTo>
                  <a:lnTo>
                    <a:pt x="5032" y="10117"/>
                  </a:lnTo>
                  <a:lnTo>
                    <a:pt x="5211" y="9582"/>
                  </a:lnTo>
                  <a:lnTo>
                    <a:pt x="5478" y="8761"/>
                  </a:lnTo>
                  <a:lnTo>
                    <a:pt x="6121" y="6709"/>
                  </a:lnTo>
                  <a:lnTo>
                    <a:pt x="7370" y="7369"/>
                  </a:lnTo>
                  <a:lnTo>
                    <a:pt x="7370" y="7369"/>
                  </a:lnTo>
                  <a:lnTo>
                    <a:pt x="6709" y="6120"/>
                  </a:lnTo>
                  <a:lnTo>
                    <a:pt x="8743" y="5478"/>
                  </a:lnTo>
                  <a:lnTo>
                    <a:pt x="9564" y="5210"/>
                  </a:lnTo>
                  <a:lnTo>
                    <a:pt x="10099" y="5032"/>
                  </a:lnTo>
                  <a:lnTo>
                    <a:pt x="9564" y="4889"/>
                  </a:lnTo>
                  <a:lnTo>
                    <a:pt x="8743" y="4640"/>
                  </a:lnTo>
                  <a:lnTo>
                    <a:pt x="6727" y="3997"/>
                  </a:lnTo>
                  <a:lnTo>
                    <a:pt x="7370" y="2730"/>
                  </a:lnTo>
                  <a:lnTo>
                    <a:pt x="7370" y="2730"/>
                  </a:lnTo>
                  <a:lnTo>
                    <a:pt x="6121" y="3391"/>
                  </a:lnTo>
                  <a:lnTo>
                    <a:pt x="5478" y="1356"/>
                  </a:lnTo>
                  <a:lnTo>
                    <a:pt x="5211" y="536"/>
                  </a:lnTo>
                  <a:lnTo>
                    <a:pt x="5050"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42" name="Google Shape;1442;p43"/>
            <p:cNvSpPr/>
            <p:nvPr/>
          </p:nvSpPr>
          <p:spPr>
            <a:xfrm>
              <a:off x="625300" y="4115175"/>
              <a:ext cx="92800" cy="92800"/>
            </a:xfrm>
            <a:custGeom>
              <a:rect b="b" l="l" r="r" t="t"/>
              <a:pathLst>
                <a:path extrusionOk="0" h="3712" w="3712">
                  <a:moveTo>
                    <a:pt x="3712" y="0"/>
                  </a:moveTo>
                  <a:lnTo>
                    <a:pt x="3105" y="197"/>
                  </a:lnTo>
                  <a:lnTo>
                    <a:pt x="2837" y="268"/>
                  </a:lnTo>
                  <a:cubicBezTo>
                    <a:pt x="2695" y="750"/>
                    <a:pt x="2481" y="1178"/>
                    <a:pt x="2159" y="1570"/>
                  </a:cubicBezTo>
                  <a:cubicBezTo>
                    <a:pt x="1999" y="1785"/>
                    <a:pt x="1785" y="1981"/>
                    <a:pt x="1571" y="2177"/>
                  </a:cubicBezTo>
                  <a:cubicBezTo>
                    <a:pt x="1178" y="2480"/>
                    <a:pt x="750" y="2712"/>
                    <a:pt x="268" y="2837"/>
                  </a:cubicBezTo>
                  <a:lnTo>
                    <a:pt x="179" y="3123"/>
                  </a:lnTo>
                  <a:lnTo>
                    <a:pt x="0" y="3712"/>
                  </a:lnTo>
                  <a:cubicBezTo>
                    <a:pt x="875" y="3587"/>
                    <a:pt x="1678" y="3176"/>
                    <a:pt x="2338" y="2570"/>
                  </a:cubicBezTo>
                  <a:cubicBezTo>
                    <a:pt x="2409" y="2480"/>
                    <a:pt x="2498" y="2409"/>
                    <a:pt x="2570" y="2320"/>
                  </a:cubicBezTo>
                  <a:cubicBezTo>
                    <a:pt x="3176" y="1677"/>
                    <a:pt x="3569" y="857"/>
                    <a:pt x="371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43" name="Google Shape;1443;p43"/>
            <p:cNvSpPr/>
            <p:nvPr/>
          </p:nvSpPr>
          <p:spPr>
            <a:xfrm>
              <a:off x="625300" y="3985375"/>
              <a:ext cx="92800" cy="92800"/>
            </a:xfrm>
            <a:custGeom>
              <a:rect b="b" l="l" r="r" t="t"/>
              <a:pathLst>
                <a:path extrusionOk="0" h="3712" w="3712">
                  <a:moveTo>
                    <a:pt x="0" y="0"/>
                  </a:moveTo>
                  <a:lnTo>
                    <a:pt x="179" y="589"/>
                  </a:lnTo>
                  <a:lnTo>
                    <a:pt x="286" y="874"/>
                  </a:lnTo>
                  <a:cubicBezTo>
                    <a:pt x="750" y="1017"/>
                    <a:pt x="1178" y="1231"/>
                    <a:pt x="1553" y="1535"/>
                  </a:cubicBezTo>
                  <a:cubicBezTo>
                    <a:pt x="1785" y="1713"/>
                    <a:pt x="1981" y="1927"/>
                    <a:pt x="2159" y="2159"/>
                  </a:cubicBezTo>
                  <a:cubicBezTo>
                    <a:pt x="2481" y="2534"/>
                    <a:pt x="2695" y="2962"/>
                    <a:pt x="2837" y="3444"/>
                  </a:cubicBezTo>
                  <a:lnTo>
                    <a:pt x="3105" y="3515"/>
                  </a:lnTo>
                  <a:lnTo>
                    <a:pt x="3712" y="3711"/>
                  </a:lnTo>
                  <a:cubicBezTo>
                    <a:pt x="3569" y="2855"/>
                    <a:pt x="3159" y="2034"/>
                    <a:pt x="2570" y="1392"/>
                  </a:cubicBezTo>
                  <a:cubicBezTo>
                    <a:pt x="2481" y="1303"/>
                    <a:pt x="2409" y="1231"/>
                    <a:pt x="2320" y="1142"/>
                  </a:cubicBezTo>
                  <a:cubicBezTo>
                    <a:pt x="1678" y="553"/>
                    <a:pt x="875" y="143"/>
                    <a:pt x="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44" name="Google Shape;1444;p43"/>
            <p:cNvSpPr/>
            <p:nvPr/>
          </p:nvSpPr>
          <p:spPr>
            <a:xfrm>
              <a:off x="495050" y="3985375"/>
              <a:ext cx="93250" cy="92350"/>
            </a:xfrm>
            <a:custGeom>
              <a:rect b="b" l="l" r="r" t="t"/>
              <a:pathLst>
                <a:path extrusionOk="0" h="3694" w="3730">
                  <a:moveTo>
                    <a:pt x="3729" y="0"/>
                  </a:moveTo>
                  <a:cubicBezTo>
                    <a:pt x="2855" y="143"/>
                    <a:pt x="2034" y="535"/>
                    <a:pt x="1392" y="1124"/>
                  </a:cubicBezTo>
                  <a:cubicBezTo>
                    <a:pt x="1303" y="1213"/>
                    <a:pt x="1232" y="1285"/>
                    <a:pt x="1160" y="1374"/>
                  </a:cubicBezTo>
                  <a:cubicBezTo>
                    <a:pt x="553" y="2034"/>
                    <a:pt x="143" y="2837"/>
                    <a:pt x="0" y="3694"/>
                  </a:cubicBezTo>
                  <a:lnTo>
                    <a:pt x="589" y="3515"/>
                  </a:lnTo>
                  <a:lnTo>
                    <a:pt x="892" y="3426"/>
                  </a:lnTo>
                  <a:cubicBezTo>
                    <a:pt x="1017" y="2962"/>
                    <a:pt x="1249" y="2516"/>
                    <a:pt x="1553" y="2123"/>
                  </a:cubicBezTo>
                  <a:cubicBezTo>
                    <a:pt x="1731" y="1909"/>
                    <a:pt x="1927" y="1695"/>
                    <a:pt x="2159" y="1517"/>
                  </a:cubicBezTo>
                  <a:cubicBezTo>
                    <a:pt x="2552" y="1213"/>
                    <a:pt x="2980" y="999"/>
                    <a:pt x="3444" y="857"/>
                  </a:cubicBezTo>
                  <a:lnTo>
                    <a:pt x="3533" y="589"/>
                  </a:lnTo>
                  <a:lnTo>
                    <a:pt x="3729"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45" name="Google Shape;1445;p43"/>
            <p:cNvSpPr/>
            <p:nvPr/>
          </p:nvSpPr>
          <p:spPr>
            <a:xfrm>
              <a:off x="495050" y="4115625"/>
              <a:ext cx="93250" cy="92350"/>
            </a:xfrm>
            <a:custGeom>
              <a:rect b="b" l="l" r="r" t="t"/>
              <a:pathLst>
                <a:path extrusionOk="0" h="3694" w="3730">
                  <a:moveTo>
                    <a:pt x="0" y="0"/>
                  </a:moveTo>
                  <a:cubicBezTo>
                    <a:pt x="161" y="874"/>
                    <a:pt x="553" y="1677"/>
                    <a:pt x="1160" y="2320"/>
                  </a:cubicBezTo>
                  <a:cubicBezTo>
                    <a:pt x="1232" y="2409"/>
                    <a:pt x="1303" y="2480"/>
                    <a:pt x="1392" y="2569"/>
                  </a:cubicBezTo>
                  <a:cubicBezTo>
                    <a:pt x="2034" y="3158"/>
                    <a:pt x="2855" y="3569"/>
                    <a:pt x="3729" y="3694"/>
                  </a:cubicBezTo>
                  <a:lnTo>
                    <a:pt x="3515" y="3105"/>
                  </a:lnTo>
                  <a:lnTo>
                    <a:pt x="3444" y="2819"/>
                  </a:lnTo>
                  <a:cubicBezTo>
                    <a:pt x="2980" y="2694"/>
                    <a:pt x="2534" y="2462"/>
                    <a:pt x="2159" y="2159"/>
                  </a:cubicBezTo>
                  <a:cubicBezTo>
                    <a:pt x="1927" y="1981"/>
                    <a:pt x="1731" y="1767"/>
                    <a:pt x="1553" y="1570"/>
                  </a:cubicBezTo>
                  <a:cubicBezTo>
                    <a:pt x="1249" y="1178"/>
                    <a:pt x="1017" y="750"/>
                    <a:pt x="892" y="268"/>
                  </a:cubicBezTo>
                  <a:lnTo>
                    <a:pt x="607" y="179"/>
                  </a:lnTo>
                  <a:lnTo>
                    <a:pt x="0"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446" name="Google Shape;1446;p43"/>
          <p:cNvSpPr/>
          <p:nvPr/>
        </p:nvSpPr>
        <p:spPr>
          <a:xfrm>
            <a:off x="2607371" y="5072569"/>
            <a:ext cx="193442" cy="308322"/>
          </a:xfrm>
          <a:custGeom>
            <a:rect b="b" l="l" r="r" t="t"/>
            <a:pathLst>
              <a:path extrusionOk="0" h="9047" w="5853">
                <a:moveTo>
                  <a:pt x="2926" y="1606"/>
                </a:moveTo>
                <a:cubicBezTo>
                  <a:pt x="3586" y="1606"/>
                  <a:pt x="4122" y="2124"/>
                  <a:pt x="4122" y="2802"/>
                </a:cubicBezTo>
                <a:cubicBezTo>
                  <a:pt x="4122" y="3462"/>
                  <a:pt x="3586" y="3997"/>
                  <a:pt x="2926" y="3997"/>
                </a:cubicBezTo>
                <a:cubicBezTo>
                  <a:pt x="2248" y="3997"/>
                  <a:pt x="1731" y="3462"/>
                  <a:pt x="1731" y="2802"/>
                </a:cubicBezTo>
                <a:cubicBezTo>
                  <a:pt x="1731" y="2124"/>
                  <a:pt x="2248" y="1606"/>
                  <a:pt x="2926" y="1606"/>
                </a:cubicBezTo>
                <a:close/>
                <a:moveTo>
                  <a:pt x="2926" y="0"/>
                </a:moveTo>
                <a:cubicBezTo>
                  <a:pt x="2016" y="0"/>
                  <a:pt x="1142" y="464"/>
                  <a:pt x="625" y="1231"/>
                </a:cubicBezTo>
                <a:cubicBezTo>
                  <a:pt x="107" y="1981"/>
                  <a:pt x="0" y="2962"/>
                  <a:pt x="321" y="3819"/>
                </a:cubicBezTo>
                <a:lnTo>
                  <a:pt x="1588" y="6620"/>
                </a:lnTo>
                <a:lnTo>
                  <a:pt x="2694" y="8904"/>
                </a:lnTo>
                <a:cubicBezTo>
                  <a:pt x="2730" y="8993"/>
                  <a:pt x="2819" y="9046"/>
                  <a:pt x="2926" y="9046"/>
                </a:cubicBezTo>
                <a:cubicBezTo>
                  <a:pt x="3033" y="9046"/>
                  <a:pt x="3122" y="8993"/>
                  <a:pt x="3158" y="8904"/>
                </a:cubicBezTo>
                <a:lnTo>
                  <a:pt x="4247" y="6620"/>
                </a:lnTo>
                <a:lnTo>
                  <a:pt x="5513" y="3819"/>
                </a:lnTo>
                <a:cubicBezTo>
                  <a:pt x="5852" y="2962"/>
                  <a:pt x="5745" y="1981"/>
                  <a:pt x="5228" y="1231"/>
                </a:cubicBezTo>
                <a:cubicBezTo>
                  <a:pt x="4710" y="464"/>
                  <a:pt x="3854" y="0"/>
                  <a:pt x="292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447" name="Google Shape;1447;p43"/>
          <p:cNvGrpSpPr/>
          <p:nvPr/>
        </p:nvGrpSpPr>
        <p:grpSpPr>
          <a:xfrm>
            <a:off x="3015743" y="5051331"/>
            <a:ext cx="334400" cy="344208"/>
            <a:chOff x="5745250" y="4378350"/>
            <a:chExt cx="252950" cy="252500"/>
          </a:xfrm>
        </p:grpSpPr>
        <p:sp>
          <p:nvSpPr>
            <p:cNvPr id="1448" name="Google Shape;1448;p43"/>
            <p:cNvSpPr/>
            <p:nvPr/>
          </p:nvSpPr>
          <p:spPr>
            <a:xfrm>
              <a:off x="5745250" y="4378350"/>
              <a:ext cx="252950" cy="252500"/>
            </a:xfrm>
            <a:custGeom>
              <a:rect b="b" l="l" r="r" t="t"/>
              <a:pathLst>
                <a:path extrusionOk="0" h="10100" w="10118">
                  <a:moveTo>
                    <a:pt x="5068" y="536"/>
                  </a:moveTo>
                  <a:cubicBezTo>
                    <a:pt x="5728" y="536"/>
                    <a:pt x="6334" y="678"/>
                    <a:pt x="6888" y="928"/>
                  </a:cubicBezTo>
                  <a:lnTo>
                    <a:pt x="6459" y="1267"/>
                  </a:lnTo>
                  <a:cubicBezTo>
                    <a:pt x="6406" y="1303"/>
                    <a:pt x="6370" y="1339"/>
                    <a:pt x="6299" y="1339"/>
                  </a:cubicBezTo>
                  <a:lnTo>
                    <a:pt x="6031" y="1339"/>
                  </a:lnTo>
                  <a:cubicBezTo>
                    <a:pt x="6013" y="1339"/>
                    <a:pt x="5978" y="1339"/>
                    <a:pt x="5942" y="1321"/>
                  </a:cubicBezTo>
                  <a:cubicBezTo>
                    <a:pt x="5942" y="1321"/>
                    <a:pt x="5300" y="928"/>
                    <a:pt x="4925" y="928"/>
                  </a:cubicBezTo>
                  <a:cubicBezTo>
                    <a:pt x="4568" y="928"/>
                    <a:pt x="3979" y="1160"/>
                    <a:pt x="3729" y="1339"/>
                  </a:cubicBezTo>
                  <a:cubicBezTo>
                    <a:pt x="3337" y="1588"/>
                    <a:pt x="3747" y="1713"/>
                    <a:pt x="3837" y="1731"/>
                  </a:cubicBezTo>
                  <a:lnTo>
                    <a:pt x="4247" y="1731"/>
                  </a:lnTo>
                  <a:cubicBezTo>
                    <a:pt x="4336" y="1731"/>
                    <a:pt x="4407" y="1695"/>
                    <a:pt x="4461" y="1624"/>
                  </a:cubicBezTo>
                  <a:lnTo>
                    <a:pt x="4622" y="1392"/>
                  </a:lnTo>
                  <a:cubicBezTo>
                    <a:pt x="4639" y="1356"/>
                    <a:pt x="4675" y="1339"/>
                    <a:pt x="4729" y="1339"/>
                  </a:cubicBezTo>
                  <a:lnTo>
                    <a:pt x="4925" y="1339"/>
                  </a:lnTo>
                  <a:lnTo>
                    <a:pt x="4657" y="1803"/>
                  </a:lnTo>
                  <a:cubicBezTo>
                    <a:pt x="4586" y="1927"/>
                    <a:pt x="4461" y="1999"/>
                    <a:pt x="4300" y="1999"/>
                  </a:cubicBezTo>
                  <a:lnTo>
                    <a:pt x="3944" y="1999"/>
                  </a:lnTo>
                  <a:cubicBezTo>
                    <a:pt x="3908" y="1999"/>
                    <a:pt x="3837" y="2017"/>
                    <a:pt x="3801" y="2034"/>
                  </a:cubicBezTo>
                  <a:lnTo>
                    <a:pt x="3462" y="2266"/>
                  </a:lnTo>
                  <a:lnTo>
                    <a:pt x="3194" y="2266"/>
                  </a:lnTo>
                  <a:cubicBezTo>
                    <a:pt x="3123" y="2266"/>
                    <a:pt x="3069" y="2320"/>
                    <a:pt x="3069" y="2391"/>
                  </a:cubicBezTo>
                  <a:lnTo>
                    <a:pt x="3069" y="2534"/>
                  </a:lnTo>
                  <a:cubicBezTo>
                    <a:pt x="3069" y="2605"/>
                    <a:pt x="3016" y="2659"/>
                    <a:pt x="2927" y="2659"/>
                  </a:cubicBezTo>
                  <a:lnTo>
                    <a:pt x="2819" y="2659"/>
                  </a:lnTo>
                  <a:cubicBezTo>
                    <a:pt x="2730" y="2659"/>
                    <a:pt x="2641" y="2713"/>
                    <a:pt x="2588" y="2784"/>
                  </a:cubicBezTo>
                  <a:lnTo>
                    <a:pt x="2427" y="3034"/>
                  </a:lnTo>
                  <a:cubicBezTo>
                    <a:pt x="2427" y="3069"/>
                    <a:pt x="2409" y="3087"/>
                    <a:pt x="2409" y="3123"/>
                  </a:cubicBezTo>
                  <a:lnTo>
                    <a:pt x="2409" y="3194"/>
                  </a:lnTo>
                  <a:cubicBezTo>
                    <a:pt x="2409" y="3283"/>
                    <a:pt x="2463" y="3319"/>
                    <a:pt x="2534" y="3319"/>
                  </a:cubicBezTo>
                  <a:lnTo>
                    <a:pt x="3016" y="3319"/>
                  </a:lnTo>
                  <a:cubicBezTo>
                    <a:pt x="3051" y="3319"/>
                    <a:pt x="3087" y="3319"/>
                    <a:pt x="3105" y="3301"/>
                  </a:cubicBezTo>
                  <a:lnTo>
                    <a:pt x="3533" y="2873"/>
                  </a:lnTo>
                  <a:cubicBezTo>
                    <a:pt x="3569" y="2837"/>
                    <a:pt x="3640" y="2802"/>
                    <a:pt x="3712" y="2802"/>
                  </a:cubicBezTo>
                  <a:lnTo>
                    <a:pt x="3765" y="2802"/>
                  </a:lnTo>
                  <a:cubicBezTo>
                    <a:pt x="3837" y="2802"/>
                    <a:pt x="3890" y="2837"/>
                    <a:pt x="3908" y="2909"/>
                  </a:cubicBezTo>
                  <a:lnTo>
                    <a:pt x="3979" y="3230"/>
                  </a:lnTo>
                  <a:cubicBezTo>
                    <a:pt x="3997" y="3301"/>
                    <a:pt x="4033" y="3337"/>
                    <a:pt x="4104" y="3337"/>
                  </a:cubicBezTo>
                  <a:lnTo>
                    <a:pt x="4140" y="3337"/>
                  </a:lnTo>
                  <a:cubicBezTo>
                    <a:pt x="4211" y="3337"/>
                    <a:pt x="4265" y="3301"/>
                    <a:pt x="4265" y="3212"/>
                  </a:cubicBezTo>
                  <a:lnTo>
                    <a:pt x="4265" y="2855"/>
                  </a:lnTo>
                  <a:cubicBezTo>
                    <a:pt x="4265" y="2837"/>
                    <a:pt x="4283" y="2802"/>
                    <a:pt x="4300" y="2766"/>
                  </a:cubicBezTo>
                  <a:lnTo>
                    <a:pt x="4407" y="2659"/>
                  </a:lnTo>
                  <a:lnTo>
                    <a:pt x="4515" y="2962"/>
                  </a:lnTo>
                  <a:cubicBezTo>
                    <a:pt x="4515" y="3034"/>
                    <a:pt x="4568" y="3069"/>
                    <a:pt x="4639" y="3069"/>
                  </a:cubicBezTo>
                  <a:lnTo>
                    <a:pt x="4746" y="3069"/>
                  </a:lnTo>
                  <a:cubicBezTo>
                    <a:pt x="4782" y="3069"/>
                    <a:pt x="4818" y="3052"/>
                    <a:pt x="4836" y="3034"/>
                  </a:cubicBezTo>
                  <a:lnTo>
                    <a:pt x="4889" y="2962"/>
                  </a:lnTo>
                  <a:cubicBezTo>
                    <a:pt x="4925" y="2944"/>
                    <a:pt x="4943" y="2927"/>
                    <a:pt x="4996" y="2927"/>
                  </a:cubicBezTo>
                  <a:lnTo>
                    <a:pt x="5068" y="2927"/>
                  </a:lnTo>
                  <a:cubicBezTo>
                    <a:pt x="5139" y="2927"/>
                    <a:pt x="5193" y="2980"/>
                    <a:pt x="5193" y="3069"/>
                  </a:cubicBezTo>
                  <a:lnTo>
                    <a:pt x="5193" y="3194"/>
                  </a:lnTo>
                  <a:cubicBezTo>
                    <a:pt x="5193" y="3283"/>
                    <a:pt x="5264" y="3319"/>
                    <a:pt x="5335" y="3319"/>
                  </a:cubicBezTo>
                  <a:lnTo>
                    <a:pt x="5817" y="3319"/>
                  </a:lnTo>
                  <a:cubicBezTo>
                    <a:pt x="5906" y="3319"/>
                    <a:pt x="5978" y="3426"/>
                    <a:pt x="5924" y="3498"/>
                  </a:cubicBezTo>
                  <a:lnTo>
                    <a:pt x="5888" y="3622"/>
                  </a:lnTo>
                  <a:cubicBezTo>
                    <a:pt x="5874" y="3682"/>
                    <a:pt x="5834" y="3716"/>
                    <a:pt x="5781" y="3716"/>
                  </a:cubicBezTo>
                  <a:cubicBezTo>
                    <a:pt x="5770" y="3716"/>
                    <a:pt x="5758" y="3715"/>
                    <a:pt x="5746" y="3712"/>
                  </a:cubicBezTo>
                  <a:lnTo>
                    <a:pt x="5103" y="3605"/>
                  </a:lnTo>
                  <a:lnTo>
                    <a:pt x="5014" y="3605"/>
                  </a:lnTo>
                  <a:lnTo>
                    <a:pt x="4461" y="3712"/>
                  </a:lnTo>
                  <a:cubicBezTo>
                    <a:pt x="4445" y="3717"/>
                    <a:pt x="4431" y="3719"/>
                    <a:pt x="4418" y="3719"/>
                  </a:cubicBezTo>
                  <a:cubicBezTo>
                    <a:pt x="4385" y="3719"/>
                    <a:pt x="4356" y="3706"/>
                    <a:pt x="4318" y="3694"/>
                  </a:cubicBezTo>
                  <a:cubicBezTo>
                    <a:pt x="4158" y="3640"/>
                    <a:pt x="3658" y="3462"/>
                    <a:pt x="3462" y="3462"/>
                  </a:cubicBezTo>
                  <a:cubicBezTo>
                    <a:pt x="1892" y="3462"/>
                    <a:pt x="1874" y="4532"/>
                    <a:pt x="1874" y="4925"/>
                  </a:cubicBezTo>
                  <a:cubicBezTo>
                    <a:pt x="1874" y="5460"/>
                    <a:pt x="2177" y="5853"/>
                    <a:pt x="2677" y="5853"/>
                  </a:cubicBezTo>
                  <a:cubicBezTo>
                    <a:pt x="2695" y="5853"/>
                    <a:pt x="2714" y="5853"/>
                    <a:pt x="2733" y="5853"/>
                  </a:cubicBezTo>
                  <a:cubicBezTo>
                    <a:pt x="3311" y="5853"/>
                    <a:pt x="3997" y="5870"/>
                    <a:pt x="3997" y="6923"/>
                  </a:cubicBezTo>
                  <a:lnTo>
                    <a:pt x="3997" y="7744"/>
                  </a:lnTo>
                  <a:cubicBezTo>
                    <a:pt x="3997" y="7905"/>
                    <a:pt x="4051" y="8047"/>
                    <a:pt x="4158" y="8172"/>
                  </a:cubicBezTo>
                  <a:lnTo>
                    <a:pt x="4550" y="8636"/>
                  </a:lnTo>
                  <a:cubicBezTo>
                    <a:pt x="4639" y="8725"/>
                    <a:pt x="4729" y="8779"/>
                    <a:pt x="4854" y="8779"/>
                  </a:cubicBezTo>
                  <a:lnTo>
                    <a:pt x="5175" y="8779"/>
                  </a:lnTo>
                  <a:cubicBezTo>
                    <a:pt x="5282" y="8779"/>
                    <a:pt x="5389" y="8743"/>
                    <a:pt x="5460" y="8654"/>
                  </a:cubicBezTo>
                  <a:lnTo>
                    <a:pt x="5764" y="8351"/>
                  </a:lnTo>
                  <a:cubicBezTo>
                    <a:pt x="5835" y="8279"/>
                    <a:pt x="5888" y="8208"/>
                    <a:pt x="5924" y="8119"/>
                  </a:cubicBezTo>
                  <a:lnTo>
                    <a:pt x="6192" y="7584"/>
                  </a:lnTo>
                  <a:cubicBezTo>
                    <a:pt x="6227" y="7494"/>
                    <a:pt x="6245" y="7387"/>
                    <a:pt x="6245" y="7280"/>
                  </a:cubicBezTo>
                  <a:lnTo>
                    <a:pt x="6245" y="6691"/>
                  </a:lnTo>
                  <a:cubicBezTo>
                    <a:pt x="6245" y="6567"/>
                    <a:pt x="6299" y="6459"/>
                    <a:pt x="6370" y="6406"/>
                  </a:cubicBezTo>
                  <a:lnTo>
                    <a:pt x="7084" y="5692"/>
                  </a:lnTo>
                  <a:cubicBezTo>
                    <a:pt x="7120" y="5639"/>
                    <a:pt x="7120" y="5532"/>
                    <a:pt x="7066" y="5496"/>
                  </a:cubicBezTo>
                  <a:cubicBezTo>
                    <a:pt x="7066" y="5496"/>
                    <a:pt x="6263" y="5050"/>
                    <a:pt x="5835" y="4193"/>
                  </a:cubicBezTo>
                  <a:cubicBezTo>
                    <a:pt x="5781" y="4104"/>
                    <a:pt x="5835" y="3997"/>
                    <a:pt x="5942" y="3997"/>
                  </a:cubicBezTo>
                  <a:lnTo>
                    <a:pt x="5995" y="3997"/>
                  </a:lnTo>
                  <a:lnTo>
                    <a:pt x="6763" y="4979"/>
                  </a:lnTo>
                  <a:cubicBezTo>
                    <a:pt x="6812" y="5048"/>
                    <a:pt x="6890" y="5085"/>
                    <a:pt x="6967" y="5085"/>
                  </a:cubicBezTo>
                  <a:cubicBezTo>
                    <a:pt x="7029" y="5085"/>
                    <a:pt x="7090" y="5062"/>
                    <a:pt x="7137" y="5014"/>
                  </a:cubicBezTo>
                  <a:lnTo>
                    <a:pt x="7583" y="4640"/>
                  </a:lnTo>
                  <a:cubicBezTo>
                    <a:pt x="7655" y="4586"/>
                    <a:pt x="7655" y="4479"/>
                    <a:pt x="7566" y="4425"/>
                  </a:cubicBezTo>
                  <a:lnTo>
                    <a:pt x="7173" y="4193"/>
                  </a:lnTo>
                  <a:cubicBezTo>
                    <a:pt x="7120" y="4158"/>
                    <a:pt x="7102" y="4086"/>
                    <a:pt x="7120" y="4033"/>
                  </a:cubicBezTo>
                  <a:lnTo>
                    <a:pt x="7120" y="3997"/>
                  </a:lnTo>
                  <a:cubicBezTo>
                    <a:pt x="7155" y="3950"/>
                    <a:pt x="7199" y="3926"/>
                    <a:pt x="7245" y="3926"/>
                  </a:cubicBezTo>
                  <a:cubicBezTo>
                    <a:pt x="7268" y="3926"/>
                    <a:pt x="7292" y="3932"/>
                    <a:pt x="7316" y="3944"/>
                  </a:cubicBezTo>
                  <a:lnTo>
                    <a:pt x="7798" y="4229"/>
                  </a:lnTo>
                  <a:cubicBezTo>
                    <a:pt x="7833" y="4265"/>
                    <a:pt x="7887" y="4283"/>
                    <a:pt x="7922" y="4283"/>
                  </a:cubicBezTo>
                  <a:lnTo>
                    <a:pt x="8083" y="4283"/>
                  </a:lnTo>
                  <a:cubicBezTo>
                    <a:pt x="8190" y="4283"/>
                    <a:pt x="8279" y="4336"/>
                    <a:pt x="8315" y="4425"/>
                  </a:cubicBezTo>
                  <a:lnTo>
                    <a:pt x="8708" y="5318"/>
                  </a:lnTo>
                  <a:cubicBezTo>
                    <a:pt x="8743" y="5407"/>
                    <a:pt x="8832" y="5478"/>
                    <a:pt x="8940" y="5478"/>
                  </a:cubicBezTo>
                  <a:cubicBezTo>
                    <a:pt x="9064" y="5478"/>
                    <a:pt x="9171" y="5371"/>
                    <a:pt x="9171" y="5246"/>
                  </a:cubicBezTo>
                  <a:lnTo>
                    <a:pt x="9171" y="4871"/>
                  </a:lnTo>
                  <a:cubicBezTo>
                    <a:pt x="9171" y="4836"/>
                    <a:pt x="9189" y="4782"/>
                    <a:pt x="9225" y="4764"/>
                  </a:cubicBezTo>
                  <a:lnTo>
                    <a:pt x="9528" y="4532"/>
                  </a:lnTo>
                  <a:cubicBezTo>
                    <a:pt x="9564" y="4693"/>
                    <a:pt x="9564" y="4889"/>
                    <a:pt x="9564" y="5068"/>
                  </a:cubicBezTo>
                  <a:cubicBezTo>
                    <a:pt x="9582" y="7548"/>
                    <a:pt x="7566" y="9564"/>
                    <a:pt x="5068" y="9564"/>
                  </a:cubicBezTo>
                  <a:cubicBezTo>
                    <a:pt x="2570" y="9564"/>
                    <a:pt x="536" y="7548"/>
                    <a:pt x="536" y="5050"/>
                  </a:cubicBezTo>
                  <a:cubicBezTo>
                    <a:pt x="536" y="2570"/>
                    <a:pt x="2570" y="536"/>
                    <a:pt x="5068" y="536"/>
                  </a:cubicBezTo>
                  <a:close/>
                  <a:moveTo>
                    <a:pt x="5068" y="0"/>
                  </a:moveTo>
                  <a:cubicBezTo>
                    <a:pt x="2266" y="0"/>
                    <a:pt x="0" y="2266"/>
                    <a:pt x="0" y="5050"/>
                  </a:cubicBezTo>
                  <a:cubicBezTo>
                    <a:pt x="0" y="7851"/>
                    <a:pt x="2266" y="10099"/>
                    <a:pt x="5068" y="10099"/>
                  </a:cubicBezTo>
                  <a:cubicBezTo>
                    <a:pt x="7851" y="10099"/>
                    <a:pt x="10117" y="7851"/>
                    <a:pt x="10117" y="5050"/>
                  </a:cubicBezTo>
                  <a:cubicBezTo>
                    <a:pt x="10117" y="2266"/>
                    <a:pt x="7851" y="0"/>
                    <a:pt x="506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49" name="Google Shape;1449;p43"/>
            <p:cNvSpPr/>
            <p:nvPr/>
          </p:nvSpPr>
          <p:spPr>
            <a:xfrm>
              <a:off x="5806350" y="4419725"/>
              <a:ext cx="15650" cy="18425"/>
            </a:xfrm>
            <a:custGeom>
              <a:rect b="b" l="l" r="r" t="t"/>
              <a:pathLst>
                <a:path extrusionOk="0" h="737" w="626">
                  <a:moveTo>
                    <a:pt x="360" y="0"/>
                  </a:moveTo>
                  <a:cubicBezTo>
                    <a:pt x="326" y="0"/>
                    <a:pt x="295" y="14"/>
                    <a:pt x="268" y="40"/>
                  </a:cubicBezTo>
                  <a:lnTo>
                    <a:pt x="54" y="255"/>
                  </a:lnTo>
                  <a:cubicBezTo>
                    <a:pt x="1" y="308"/>
                    <a:pt x="1" y="379"/>
                    <a:pt x="54" y="451"/>
                  </a:cubicBezTo>
                  <a:lnTo>
                    <a:pt x="233" y="611"/>
                  </a:lnTo>
                  <a:lnTo>
                    <a:pt x="233" y="736"/>
                  </a:lnTo>
                  <a:lnTo>
                    <a:pt x="358" y="736"/>
                  </a:lnTo>
                  <a:cubicBezTo>
                    <a:pt x="447" y="736"/>
                    <a:pt x="483" y="701"/>
                    <a:pt x="483" y="611"/>
                  </a:cubicBezTo>
                  <a:lnTo>
                    <a:pt x="483" y="469"/>
                  </a:lnTo>
                  <a:lnTo>
                    <a:pt x="625" y="469"/>
                  </a:lnTo>
                  <a:lnTo>
                    <a:pt x="625" y="272"/>
                  </a:lnTo>
                  <a:cubicBezTo>
                    <a:pt x="625" y="219"/>
                    <a:pt x="607" y="201"/>
                    <a:pt x="590" y="183"/>
                  </a:cubicBezTo>
                  <a:lnTo>
                    <a:pt x="465" y="40"/>
                  </a:lnTo>
                  <a:cubicBezTo>
                    <a:pt x="429" y="14"/>
                    <a:pt x="393" y="0"/>
                    <a:pt x="36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450" name="Google Shape;1450;p43"/>
          <p:cNvGrpSpPr/>
          <p:nvPr/>
        </p:nvGrpSpPr>
        <p:grpSpPr>
          <a:xfrm>
            <a:off x="3525242" y="5055591"/>
            <a:ext cx="334400" cy="344821"/>
            <a:chOff x="6130650" y="4381475"/>
            <a:chExt cx="252950" cy="252950"/>
          </a:xfrm>
        </p:grpSpPr>
        <p:sp>
          <p:nvSpPr>
            <p:cNvPr id="1451" name="Google Shape;1451;p43"/>
            <p:cNvSpPr/>
            <p:nvPr/>
          </p:nvSpPr>
          <p:spPr>
            <a:xfrm>
              <a:off x="6130650" y="4381475"/>
              <a:ext cx="252950" cy="252950"/>
            </a:xfrm>
            <a:custGeom>
              <a:rect b="b" l="l" r="r" t="t"/>
              <a:pathLst>
                <a:path extrusionOk="0" h="10118" w="10118">
                  <a:moveTo>
                    <a:pt x="5710" y="678"/>
                  </a:moveTo>
                  <a:lnTo>
                    <a:pt x="5835" y="910"/>
                  </a:lnTo>
                  <a:cubicBezTo>
                    <a:pt x="5871" y="928"/>
                    <a:pt x="5906" y="946"/>
                    <a:pt x="5924" y="946"/>
                  </a:cubicBezTo>
                  <a:lnTo>
                    <a:pt x="6263" y="946"/>
                  </a:lnTo>
                  <a:cubicBezTo>
                    <a:pt x="6352" y="946"/>
                    <a:pt x="6406" y="892"/>
                    <a:pt x="6406" y="803"/>
                  </a:cubicBezTo>
                  <a:lnTo>
                    <a:pt x="6406" y="732"/>
                  </a:lnTo>
                  <a:cubicBezTo>
                    <a:pt x="8262" y="1321"/>
                    <a:pt x="9600" y="3034"/>
                    <a:pt x="9600" y="5068"/>
                  </a:cubicBezTo>
                  <a:cubicBezTo>
                    <a:pt x="9600" y="6959"/>
                    <a:pt x="8422" y="8583"/>
                    <a:pt x="6781" y="9261"/>
                  </a:cubicBezTo>
                  <a:cubicBezTo>
                    <a:pt x="7066" y="9011"/>
                    <a:pt x="7566" y="8583"/>
                    <a:pt x="7726" y="8386"/>
                  </a:cubicBezTo>
                  <a:cubicBezTo>
                    <a:pt x="7958" y="8137"/>
                    <a:pt x="7994" y="7726"/>
                    <a:pt x="7994" y="7726"/>
                  </a:cubicBezTo>
                  <a:cubicBezTo>
                    <a:pt x="7994" y="7726"/>
                    <a:pt x="8922" y="7476"/>
                    <a:pt x="8922" y="6798"/>
                  </a:cubicBezTo>
                  <a:cubicBezTo>
                    <a:pt x="8922" y="6334"/>
                    <a:pt x="7994" y="6120"/>
                    <a:pt x="7994" y="6120"/>
                  </a:cubicBezTo>
                  <a:cubicBezTo>
                    <a:pt x="7833" y="5621"/>
                    <a:pt x="7048" y="5335"/>
                    <a:pt x="6406" y="5335"/>
                  </a:cubicBezTo>
                  <a:cubicBezTo>
                    <a:pt x="6263" y="5335"/>
                    <a:pt x="5728" y="5603"/>
                    <a:pt x="5728" y="5603"/>
                  </a:cubicBezTo>
                  <a:lnTo>
                    <a:pt x="5460" y="5460"/>
                  </a:lnTo>
                  <a:lnTo>
                    <a:pt x="5460" y="5068"/>
                  </a:lnTo>
                  <a:cubicBezTo>
                    <a:pt x="5460" y="4996"/>
                    <a:pt x="5425" y="4925"/>
                    <a:pt x="5335" y="4925"/>
                  </a:cubicBezTo>
                  <a:lnTo>
                    <a:pt x="5068" y="4925"/>
                  </a:lnTo>
                  <a:lnTo>
                    <a:pt x="5068" y="4532"/>
                  </a:lnTo>
                  <a:cubicBezTo>
                    <a:pt x="5068" y="4461"/>
                    <a:pt x="5014" y="4407"/>
                    <a:pt x="4943" y="4407"/>
                  </a:cubicBezTo>
                  <a:lnTo>
                    <a:pt x="4800" y="4407"/>
                  </a:lnTo>
                  <a:lnTo>
                    <a:pt x="4657" y="4497"/>
                  </a:lnTo>
                  <a:cubicBezTo>
                    <a:pt x="4616" y="4526"/>
                    <a:pt x="4566" y="4540"/>
                    <a:pt x="4516" y="4540"/>
                  </a:cubicBezTo>
                  <a:cubicBezTo>
                    <a:pt x="4415" y="4540"/>
                    <a:pt x="4312" y="4485"/>
                    <a:pt x="4265" y="4390"/>
                  </a:cubicBezTo>
                  <a:cubicBezTo>
                    <a:pt x="4265" y="4390"/>
                    <a:pt x="4140" y="4193"/>
                    <a:pt x="4140" y="4122"/>
                  </a:cubicBezTo>
                  <a:cubicBezTo>
                    <a:pt x="4140" y="3614"/>
                    <a:pt x="4661" y="3586"/>
                    <a:pt x="4777" y="3586"/>
                  </a:cubicBezTo>
                  <a:cubicBezTo>
                    <a:pt x="4792" y="3586"/>
                    <a:pt x="4800" y="3587"/>
                    <a:pt x="4800" y="3587"/>
                  </a:cubicBezTo>
                  <a:lnTo>
                    <a:pt x="5103" y="3587"/>
                  </a:lnTo>
                  <a:cubicBezTo>
                    <a:pt x="5175" y="3587"/>
                    <a:pt x="5210" y="3640"/>
                    <a:pt x="5228" y="3694"/>
                  </a:cubicBezTo>
                  <a:lnTo>
                    <a:pt x="5300" y="4033"/>
                  </a:lnTo>
                  <a:cubicBezTo>
                    <a:pt x="5317" y="4086"/>
                    <a:pt x="5371" y="4140"/>
                    <a:pt x="5442" y="4140"/>
                  </a:cubicBezTo>
                  <a:lnTo>
                    <a:pt x="5496" y="4140"/>
                  </a:lnTo>
                  <a:cubicBezTo>
                    <a:pt x="5567" y="4140"/>
                    <a:pt x="5621" y="4104"/>
                    <a:pt x="5639" y="4033"/>
                  </a:cubicBezTo>
                  <a:lnTo>
                    <a:pt x="5728" y="3533"/>
                  </a:lnTo>
                  <a:cubicBezTo>
                    <a:pt x="5728" y="3497"/>
                    <a:pt x="5746" y="3462"/>
                    <a:pt x="5781" y="3426"/>
                  </a:cubicBezTo>
                  <a:lnTo>
                    <a:pt x="6156" y="2944"/>
                  </a:lnTo>
                  <a:cubicBezTo>
                    <a:pt x="6227" y="2855"/>
                    <a:pt x="6335" y="2802"/>
                    <a:pt x="6459" y="2802"/>
                  </a:cubicBezTo>
                  <a:lnTo>
                    <a:pt x="6798" y="2802"/>
                  </a:lnTo>
                  <a:cubicBezTo>
                    <a:pt x="6888" y="2802"/>
                    <a:pt x="6923" y="2748"/>
                    <a:pt x="6923" y="2677"/>
                  </a:cubicBezTo>
                  <a:lnTo>
                    <a:pt x="6923" y="2534"/>
                  </a:lnTo>
                  <a:lnTo>
                    <a:pt x="6905" y="2498"/>
                  </a:lnTo>
                  <a:cubicBezTo>
                    <a:pt x="6816" y="2427"/>
                    <a:pt x="6870" y="2266"/>
                    <a:pt x="6995" y="2266"/>
                  </a:cubicBezTo>
                  <a:lnTo>
                    <a:pt x="7066" y="2266"/>
                  </a:lnTo>
                  <a:cubicBezTo>
                    <a:pt x="7155" y="2266"/>
                    <a:pt x="7191" y="2320"/>
                    <a:pt x="7191" y="2409"/>
                  </a:cubicBezTo>
                  <a:cubicBezTo>
                    <a:pt x="7191" y="2480"/>
                    <a:pt x="7262" y="2534"/>
                    <a:pt x="7334" y="2534"/>
                  </a:cubicBezTo>
                  <a:lnTo>
                    <a:pt x="7459" y="2534"/>
                  </a:lnTo>
                  <a:lnTo>
                    <a:pt x="7548" y="2195"/>
                  </a:lnTo>
                  <a:cubicBezTo>
                    <a:pt x="7566" y="2070"/>
                    <a:pt x="7530" y="1963"/>
                    <a:pt x="7423" y="1909"/>
                  </a:cubicBezTo>
                  <a:lnTo>
                    <a:pt x="6299" y="1214"/>
                  </a:lnTo>
                  <a:lnTo>
                    <a:pt x="5996" y="1214"/>
                  </a:lnTo>
                  <a:cubicBezTo>
                    <a:pt x="5853" y="1214"/>
                    <a:pt x="5728" y="1339"/>
                    <a:pt x="5728" y="1463"/>
                  </a:cubicBezTo>
                  <a:lnTo>
                    <a:pt x="5728" y="1606"/>
                  </a:lnTo>
                  <a:cubicBezTo>
                    <a:pt x="5728" y="1695"/>
                    <a:pt x="5674" y="1731"/>
                    <a:pt x="5603" y="1731"/>
                  </a:cubicBezTo>
                  <a:lnTo>
                    <a:pt x="5460" y="1731"/>
                  </a:lnTo>
                  <a:lnTo>
                    <a:pt x="5335" y="1606"/>
                  </a:lnTo>
                  <a:lnTo>
                    <a:pt x="4943" y="1606"/>
                  </a:lnTo>
                  <a:cubicBezTo>
                    <a:pt x="4854" y="1606"/>
                    <a:pt x="4800" y="1553"/>
                    <a:pt x="4800" y="1463"/>
                  </a:cubicBezTo>
                  <a:lnTo>
                    <a:pt x="4800" y="1142"/>
                  </a:lnTo>
                  <a:cubicBezTo>
                    <a:pt x="4800" y="1107"/>
                    <a:pt x="4818" y="1071"/>
                    <a:pt x="4854" y="1035"/>
                  </a:cubicBezTo>
                  <a:lnTo>
                    <a:pt x="5710" y="678"/>
                  </a:lnTo>
                  <a:close/>
                  <a:moveTo>
                    <a:pt x="1731" y="1999"/>
                  </a:moveTo>
                  <a:cubicBezTo>
                    <a:pt x="1856" y="2070"/>
                    <a:pt x="1981" y="2177"/>
                    <a:pt x="1999" y="2266"/>
                  </a:cubicBezTo>
                  <a:lnTo>
                    <a:pt x="1999" y="3105"/>
                  </a:lnTo>
                  <a:cubicBezTo>
                    <a:pt x="1999" y="3176"/>
                    <a:pt x="2017" y="3230"/>
                    <a:pt x="2070" y="3266"/>
                  </a:cubicBezTo>
                  <a:lnTo>
                    <a:pt x="2944" y="4407"/>
                  </a:lnTo>
                  <a:lnTo>
                    <a:pt x="2998" y="4336"/>
                  </a:lnTo>
                  <a:cubicBezTo>
                    <a:pt x="3051" y="4300"/>
                    <a:pt x="3069" y="4229"/>
                    <a:pt x="3034" y="4176"/>
                  </a:cubicBezTo>
                  <a:lnTo>
                    <a:pt x="2873" y="3908"/>
                  </a:lnTo>
                  <a:cubicBezTo>
                    <a:pt x="2812" y="3817"/>
                    <a:pt x="2881" y="3700"/>
                    <a:pt x="2979" y="3700"/>
                  </a:cubicBezTo>
                  <a:cubicBezTo>
                    <a:pt x="2997" y="3700"/>
                    <a:pt x="3015" y="3704"/>
                    <a:pt x="3034" y="3712"/>
                  </a:cubicBezTo>
                  <a:cubicBezTo>
                    <a:pt x="3069" y="3729"/>
                    <a:pt x="3105" y="3747"/>
                    <a:pt x="3105" y="3783"/>
                  </a:cubicBezTo>
                  <a:lnTo>
                    <a:pt x="3551" y="4639"/>
                  </a:lnTo>
                  <a:cubicBezTo>
                    <a:pt x="3605" y="4729"/>
                    <a:pt x="3694" y="4818"/>
                    <a:pt x="3783" y="4836"/>
                  </a:cubicBezTo>
                  <a:lnTo>
                    <a:pt x="4372" y="5032"/>
                  </a:lnTo>
                  <a:cubicBezTo>
                    <a:pt x="4408" y="5050"/>
                    <a:pt x="4443" y="5085"/>
                    <a:pt x="4443" y="5103"/>
                  </a:cubicBezTo>
                  <a:lnTo>
                    <a:pt x="4479" y="5175"/>
                  </a:lnTo>
                  <a:cubicBezTo>
                    <a:pt x="4532" y="5264"/>
                    <a:pt x="4622" y="5317"/>
                    <a:pt x="4729" y="5317"/>
                  </a:cubicBezTo>
                  <a:lnTo>
                    <a:pt x="4889" y="5317"/>
                  </a:lnTo>
                  <a:cubicBezTo>
                    <a:pt x="4925" y="5317"/>
                    <a:pt x="4961" y="5353"/>
                    <a:pt x="4996" y="5371"/>
                  </a:cubicBezTo>
                  <a:lnTo>
                    <a:pt x="5175" y="5621"/>
                  </a:lnTo>
                  <a:cubicBezTo>
                    <a:pt x="5193" y="5674"/>
                    <a:pt x="5264" y="5728"/>
                    <a:pt x="5317" y="5728"/>
                  </a:cubicBezTo>
                  <a:lnTo>
                    <a:pt x="5603" y="5799"/>
                  </a:lnTo>
                  <a:cubicBezTo>
                    <a:pt x="5674" y="5817"/>
                    <a:pt x="5728" y="5906"/>
                    <a:pt x="5692" y="5978"/>
                  </a:cubicBezTo>
                  <a:cubicBezTo>
                    <a:pt x="5692" y="5978"/>
                    <a:pt x="5478" y="6192"/>
                    <a:pt x="5478" y="6495"/>
                  </a:cubicBezTo>
                  <a:cubicBezTo>
                    <a:pt x="5478" y="7369"/>
                    <a:pt x="6281" y="7619"/>
                    <a:pt x="6281" y="7833"/>
                  </a:cubicBezTo>
                  <a:cubicBezTo>
                    <a:pt x="6281" y="8369"/>
                    <a:pt x="6192" y="9118"/>
                    <a:pt x="6174" y="9421"/>
                  </a:cubicBezTo>
                  <a:cubicBezTo>
                    <a:pt x="5817" y="9493"/>
                    <a:pt x="5460" y="9546"/>
                    <a:pt x="5086" y="9546"/>
                  </a:cubicBezTo>
                  <a:cubicBezTo>
                    <a:pt x="5064" y="9546"/>
                    <a:pt x="5042" y="9547"/>
                    <a:pt x="5020" y="9547"/>
                  </a:cubicBezTo>
                  <a:cubicBezTo>
                    <a:pt x="2552" y="9547"/>
                    <a:pt x="536" y="7544"/>
                    <a:pt x="536" y="5068"/>
                  </a:cubicBezTo>
                  <a:cubicBezTo>
                    <a:pt x="536" y="3890"/>
                    <a:pt x="1000" y="2819"/>
                    <a:pt x="1731" y="1999"/>
                  </a:cubicBezTo>
                  <a:close/>
                  <a:moveTo>
                    <a:pt x="5068" y="0"/>
                  </a:moveTo>
                  <a:cubicBezTo>
                    <a:pt x="2266" y="0"/>
                    <a:pt x="0" y="2266"/>
                    <a:pt x="0" y="5068"/>
                  </a:cubicBezTo>
                  <a:cubicBezTo>
                    <a:pt x="0" y="7851"/>
                    <a:pt x="2266" y="10117"/>
                    <a:pt x="5068" y="10117"/>
                  </a:cubicBezTo>
                  <a:cubicBezTo>
                    <a:pt x="7869" y="10117"/>
                    <a:pt x="10117" y="7851"/>
                    <a:pt x="10117" y="5068"/>
                  </a:cubicBezTo>
                  <a:cubicBezTo>
                    <a:pt x="10117" y="2266"/>
                    <a:pt x="7869" y="0"/>
                    <a:pt x="506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52" name="Google Shape;1452;p43"/>
            <p:cNvSpPr/>
            <p:nvPr/>
          </p:nvSpPr>
          <p:spPr>
            <a:xfrm>
              <a:off x="6266250" y="4488650"/>
              <a:ext cx="34375" cy="11325"/>
            </a:xfrm>
            <a:custGeom>
              <a:rect b="b" l="l" r="r" t="t"/>
              <a:pathLst>
                <a:path extrusionOk="0" h="453" w="1375">
                  <a:moveTo>
                    <a:pt x="572" y="0"/>
                  </a:moveTo>
                  <a:cubicBezTo>
                    <a:pt x="549" y="0"/>
                    <a:pt x="527" y="4"/>
                    <a:pt x="500" y="13"/>
                  </a:cubicBezTo>
                  <a:lnTo>
                    <a:pt x="36" y="120"/>
                  </a:lnTo>
                  <a:cubicBezTo>
                    <a:pt x="1" y="138"/>
                    <a:pt x="1" y="192"/>
                    <a:pt x="36" y="245"/>
                  </a:cubicBezTo>
                  <a:lnTo>
                    <a:pt x="661" y="245"/>
                  </a:lnTo>
                  <a:cubicBezTo>
                    <a:pt x="696" y="245"/>
                    <a:pt x="732" y="245"/>
                    <a:pt x="750" y="263"/>
                  </a:cubicBezTo>
                  <a:lnTo>
                    <a:pt x="1214" y="442"/>
                  </a:lnTo>
                  <a:cubicBezTo>
                    <a:pt x="1233" y="449"/>
                    <a:pt x="1252" y="453"/>
                    <a:pt x="1269" y="453"/>
                  </a:cubicBezTo>
                  <a:cubicBezTo>
                    <a:pt x="1331" y="453"/>
                    <a:pt x="1374" y="408"/>
                    <a:pt x="1374" y="352"/>
                  </a:cubicBezTo>
                  <a:cubicBezTo>
                    <a:pt x="1374" y="281"/>
                    <a:pt x="1339" y="228"/>
                    <a:pt x="1285" y="228"/>
                  </a:cubicBezTo>
                  <a:lnTo>
                    <a:pt x="643" y="13"/>
                  </a:lnTo>
                  <a:cubicBezTo>
                    <a:pt x="616" y="4"/>
                    <a:pt x="594" y="0"/>
                    <a:pt x="57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453" name="Google Shape;1453;p43"/>
          <p:cNvSpPr/>
          <p:nvPr/>
        </p:nvSpPr>
        <p:spPr>
          <a:xfrm>
            <a:off x="4032278" y="5070490"/>
            <a:ext cx="323196" cy="316740"/>
          </a:xfrm>
          <a:custGeom>
            <a:rect b="b" l="l" r="r" t="t"/>
            <a:pathLst>
              <a:path extrusionOk="0" h="9294" w="9779">
                <a:moveTo>
                  <a:pt x="5890" y="795"/>
                </a:moveTo>
                <a:cubicBezTo>
                  <a:pt x="6526" y="795"/>
                  <a:pt x="7154" y="933"/>
                  <a:pt x="7726" y="1211"/>
                </a:cubicBezTo>
                <a:cubicBezTo>
                  <a:pt x="7708" y="1211"/>
                  <a:pt x="7708" y="1211"/>
                  <a:pt x="7708" y="1229"/>
                </a:cubicBezTo>
                <a:cubicBezTo>
                  <a:pt x="7423" y="1515"/>
                  <a:pt x="7209" y="1818"/>
                  <a:pt x="7084" y="2103"/>
                </a:cubicBezTo>
                <a:cubicBezTo>
                  <a:pt x="6222" y="1599"/>
                  <a:pt x="5310" y="1332"/>
                  <a:pt x="4493" y="1332"/>
                </a:cubicBezTo>
                <a:cubicBezTo>
                  <a:pt x="4126" y="1332"/>
                  <a:pt x="3777" y="1386"/>
                  <a:pt x="3462" y="1497"/>
                </a:cubicBezTo>
                <a:cubicBezTo>
                  <a:pt x="4210" y="1031"/>
                  <a:pt x="5057" y="795"/>
                  <a:pt x="5890" y="795"/>
                </a:cubicBezTo>
                <a:close/>
                <a:moveTo>
                  <a:pt x="2819" y="1996"/>
                </a:moveTo>
                <a:cubicBezTo>
                  <a:pt x="3355" y="2014"/>
                  <a:pt x="4390" y="2639"/>
                  <a:pt x="5585" y="3620"/>
                </a:cubicBezTo>
                <a:cubicBezTo>
                  <a:pt x="5264" y="3763"/>
                  <a:pt x="4961" y="3977"/>
                  <a:pt x="4675" y="4244"/>
                </a:cubicBezTo>
                <a:cubicBezTo>
                  <a:pt x="4407" y="4530"/>
                  <a:pt x="4193" y="4833"/>
                  <a:pt x="4051" y="5137"/>
                </a:cubicBezTo>
                <a:cubicBezTo>
                  <a:pt x="3069" y="3959"/>
                  <a:pt x="2445" y="2924"/>
                  <a:pt x="2427" y="2371"/>
                </a:cubicBezTo>
                <a:cubicBezTo>
                  <a:pt x="2480" y="2300"/>
                  <a:pt x="2552" y="2246"/>
                  <a:pt x="2623" y="2175"/>
                </a:cubicBezTo>
                <a:cubicBezTo>
                  <a:pt x="2677" y="2103"/>
                  <a:pt x="2748" y="2050"/>
                  <a:pt x="2819" y="1996"/>
                </a:cubicBezTo>
                <a:close/>
                <a:moveTo>
                  <a:pt x="1945" y="3013"/>
                </a:moveTo>
                <a:lnTo>
                  <a:pt x="1945" y="3013"/>
                </a:lnTo>
                <a:cubicBezTo>
                  <a:pt x="1588" y="4048"/>
                  <a:pt x="1820" y="5386"/>
                  <a:pt x="2552" y="6635"/>
                </a:cubicBezTo>
                <a:cubicBezTo>
                  <a:pt x="2249" y="6760"/>
                  <a:pt x="1945" y="6974"/>
                  <a:pt x="1678" y="7260"/>
                </a:cubicBezTo>
                <a:cubicBezTo>
                  <a:pt x="1660" y="7278"/>
                  <a:pt x="1660" y="7278"/>
                  <a:pt x="1660" y="7296"/>
                </a:cubicBezTo>
                <a:cubicBezTo>
                  <a:pt x="1017" y="5957"/>
                  <a:pt x="1124" y="4334"/>
                  <a:pt x="1945" y="3013"/>
                </a:cubicBezTo>
                <a:close/>
                <a:moveTo>
                  <a:pt x="5876" y="0"/>
                </a:moveTo>
                <a:cubicBezTo>
                  <a:pt x="4664" y="0"/>
                  <a:pt x="3429" y="424"/>
                  <a:pt x="2409" y="1265"/>
                </a:cubicBezTo>
                <a:cubicBezTo>
                  <a:pt x="2325" y="1204"/>
                  <a:pt x="2228" y="1175"/>
                  <a:pt x="2129" y="1175"/>
                </a:cubicBezTo>
                <a:cubicBezTo>
                  <a:pt x="1997" y="1175"/>
                  <a:pt x="1861" y="1226"/>
                  <a:pt x="1749" y="1318"/>
                </a:cubicBezTo>
                <a:cubicBezTo>
                  <a:pt x="1588" y="1497"/>
                  <a:pt x="1553" y="1782"/>
                  <a:pt x="1678" y="1996"/>
                </a:cubicBezTo>
                <a:cubicBezTo>
                  <a:pt x="18" y="4013"/>
                  <a:pt x="0" y="6903"/>
                  <a:pt x="1678" y="8777"/>
                </a:cubicBezTo>
                <a:cubicBezTo>
                  <a:pt x="1713" y="8509"/>
                  <a:pt x="1910" y="8152"/>
                  <a:pt x="2231" y="7831"/>
                </a:cubicBezTo>
                <a:cubicBezTo>
                  <a:pt x="2570" y="7492"/>
                  <a:pt x="2927" y="7296"/>
                  <a:pt x="3194" y="7296"/>
                </a:cubicBezTo>
                <a:cubicBezTo>
                  <a:pt x="3212" y="7028"/>
                  <a:pt x="3408" y="6671"/>
                  <a:pt x="3747" y="6332"/>
                </a:cubicBezTo>
                <a:cubicBezTo>
                  <a:pt x="4068" y="5993"/>
                  <a:pt x="4425" y="5797"/>
                  <a:pt x="4693" y="5779"/>
                </a:cubicBezTo>
                <a:cubicBezTo>
                  <a:pt x="4711" y="5601"/>
                  <a:pt x="4818" y="5351"/>
                  <a:pt x="4996" y="5101"/>
                </a:cubicBezTo>
                <a:cubicBezTo>
                  <a:pt x="5014" y="5137"/>
                  <a:pt x="5050" y="5154"/>
                  <a:pt x="5068" y="5190"/>
                </a:cubicBezTo>
                <a:lnTo>
                  <a:pt x="9064" y="9169"/>
                </a:lnTo>
                <a:cubicBezTo>
                  <a:pt x="9136" y="9258"/>
                  <a:pt x="9243" y="9294"/>
                  <a:pt x="9332" y="9294"/>
                </a:cubicBezTo>
                <a:cubicBezTo>
                  <a:pt x="9439" y="9294"/>
                  <a:pt x="9546" y="9258"/>
                  <a:pt x="9618" y="9169"/>
                </a:cubicBezTo>
                <a:cubicBezTo>
                  <a:pt x="9778" y="9026"/>
                  <a:pt x="9778" y="8759"/>
                  <a:pt x="9618" y="8616"/>
                </a:cubicBezTo>
                <a:lnTo>
                  <a:pt x="5621" y="4619"/>
                </a:lnTo>
                <a:cubicBezTo>
                  <a:pt x="5603" y="4601"/>
                  <a:pt x="5585" y="4584"/>
                  <a:pt x="5549" y="4566"/>
                </a:cubicBezTo>
                <a:cubicBezTo>
                  <a:pt x="5781" y="4387"/>
                  <a:pt x="6031" y="4280"/>
                  <a:pt x="6210" y="4262"/>
                </a:cubicBezTo>
                <a:cubicBezTo>
                  <a:pt x="6210" y="3995"/>
                  <a:pt x="6424" y="3638"/>
                  <a:pt x="6745" y="3299"/>
                </a:cubicBezTo>
                <a:cubicBezTo>
                  <a:pt x="7084" y="2978"/>
                  <a:pt x="7441" y="2764"/>
                  <a:pt x="7708" y="2764"/>
                </a:cubicBezTo>
                <a:cubicBezTo>
                  <a:pt x="7708" y="2496"/>
                  <a:pt x="7940" y="2139"/>
                  <a:pt x="8244" y="1800"/>
                </a:cubicBezTo>
                <a:cubicBezTo>
                  <a:pt x="8565" y="1479"/>
                  <a:pt x="8940" y="1283"/>
                  <a:pt x="9189" y="1265"/>
                </a:cubicBezTo>
                <a:cubicBezTo>
                  <a:pt x="8264" y="419"/>
                  <a:pt x="7081" y="0"/>
                  <a:pt x="587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454" name="Google Shape;1454;p43"/>
          <p:cNvGrpSpPr/>
          <p:nvPr/>
        </p:nvGrpSpPr>
        <p:grpSpPr>
          <a:xfrm>
            <a:off x="4533046" y="5078674"/>
            <a:ext cx="352082" cy="299802"/>
            <a:chOff x="6919750" y="1464650"/>
            <a:chExt cx="266325" cy="219925"/>
          </a:xfrm>
        </p:grpSpPr>
        <p:sp>
          <p:nvSpPr>
            <p:cNvPr id="1455" name="Google Shape;1455;p43"/>
            <p:cNvSpPr/>
            <p:nvPr/>
          </p:nvSpPr>
          <p:spPr>
            <a:xfrm>
              <a:off x="6919750" y="1464650"/>
              <a:ext cx="266325" cy="219925"/>
            </a:xfrm>
            <a:custGeom>
              <a:rect b="b" l="l" r="r" t="t"/>
              <a:pathLst>
                <a:path extrusionOk="0" h="8797" w="10653">
                  <a:moveTo>
                    <a:pt x="2659" y="2409"/>
                  </a:moveTo>
                  <a:lnTo>
                    <a:pt x="2659" y="3462"/>
                  </a:lnTo>
                  <a:lnTo>
                    <a:pt x="1071" y="3462"/>
                  </a:lnTo>
                  <a:lnTo>
                    <a:pt x="1071" y="2409"/>
                  </a:lnTo>
                  <a:close/>
                  <a:moveTo>
                    <a:pt x="5317" y="2927"/>
                  </a:moveTo>
                  <a:cubicBezTo>
                    <a:pt x="6655" y="2927"/>
                    <a:pt x="7726" y="3997"/>
                    <a:pt x="7726" y="5335"/>
                  </a:cubicBezTo>
                  <a:cubicBezTo>
                    <a:pt x="7726" y="6656"/>
                    <a:pt x="6655" y="7726"/>
                    <a:pt x="5317" y="7726"/>
                  </a:cubicBezTo>
                  <a:cubicBezTo>
                    <a:pt x="3997" y="7726"/>
                    <a:pt x="2926" y="6656"/>
                    <a:pt x="2926" y="5335"/>
                  </a:cubicBezTo>
                  <a:cubicBezTo>
                    <a:pt x="2926" y="3997"/>
                    <a:pt x="3997" y="2927"/>
                    <a:pt x="5317" y="2927"/>
                  </a:cubicBezTo>
                  <a:close/>
                  <a:moveTo>
                    <a:pt x="3997" y="0"/>
                  </a:moveTo>
                  <a:lnTo>
                    <a:pt x="3194" y="1339"/>
                  </a:lnTo>
                  <a:lnTo>
                    <a:pt x="535" y="1339"/>
                  </a:lnTo>
                  <a:cubicBezTo>
                    <a:pt x="232" y="1339"/>
                    <a:pt x="0" y="1571"/>
                    <a:pt x="0" y="1874"/>
                  </a:cubicBezTo>
                  <a:lnTo>
                    <a:pt x="0" y="8262"/>
                  </a:lnTo>
                  <a:cubicBezTo>
                    <a:pt x="0" y="8565"/>
                    <a:pt x="232" y="8797"/>
                    <a:pt x="535" y="8797"/>
                  </a:cubicBezTo>
                  <a:lnTo>
                    <a:pt x="10117" y="8797"/>
                  </a:lnTo>
                  <a:cubicBezTo>
                    <a:pt x="10420" y="8797"/>
                    <a:pt x="10652" y="8565"/>
                    <a:pt x="10652" y="8262"/>
                  </a:cubicBezTo>
                  <a:lnTo>
                    <a:pt x="10652" y="1874"/>
                  </a:lnTo>
                  <a:cubicBezTo>
                    <a:pt x="10652" y="1571"/>
                    <a:pt x="10420" y="1339"/>
                    <a:pt x="10117" y="1339"/>
                  </a:cubicBezTo>
                  <a:lnTo>
                    <a:pt x="7458" y="1339"/>
                  </a:lnTo>
                  <a:lnTo>
                    <a:pt x="6655"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56" name="Google Shape;1456;p43"/>
            <p:cNvSpPr/>
            <p:nvPr/>
          </p:nvSpPr>
          <p:spPr>
            <a:xfrm>
              <a:off x="7006275" y="1551175"/>
              <a:ext cx="93250" cy="93250"/>
            </a:xfrm>
            <a:custGeom>
              <a:rect b="b" l="l" r="r" t="t"/>
              <a:pathLst>
                <a:path extrusionOk="0" h="3730" w="3730">
                  <a:moveTo>
                    <a:pt x="1856" y="536"/>
                  </a:moveTo>
                  <a:cubicBezTo>
                    <a:pt x="2606" y="536"/>
                    <a:pt x="3194" y="1125"/>
                    <a:pt x="3194" y="1874"/>
                  </a:cubicBezTo>
                  <a:cubicBezTo>
                    <a:pt x="3194" y="2624"/>
                    <a:pt x="2606" y="3195"/>
                    <a:pt x="1856" y="3195"/>
                  </a:cubicBezTo>
                  <a:cubicBezTo>
                    <a:pt x="1125" y="3195"/>
                    <a:pt x="536" y="2624"/>
                    <a:pt x="536" y="1874"/>
                  </a:cubicBezTo>
                  <a:cubicBezTo>
                    <a:pt x="536" y="1125"/>
                    <a:pt x="1125" y="536"/>
                    <a:pt x="1856" y="536"/>
                  </a:cubicBezTo>
                  <a:close/>
                  <a:moveTo>
                    <a:pt x="1856" y="1"/>
                  </a:moveTo>
                  <a:cubicBezTo>
                    <a:pt x="839" y="1"/>
                    <a:pt x="1" y="839"/>
                    <a:pt x="1" y="1874"/>
                  </a:cubicBezTo>
                  <a:cubicBezTo>
                    <a:pt x="1" y="2909"/>
                    <a:pt x="839" y="3730"/>
                    <a:pt x="1856" y="3730"/>
                  </a:cubicBezTo>
                  <a:cubicBezTo>
                    <a:pt x="2909" y="3730"/>
                    <a:pt x="3730" y="2909"/>
                    <a:pt x="3730" y="1874"/>
                  </a:cubicBezTo>
                  <a:cubicBezTo>
                    <a:pt x="3730" y="839"/>
                    <a:pt x="2909" y="1"/>
                    <a:pt x="185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457" name="Google Shape;1457;p43"/>
          <p:cNvGrpSpPr/>
          <p:nvPr/>
        </p:nvGrpSpPr>
        <p:grpSpPr>
          <a:xfrm>
            <a:off x="5059243" y="5054116"/>
            <a:ext cx="366855" cy="339948"/>
            <a:chOff x="4759875" y="1027050"/>
            <a:chExt cx="277500" cy="249375"/>
          </a:xfrm>
        </p:grpSpPr>
        <p:sp>
          <p:nvSpPr>
            <p:cNvPr id="1458" name="Google Shape;1458;p43"/>
            <p:cNvSpPr/>
            <p:nvPr/>
          </p:nvSpPr>
          <p:spPr>
            <a:xfrm>
              <a:off x="4885225" y="1027050"/>
              <a:ext cx="26800" cy="39725"/>
            </a:xfrm>
            <a:custGeom>
              <a:rect b="b" l="l" r="r" t="t"/>
              <a:pathLst>
                <a:path extrusionOk="0" h="1589" w="1072">
                  <a:moveTo>
                    <a:pt x="536" y="1"/>
                  </a:moveTo>
                  <a:lnTo>
                    <a:pt x="1" y="786"/>
                  </a:lnTo>
                  <a:lnTo>
                    <a:pt x="536" y="1589"/>
                  </a:lnTo>
                  <a:lnTo>
                    <a:pt x="1071" y="786"/>
                  </a:lnTo>
                  <a:lnTo>
                    <a:pt x="536"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59" name="Google Shape;1459;p43"/>
            <p:cNvSpPr/>
            <p:nvPr/>
          </p:nvSpPr>
          <p:spPr>
            <a:xfrm>
              <a:off x="4795575" y="1077025"/>
              <a:ext cx="206100" cy="159250"/>
            </a:xfrm>
            <a:custGeom>
              <a:rect b="b" l="l" r="r" t="t"/>
              <a:pathLst>
                <a:path extrusionOk="0" h="6370" w="8244">
                  <a:moveTo>
                    <a:pt x="4122" y="0"/>
                  </a:moveTo>
                  <a:lnTo>
                    <a:pt x="2231" y="3158"/>
                  </a:lnTo>
                  <a:lnTo>
                    <a:pt x="0" y="2123"/>
                  </a:lnTo>
                  <a:lnTo>
                    <a:pt x="803" y="5585"/>
                  </a:lnTo>
                  <a:lnTo>
                    <a:pt x="803" y="6370"/>
                  </a:lnTo>
                  <a:lnTo>
                    <a:pt x="7441" y="6370"/>
                  </a:lnTo>
                  <a:lnTo>
                    <a:pt x="7441" y="5585"/>
                  </a:lnTo>
                  <a:lnTo>
                    <a:pt x="8244" y="2123"/>
                  </a:lnTo>
                  <a:lnTo>
                    <a:pt x="6013" y="3158"/>
                  </a:lnTo>
                  <a:lnTo>
                    <a:pt x="4122"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60" name="Google Shape;1460;p43"/>
            <p:cNvSpPr/>
            <p:nvPr/>
          </p:nvSpPr>
          <p:spPr>
            <a:xfrm>
              <a:off x="4815650" y="1249650"/>
              <a:ext cx="165950" cy="26775"/>
            </a:xfrm>
            <a:custGeom>
              <a:rect b="b" l="l" r="r" t="t"/>
              <a:pathLst>
                <a:path extrusionOk="0" h="1071" w="6638">
                  <a:moveTo>
                    <a:pt x="0" y="0"/>
                  </a:moveTo>
                  <a:lnTo>
                    <a:pt x="0" y="1071"/>
                  </a:lnTo>
                  <a:lnTo>
                    <a:pt x="6638" y="1071"/>
                  </a:lnTo>
                  <a:lnTo>
                    <a:pt x="6638"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61" name="Google Shape;1461;p43"/>
            <p:cNvSpPr/>
            <p:nvPr/>
          </p:nvSpPr>
          <p:spPr>
            <a:xfrm>
              <a:off x="4759875" y="1094425"/>
              <a:ext cx="28125" cy="28125"/>
            </a:xfrm>
            <a:custGeom>
              <a:rect b="b" l="l" r="r" t="t"/>
              <a:pathLst>
                <a:path extrusionOk="0" h="1125" w="1125">
                  <a:moveTo>
                    <a:pt x="1" y="0"/>
                  </a:moveTo>
                  <a:lnTo>
                    <a:pt x="197" y="928"/>
                  </a:lnTo>
                  <a:lnTo>
                    <a:pt x="1125" y="1124"/>
                  </a:lnTo>
                  <a:lnTo>
                    <a:pt x="1125" y="1124"/>
                  </a:lnTo>
                  <a:lnTo>
                    <a:pt x="929" y="196"/>
                  </a:lnTo>
                  <a:lnTo>
                    <a:pt x="1"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62" name="Google Shape;1462;p43"/>
            <p:cNvSpPr/>
            <p:nvPr/>
          </p:nvSpPr>
          <p:spPr>
            <a:xfrm>
              <a:off x="5009225" y="1094425"/>
              <a:ext cx="28150" cy="28125"/>
            </a:xfrm>
            <a:custGeom>
              <a:rect b="b" l="l" r="r" t="t"/>
              <a:pathLst>
                <a:path extrusionOk="0" h="1125" w="1126">
                  <a:moveTo>
                    <a:pt x="1125" y="0"/>
                  </a:moveTo>
                  <a:lnTo>
                    <a:pt x="197" y="196"/>
                  </a:lnTo>
                  <a:lnTo>
                    <a:pt x="1" y="1124"/>
                  </a:lnTo>
                  <a:lnTo>
                    <a:pt x="1" y="1124"/>
                  </a:lnTo>
                  <a:lnTo>
                    <a:pt x="929" y="928"/>
                  </a:lnTo>
                  <a:lnTo>
                    <a:pt x="1125"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463" name="Google Shape;1463;p43"/>
          <p:cNvGrpSpPr/>
          <p:nvPr/>
        </p:nvGrpSpPr>
        <p:grpSpPr>
          <a:xfrm>
            <a:off x="5600528" y="5038090"/>
            <a:ext cx="372738" cy="343186"/>
            <a:chOff x="3357900" y="1057675"/>
            <a:chExt cx="281950" cy="251750"/>
          </a:xfrm>
        </p:grpSpPr>
        <p:sp>
          <p:nvSpPr>
            <p:cNvPr id="1464" name="Google Shape;1464;p43"/>
            <p:cNvSpPr/>
            <p:nvPr/>
          </p:nvSpPr>
          <p:spPr>
            <a:xfrm>
              <a:off x="3357900" y="1064075"/>
              <a:ext cx="226625" cy="245350"/>
            </a:xfrm>
            <a:custGeom>
              <a:rect b="b" l="l" r="r" t="t"/>
              <a:pathLst>
                <a:path extrusionOk="0" h="9814" w="9065">
                  <a:moveTo>
                    <a:pt x="4158" y="1"/>
                  </a:moveTo>
                  <a:cubicBezTo>
                    <a:pt x="5621" y="1464"/>
                    <a:pt x="6067" y="3730"/>
                    <a:pt x="5103" y="5693"/>
                  </a:cubicBezTo>
                  <a:cubicBezTo>
                    <a:pt x="4227" y="7445"/>
                    <a:pt x="2469" y="8430"/>
                    <a:pt x="654" y="8430"/>
                  </a:cubicBezTo>
                  <a:cubicBezTo>
                    <a:pt x="436" y="8430"/>
                    <a:pt x="218" y="8415"/>
                    <a:pt x="0" y="8387"/>
                  </a:cubicBezTo>
                  <a:lnTo>
                    <a:pt x="0" y="8387"/>
                  </a:lnTo>
                  <a:cubicBezTo>
                    <a:pt x="375" y="8744"/>
                    <a:pt x="803" y="9065"/>
                    <a:pt x="1285" y="9297"/>
                  </a:cubicBezTo>
                  <a:cubicBezTo>
                    <a:pt x="1992" y="9647"/>
                    <a:pt x="2740" y="9813"/>
                    <a:pt x="3476" y="9813"/>
                  </a:cubicBezTo>
                  <a:cubicBezTo>
                    <a:pt x="5285" y="9813"/>
                    <a:pt x="7019" y="8810"/>
                    <a:pt x="7869" y="7084"/>
                  </a:cubicBezTo>
                  <a:cubicBezTo>
                    <a:pt x="9065" y="4640"/>
                    <a:pt x="8101" y="1714"/>
                    <a:pt x="5657" y="482"/>
                  </a:cubicBezTo>
                  <a:cubicBezTo>
                    <a:pt x="5175" y="251"/>
                    <a:pt x="4657" y="72"/>
                    <a:pt x="415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65" name="Google Shape;1465;p43"/>
            <p:cNvSpPr/>
            <p:nvPr/>
          </p:nvSpPr>
          <p:spPr>
            <a:xfrm>
              <a:off x="3593875" y="1188800"/>
              <a:ext cx="45975" cy="48375"/>
            </a:xfrm>
            <a:custGeom>
              <a:rect b="b" l="l" r="r" t="t"/>
              <a:pathLst>
                <a:path extrusionOk="0" h="1935" w="1839">
                  <a:moveTo>
                    <a:pt x="757" y="1"/>
                  </a:moveTo>
                  <a:cubicBezTo>
                    <a:pt x="743" y="1"/>
                    <a:pt x="728" y="3"/>
                    <a:pt x="714" y="8"/>
                  </a:cubicBezTo>
                  <a:cubicBezTo>
                    <a:pt x="660" y="8"/>
                    <a:pt x="607" y="61"/>
                    <a:pt x="607" y="115"/>
                  </a:cubicBezTo>
                  <a:lnTo>
                    <a:pt x="589" y="579"/>
                  </a:lnTo>
                  <a:cubicBezTo>
                    <a:pt x="589" y="632"/>
                    <a:pt x="553" y="668"/>
                    <a:pt x="500" y="686"/>
                  </a:cubicBezTo>
                  <a:lnTo>
                    <a:pt x="89" y="775"/>
                  </a:lnTo>
                  <a:cubicBezTo>
                    <a:pt x="36" y="793"/>
                    <a:pt x="0" y="846"/>
                    <a:pt x="0" y="900"/>
                  </a:cubicBezTo>
                  <a:cubicBezTo>
                    <a:pt x="0" y="953"/>
                    <a:pt x="18" y="1007"/>
                    <a:pt x="72" y="1025"/>
                  </a:cubicBezTo>
                  <a:lnTo>
                    <a:pt x="250" y="1114"/>
                  </a:lnTo>
                  <a:lnTo>
                    <a:pt x="482" y="1239"/>
                  </a:lnTo>
                  <a:cubicBezTo>
                    <a:pt x="482" y="1257"/>
                    <a:pt x="518" y="1274"/>
                    <a:pt x="518" y="1292"/>
                  </a:cubicBezTo>
                  <a:cubicBezTo>
                    <a:pt x="536" y="1310"/>
                    <a:pt x="536" y="1328"/>
                    <a:pt x="536" y="1364"/>
                  </a:cubicBezTo>
                  <a:lnTo>
                    <a:pt x="536" y="1810"/>
                  </a:lnTo>
                  <a:cubicBezTo>
                    <a:pt x="536" y="1863"/>
                    <a:pt x="571" y="1917"/>
                    <a:pt x="607" y="1935"/>
                  </a:cubicBezTo>
                  <a:cubicBezTo>
                    <a:pt x="678" y="1935"/>
                    <a:pt x="732" y="1935"/>
                    <a:pt x="767" y="1881"/>
                  </a:cubicBezTo>
                  <a:lnTo>
                    <a:pt x="1053" y="1524"/>
                  </a:lnTo>
                  <a:cubicBezTo>
                    <a:pt x="1092" y="1498"/>
                    <a:pt x="1122" y="1482"/>
                    <a:pt x="1163" y="1482"/>
                  </a:cubicBezTo>
                  <a:cubicBezTo>
                    <a:pt x="1178" y="1482"/>
                    <a:pt x="1194" y="1484"/>
                    <a:pt x="1214" y="1489"/>
                  </a:cubicBezTo>
                  <a:lnTo>
                    <a:pt x="1642" y="1649"/>
                  </a:lnTo>
                  <a:cubicBezTo>
                    <a:pt x="1656" y="1654"/>
                    <a:pt x="1670" y="1656"/>
                    <a:pt x="1684" y="1656"/>
                  </a:cubicBezTo>
                  <a:cubicBezTo>
                    <a:pt x="1723" y="1656"/>
                    <a:pt x="1758" y="1640"/>
                    <a:pt x="1785" y="1614"/>
                  </a:cubicBezTo>
                  <a:cubicBezTo>
                    <a:pt x="1838" y="1578"/>
                    <a:pt x="1838" y="1506"/>
                    <a:pt x="1802" y="1471"/>
                  </a:cubicBezTo>
                  <a:lnTo>
                    <a:pt x="1535" y="1078"/>
                  </a:lnTo>
                  <a:cubicBezTo>
                    <a:pt x="1517" y="1043"/>
                    <a:pt x="1517" y="989"/>
                    <a:pt x="1535" y="935"/>
                  </a:cubicBezTo>
                  <a:lnTo>
                    <a:pt x="1785" y="579"/>
                  </a:lnTo>
                  <a:cubicBezTo>
                    <a:pt x="1820" y="525"/>
                    <a:pt x="1820" y="472"/>
                    <a:pt x="1785" y="418"/>
                  </a:cubicBezTo>
                  <a:cubicBezTo>
                    <a:pt x="1771" y="392"/>
                    <a:pt x="1730" y="375"/>
                    <a:pt x="1694" y="375"/>
                  </a:cubicBezTo>
                  <a:cubicBezTo>
                    <a:pt x="1681" y="375"/>
                    <a:pt x="1669" y="378"/>
                    <a:pt x="1660" y="382"/>
                  </a:cubicBezTo>
                  <a:lnTo>
                    <a:pt x="1249" y="472"/>
                  </a:lnTo>
                  <a:cubicBezTo>
                    <a:pt x="1236" y="476"/>
                    <a:pt x="1222" y="478"/>
                    <a:pt x="1209" y="478"/>
                  </a:cubicBezTo>
                  <a:cubicBezTo>
                    <a:pt x="1170" y="478"/>
                    <a:pt x="1133" y="458"/>
                    <a:pt x="1106" y="418"/>
                  </a:cubicBezTo>
                  <a:lnTo>
                    <a:pt x="857" y="43"/>
                  </a:lnTo>
                  <a:cubicBezTo>
                    <a:pt x="831" y="17"/>
                    <a:pt x="795" y="1"/>
                    <a:pt x="75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66" name="Google Shape;1466;p43"/>
            <p:cNvSpPr/>
            <p:nvPr/>
          </p:nvSpPr>
          <p:spPr>
            <a:xfrm>
              <a:off x="3562650" y="1057675"/>
              <a:ext cx="77200" cy="78325"/>
            </a:xfrm>
            <a:custGeom>
              <a:rect b="b" l="l" r="r" t="t"/>
              <a:pathLst>
                <a:path extrusionOk="0" h="3133" w="3088">
                  <a:moveTo>
                    <a:pt x="934" y="0"/>
                  </a:moveTo>
                  <a:cubicBezTo>
                    <a:pt x="912" y="0"/>
                    <a:pt x="892" y="2"/>
                    <a:pt x="875" y="7"/>
                  </a:cubicBezTo>
                  <a:cubicBezTo>
                    <a:pt x="785" y="60"/>
                    <a:pt x="750" y="150"/>
                    <a:pt x="750" y="239"/>
                  </a:cubicBezTo>
                  <a:lnTo>
                    <a:pt x="839" y="935"/>
                  </a:lnTo>
                  <a:cubicBezTo>
                    <a:pt x="857" y="1024"/>
                    <a:pt x="821" y="1113"/>
                    <a:pt x="732" y="1149"/>
                  </a:cubicBezTo>
                  <a:lnTo>
                    <a:pt x="107" y="1452"/>
                  </a:lnTo>
                  <a:cubicBezTo>
                    <a:pt x="36" y="1488"/>
                    <a:pt x="0" y="1577"/>
                    <a:pt x="0" y="1666"/>
                  </a:cubicBezTo>
                  <a:cubicBezTo>
                    <a:pt x="18" y="1738"/>
                    <a:pt x="89" y="1827"/>
                    <a:pt x="161" y="1845"/>
                  </a:cubicBezTo>
                  <a:lnTo>
                    <a:pt x="464" y="1934"/>
                  </a:lnTo>
                  <a:lnTo>
                    <a:pt x="875" y="2059"/>
                  </a:lnTo>
                  <a:cubicBezTo>
                    <a:pt x="910" y="2059"/>
                    <a:pt x="928" y="2095"/>
                    <a:pt x="982" y="2112"/>
                  </a:cubicBezTo>
                  <a:cubicBezTo>
                    <a:pt x="999" y="2148"/>
                    <a:pt x="1017" y="2184"/>
                    <a:pt x="1035" y="2219"/>
                  </a:cubicBezTo>
                  <a:lnTo>
                    <a:pt x="1142" y="2951"/>
                  </a:lnTo>
                  <a:cubicBezTo>
                    <a:pt x="1160" y="3058"/>
                    <a:pt x="1231" y="3112"/>
                    <a:pt x="1321" y="3129"/>
                  </a:cubicBezTo>
                  <a:cubicBezTo>
                    <a:pt x="1332" y="3132"/>
                    <a:pt x="1343" y="3133"/>
                    <a:pt x="1354" y="3133"/>
                  </a:cubicBezTo>
                  <a:cubicBezTo>
                    <a:pt x="1428" y="3133"/>
                    <a:pt x="1486" y="3082"/>
                    <a:pt x="1517" y="3004"/>
                  </a:cubicBezTo>
                  <a:lnTo>
                    <a:pt x="1874" y="2362"/>
                  </a:lnTo>
                  <a:cubicBezTo>
                    <a:pt x="1918" y="2288"/>
                    <a:pt x="1975" y="2251"/>
                    <a:pt x="2055" y="2251"/>
                  </a:cubicBezTo>
                  <a:cubicBezTo>
                    <a:pt x="2071" y="2251"/>
                    <a:pt x="2088" y="2252"/>
                    <a:pt x="2106" y="2255"/>
                  </a:cubicBezTo>
                  <a:lnTo>
                    <a:pt x="2837" y="2362"/>
                  </a:lnTo>
                  <a:cubicBezTo>
                    <a:pt x="2852" y="2365"/>
                    <a:pt x="2866" y="2367"/>
                    <a:pt x="2880" y="2367"/>
                  </a:cubicBezTo>
                  <a:cubicBezTo>
                    <a:pt x="2949" y="2367"/>
                    <a:pt x="3004" y="2329"/>
                    <a:pt x="3034" y="2255"/>
                  </a:cubicBezTo>
                  <a:cubicBezTo>
                    <a:pt x="3087" y="2184"/>
                    <a:pt x="3069" y="2077"/>
                    <a:pt x="3016" y="2023"/>
                  </a:cubicBezTo>
                  <a:lnTo>
                    <a:pt x="2498" y="1488"/>
                  </a:lnTo>
                  <a:cubicBezTo>
                    <a:pt x="2463" y="1434"/>
                    <a:pt x="2445" y="1327"/>
                    <a:pt x="2463" y="1256"/>
                  </a:cubicBezTo>
                  <a:lnTo>
                    <a:pt x="2748" y="578"/>
                  </a:lnTo>
                  <a:cubicBezTo>
                    <a:pt x="2766" y="507"/>
                    <a:pt x="2766" y="399"/>
                    <a:pt x="2712" y="346"/>
                  </a:cubicBezTo>
                  <a:cubicBezTo>
                    <a:pt x="2677" y="311"/>
                    <a:pt x="2620" y="284"/>
                    <a:pt x="2564" y="284"/>
                  </a:cubicBezTo>
                  <a:cubicBezTo>
                    <a:pt x="2534" y="284"/>
                    <a:pt x="2505" y="292"/>
                    <a:pt x="2480" y="310"/>
                  </a:cubicBezTo>
                  <a:lnTo>
                    <a:pt x="1856" y="614"/>
                  </a:lnTo>
                  <a:cubicBezTo>
                    <a:pt x="1824" y="626"/>
                    <a:pt x="1793" y="632"/>
                    <a:pt x="1763" y="632"/>
                  </a:cubicBezTo>
                  <a:cubicBezTo>
                    <a:pt x="1708" y="632"/>
                    <a:pt x="1659" y="612"/>
                    <a:pt x="1624" y="578"/>
                  </a:cubicBezTo>
                  <a:lnTo>
                    <a:pt x="1124" y="60"/>
                  </a:lnTo>
                  <a:cubicBezTo>
                    <a:pt x="1071" y="20"/>
                    <a:pt x="997" y="0"/>
                    <a:pt x="934"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467" name="Google Shape;1467;p43"/>
          <p:cNvGrpSpPr/>
          <p:nvPr/>
        </p:nvGrpSpPr>
        <p:grpSpPr>
          <a:xfrm>
            <a:off x="6163700" y="5023095"/>
            <a:ext cx="191095" cy="401974"/>
            <a:chOff x="3783900" y="1046675"/>
            <a:chExt cx="144550" cy="294875"/>
          </a:xfrm>
        </p:grpSpPr>
        <p:sp>
          <p:nvSpPr>
            <p:cNvPr id="1468" name="Google Shape;1468;p43"/>
            <p:cNvSpPr/>
            <p:nvPr/>
          </p:nvSpPr>
          <p:spPr>
            <a:xfrm>
              <a:off x="3783900" y="1046675"/>
              <a:ext cx="144550" cy="294875"/>
            </a:xfrm>
            <a:custGeom>
              <a:rect b="b" l="l" r="r" t="t"/>
              <a:pathLst>
                <a:path extrusionOk="0" h="11795" w="5782">
                  <a:moveTo>
                    <a:pt x="2891" y="804"/>
                  </a:moveTo>
                  <a:cubicBezTo>
                    <a:pt x="3337" y="804"/>
                    <a:pt x="3694" y="1161"/>
                    <a:pt x="3694" y="1607"/>
                  </a:cubicBezTo>
                  <a:lnTo>
                    <a:pt x="3694" y="7459"/>
                  </a:lnTo>
                  <a:cubicBezTo>
                    <a:pt x="4479" y="7816"/>
                    <a:pt x="4889" y="8690"/>
                    <a:pt x="4711" y="9547"/>
                  </a:cubicBezTo>
                  <a:cubicBezTo>
                    <a:pt x="4497" y="10385"/>
                    <a:pt x="3747" y="10992"/>
                    <a:pt x="2891" y="10992"/>
                  </a:cubicBezTo>
                  <a:cubicBezTo>
                    <a:pt x="2016" y="10992"/>
                    <a:pt x="1267" y="10385"/>
                    <a:pt x="1089" y="9547"/>
                  </a:cubicBezTo>
                  <a:cubicBezTo>
                    <a:pt x="892" y="8690"/>
                    <a:pt x="1303" y="7816"/>
                    <a:pt x="2088" y="7459"/>
                  </a:cubicBezTo>
                  <a:lnTo>
                    <a:pt x="2088" y="1607"/>
                  </a:lnTo>
                  <a:cubicBezTo>
                    <a:pt x="2088" y="1161"/>
                    <a:pt x="2462" y="804"/>
                    <a:pt x="2891" y="804"/>
                  </a:cubicBezTo>
                  <a:close/>
                  <a:moveTo>
                    <a:pt x="2891" y="1"/>
                  </a:moveTo>
                  <a:cubicBezTo>
                    <a:pt x="2016" y="1"/>
                    <a:pt x="1285" y="697"/>
                    <a:pt x="1285" y="1607"/>
                  </a:cubicBezTo>
                  <a:lnTo>
                    <a:pt x="1285" y="6995"/>
                  </a:lnTo>
                  <a:cubicBezTo>
                    <a:pt x="375" y="7691"/>
                    <a:pt x="0" y="8886"/>
                    <a:pt x="357" y="9975"/>
                  </a:cubicBezTo>
                  <a:cubicBezTo>
                    <a:pt x="732" y="11063"/>
                    <a:pt x="1749" y="11795"/>
                    <a:pt x="2891" y="11795"/>
                  </a:cubicBezTo>
                  <a:cubicBezTo>
                    <a:pt x="4033" y="11795"/>
                    <a:pt x="5068" y="11063"/>
                    <a:pt x="5424" y="9975"/>
                  </a:cubicBezTo>
                  <a:cubicBezTo>
                    <a:pt x="5781" y="8886"/>
                    <a:pt x="5407" y="7691"/>
                    <a:pt x="4479" y="6995"/>
                  </a:cubicBezTo>
                  <a:lnTo>
                    <a:pt x="4479" y="1607"/>
                  </a:lnTo>
                  <a:cubicBezTo>
                    <a:pt x="4479" y="715"/>
                    <a:pt x="3765" y="1"/>
                    <a:pt x="289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69" name="Google Shape;1469;p43"/>
            <p:cNvSpPr/>
            <p:nvPr/>
          </p:nvSpPr>
          <p:spPr>
            <a:xfrm>
              <a:off x="3821350" y="1161775"/>
              <a:ext cx="69625" cy="146325"/>
            </a:xfrm>
            <a:custGeom>
              <a:rect b="b" l="l" r="r" t="t"/>
              <a:pathLst>
                <a:path extrusionOk="0" h="5853" w="2785">
                  <a:moveTo>
                    <a:pt x="1125" y="0"/>
                  </a:moveTo>
                  <a:lnTo>
                    <a:pt x="1125" y="3212"/>
                  </a:lnTo>
                  <a:cubicBezTo>
                    <a:pt x="465" y="3355"/>
                    <a:pt x="1" y="3979"/>
                    <a:pt x="72" y="4657"/>
                  </a:cubicBezTo>
                  <a:cubicBezTo>
                    <a:pt x="144" y="5335"/>
                    <a:pt x="715" y="5853"/>
                    <a:pt x="1393" y="5853"/>
                  </a:cubicBezTo>
                  <a:cubicBezTo>
                    <a:pt x="2071" y="5853"/>
                    <a:pt x="2642" y="5335"/>
                    <a:pt x="2713" y="4657"/>
                  </a:cubicBezTo>
                  <a:cubicBezTo>
                    <a:pt x="2784" y="3979"/>
                    <a:pt x="2321" y="3355"/>
                    <a:pt x="1660" y="3212"/>
                  </a:cubicBezTo>
                  <a:lnTo>
                    <a:pt x="1660"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470" name="Google Shape;1470;p43"/>
          <p:cNvSpPr/>
          <p:nvPr/>
        </p:nvSpPr>
        <p:spPr>
          <a:xfrm>
            <a:off x="6688739" y="5047329"/>
            <a:ext cx="257162" cy="363054"/>
          </a:xfrm>
          <a:custGeom>
            <a:rect b="b" l="l" r="r" t="t"/>
            <a:pathLst>
              <a:path extrusionOk="0" h="10653" w="7781">
                <a:moveTo>
                  <a:pt x="6156" y="1"/>
                </a:moveTo>
                <a:cubicBezTo>
                  <a:pt x="5532" y="1"/>
                  <a:pt x="4997" y="72"/>
                  <a:pt x="4711" y="607"/>
                </a:cubicBezTo>
                <a:cubicBezTo>
                  <a:pt x="4640" y="715"/>
                  <a:pt x="4604" y="839"/>
                  <a:pt x="4604" y="946"/>
                </a:cubicBezTo>
                <a:cubicBezTo>
                  <a:pt x="4604" y="1107"/>
                  <a:pt x="4640" y="1214"/>
                  <a:pt x="4729" y="1339"/>
                </a:cubicBezTo>
                <a:cubicBezTo>
                  <a:pt x="4568" y="1571"/>
                  <a:pt x="4426" y="1821"/>
                  <a:pt x="4283" y="2053"/>
                </a:cubicBezTo>
                <a:cubicBezTo>
                  <a:pt x="4247" y="1981"/>
                  <a:pt x="4176" y="1928"/>
                  <a:pt x="4122" y="1856"/>
                </a:cubicBezTo>
                <a:cubicBezTo>
                  <a:pt x="4122" y="1839"/>
                  <a:pt x="4140" y="1821"/>
                  <a:pt x="4140" y="1785"/>
                </a:cubicBezTo>
                <a:cubicBezTo>
                  <a:pt x="4140" y="1393"/>
                  <a:pt x="3801" y="1107"/>
                  <a:pt x="3444" y="1107"/>
                </a:cubicBezTo>
                <a:cubicBezTo>
                  <a:pt x="3070" y="1107"/>
                  <a:pt x="2499" y="947"/>
                  <a:pt x="2499" y="946"/>
                </a:cubicBezTo>
                <a:lnTo>
                  <a:pt x="2499" y="946"/>
                </a:lnTo>
                <a:cubicBezTo>
                  <a:pt x="2499" y="1571"/>
                  <a:pt x="2570" y="2106"/>
                  <a:pt x="3088" y="2392"/>
                </a:cubicBezTo>
                <a:cubicBezTo>
                  <a:pt x="3195" y="2463"/>
                  <a:pt x="3319" y="2499"/>
                  <a:pt x="3444" y="2499"/>
                </a:cubicBezTo>
                <a:cubicBezTo>
                  <a:pt x="3605" y="2499"/>
                  <a:pt x="3730" y="2445"/>
                  <a:pt x="3855" y="2356"/>
                </a:cubicBezTo>
                <a:cubicBezTo>
                  <a:pt x="3926" y="2445"/>
                  <a:pt x="3980" y="2517"/>
                  <a:pt x="4033" y="2606"/>
                </a:cubicBezTo>
                <a:cubicBezTo>
                  <a:pt x="3605" y="3587"/>
                  <a:pt x="3516" y="4533"/>
                  <a:pt x="3569" y="5407"/>
                </a:cubicBezTo>
                <a:cubicBezTo>
                  <a:pt x="3551" y="5389"/>
                  <a:pt x="3551" y="5389"/>
                  <a:pt x="3516" y="5389"/>
                </a:cubicBezTo>
                <a:cubicBezTo>
                  <a:pt x="3427" y="5336"/>
                  <a:pt x="3337" y="5282"/>
                  <a:pt x="3248" y="5247"/>
                </a:cubicBezTo>
                <a:cubicBezTo>
                  <a:pt x="3266" y="5157"/>
                  <a:pt x="3266" y="5104"/>
                  <a:pt x="3266" y="5032"/>
                </a:cubicBezTo>
                <a:cubicBezTo>
                  <a:pt x="3266" y="4247"/>
                  <a:pt x="2641" y="3623"/>
                  <a:pt x="1874" y="3623"/>
                </a:cubicBezTo>
                <a:cubicBezTo>
                  <a:pt x="1838" y="3625"/>
                  <a:pt x="1800" y="3626"/>
                  <a:pt x="1762" y="3626"/>
                </a:cubicBezTo>
                <a:cubicBezTo>
                  <a:pt x="1031" y="3626"/>
                  <a:pt x="1" y="3320"/>
                  <a:pt x="1" y="3320"/>
                </a:cubicBezTo>
                <a:lnTo>
                  <a:pt x="1" y="3320"/>
                </a:lnTo>
                <a:cubicBezTo>
                  <a:pt x="1" y="4551"/>
                  <a:pt x="126" y="5639"/>
                  <a:pt x="1214" y="6246"/>
                </a:cubicBezTo>
                <a:cubicBezTo>
                  <a:pt x="1410" y="6371"/>
                  <a:pt x="1642" y="6424"/>
                  <a:pt x="1892" y="6424"/>
                </a:cubicBezTo>
                <a:cubicBezTo>
                  <a:pt x="2410" y="6424"/>
                  <a:pt x="2838" y="6157"/>
                  <a:pt x="3088" y="5764"/>
                </a:cubicBezTo>
                <a:cubicBezTo>
                  <a:pt x="3159" y="5800"/>
                  <a:pt x="3248" y="5835"/>
                  <a:pt x="3302" y="5871"/>
                </a:cubicBezTo>
                <a:cubicBezTo>
                  <a:pt x="3409" y="5925"/>
                  <a:pt x="3534" y="5978"/>
                  <a:pt x="3658" y="6032"/>
                </a:cubicBezTo>
                <a:cubicBezTo>
                  <a:pt x="3712" y="6424"/>
                  <a:pt x="3783" y="6799"/>
                  <a:pt x="3819" y="7156"/>
                </a:cubicBezTo>
                <a:cubicBezTo>
                  <a:pt x="3962" y="7923"/>
                  <a:pt x="4087" y="8655"/>
                  <a:pt x="4015" y="9333"/>
                </a:cubicBezTo>
                <a:cubicBezTo>
                  <a:pt x="3766" y="9440"/>
                  <a:pt x="3534" y="9582"/>
                  <a:pt x="3337" y="9779"/>
                </a:cubicBezTo>
                <a:cubicBezTo>
                  <a:pt x="3070" y="9654"/>
                  <a:pt x="2784" y="9582"/>
                  <a:pt x="2481" y="9582"/>
                </a:cubicBezTo>
                <a:cubicBezTo>
                  <a:pt x="1714" y="9582"/>
                  <a:pt x="1053" y="10011"/>
                  <a:pt x="714" y="10653"/>
                </a:cubicBezTo>
                <a:lnTo>
                  <a:pt x="7620" y="10653"/>
                </a:lnTo>
                <a:cubicBezTo>
                  <a:pt x="7298" y="10135"/>
                  <a:pt x="6745" y="9779"/>
                  <a:pt x="6103" y="9725"/>
                </a:cubicBezTo>
                <a:cubicBezTo>
                  <a:pt x="5728" y="9404"/>
                  <a:pt x="5264" y="9190"/>
                  <a:pt x="4747" y="9190"/>
                </a:cubicBezTo>
                <a:cubicBezTo>
                  <a:pt x="4676" y="9190"/>
                  <a:pt x="4604" y="9190"/>
                  <a:pt x="4533" y="9208"/>
                </a:cubicBezTo>
                <a:cubicBezTo>
                  <a:pt x="4586" y="8530"/>
                  <a:pt x="4479" y="7852"/>
                  <a:pt x="4337" y="7156"/>
                </a:cubicBezTo>
                <a:cubicBezTo>
                  <a:pt x="4390" y="7067"/>
                  <a:pt x="4479" y="6977"/>
                  <a:pt x="4604" y="6888"/>
                </a:cubicBezTo>
                <a:cubicBezTo>
                  <a:pt x="4818" y="7370"/>
                  <a:pt x="5300" y="7727"/>
                  <a:pt x="5871" y="7727"/>
                </a:cubicBezTo>
                <a:cubicBezTo>
                  <a:pt x="6121" y="7727"/>
                  <a:pt x="6371" y="7655"/>
                  <a:pt x="6567" y="7530"/>
                </a:cubicBezTo>
                <a:cubicBezTo>
                  <a:pt x="7637" y="6959"/>
                  <a:pt x="7780" y="5853"/>
                  <a:pt x="7780" y="4622"/>
                </a:cubicBezTo>
                <a:lnTo>
                  <a:pt x="7780" y="4622"/>
                </a:lnTo>
                <a:cubicBezTo>
                  <a:pt x="7780" y="4622"/>
                  <a:pt x="6739" y="4910"/>
                  <a:pt x="6008" y="4910"/>
                </a:cubicBezTo>
                <a:cubicBezTo>
                  <a:pt x="5967" y="4910"/>
                  <a:pt x="5927" y="4909"/>
                  <a:pt x="5889" y="4908"/>
                </a:cubicBezTo>
                <a:cubicBezTo>
                  <a:pt x="5122" y="4908"/>
                  <a:pt x="4497" y="5532"/>
                  <a:pt x="4497" y="6317"/>
                </a:cubicBezTo>
                <a:lnTo>
                  <a:pt x="4497" y="6335"/>
                </a:lnTo>
                <a:cubicBezTo>
                  <a:pt x="4408" y="6388"/>
                  <a:pt x="4337" y="6424"/>
                  <a:pt x="4247" y="6496"/>
                </a:cubicBezTo>
                <a:cubicBezTo>
                  <a:pt x="4087" y="5514"/>
                  <a:pt x="3998" y="4497"/>
                  <a:pt x="4319" y="3391"/>
                </a:cubicBezTo>
                <a:cubicBezTo>
                  <a:pt x="4444" y="3337"/>
                  <a:pt x="4604" y="3302"/>
                  <a:pt x="4765" y="3302"/>
                </a:cubicBezTo>
                <a:cubicBezTo>
                  <a:pt x="4765" y="3480"/>
                  <a:pt x="4872" y="3659"/>
                  <a:pt x="5015" y="3766"/>
                </a:cubicBezTo>
                <a:cubicBezTo>
                  <a:pt x="5122" y="3855"/>
                  <a:pt x="5246" y="3891"/>
                  <a:pt x="5354" y="3908"/>
                </a:cubicBezTo>
                <a:cubicBezTo>
                  <a:pt x="5410" y="3917"/>
                  <a:pt x="5464" y="3921"/>
                  <a:pt x="5517" y="3921"/>
                </a:cubicBezTo>
                <a:cubicBezTo>
                  <a:pt x="6030" y="3921"/>
                  <a:pt x="6370" y="3542"/>
                  <a:pt x="6710" y="3105"/>
                </a:cubicBezTo>
                <a:cubicBezTo>
                  <a:pt x="6710" y="3105"/>
                  <a:pt x="6156" y="2873"/>
                  <a:pt x="5853" y="2659"/>
                </a:cubicBezTo>
                <a:cubicBezTo>
                  <a:pt x="5729" y="2558"/>
                  <a:pt x="5584" y="2511"/>
                  <a:pt x="5439" y="2511"/>
                </a:cubicBezTo>
                <a:cubicBezTo>
                  <a:pt x="5253" y="2511"/>
                  <a:pt x="5066" y="2590"/>
                  <a:pt x="4925" y="2731"/>
                </a:cubicBezTo>
                <a:cubicBezTo>
                  <a:pt x="4800" y="2731"/>
                  <a:pt x="4640" y="2749"/>
                  <a:pt x="4515" y="2766"/>
                </a:cubicBezTo>
                <a:cubicBezTo>
                  <a:pt x="4676" y="2392"/>
                  <a:pt x="4890" y="2017"/>
                  <a:pt x="5157" y="1607"/>
                </a:cubicBezTo>
                <a:cubicBezTo>
                  <a:pt x="5211" y="1625"/>
                  <a:pt x="5246" y="1625"/>
                  <a:pt x="5300" y="1625"/>
                </a:cubicBezTo>
                <a:cubicBezTo>
                  <a:pt x="5693" y="1625"/>
                  <a:pt x="5996" y="1303"/>
                  <a:pt x="5996" y="929"/>
                </a:cubicBezTo>
                <a:cubicBezTo>
                  <a:pt x="5996" y="590"/>
                  <a:pt x="6156" y="1"/>
                  <a:pt x="615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471" name="Google Shape;1471;p43"/>
          <p:cNvGrpSpPr/>
          <p:nvPr/>
        </p:nvGrpSpPr>
        <p:grpSpPr>
          <a:xfrm>
            <a:off x="7062980" y="4780478"/>
            <a:ext cx="552596" cy="674409"/>
            <a:chOff x="238550" y="1487175"/>
            <a:chExt cx="418000" cy="494725"/>
          </a:xfrm>
        </p:grpSpPr>
        <p:sp>
          <p:nvSpPr>
            <p:cNvPr id="1472" name="Google Shape;1472;p43"/>
            <p:cNvSpPr/>
            <p:nvPr/>
          </p:nvSpPr>
          <p:spPr>
            <a:xfrm>
              <a:off x="238550" y="1487175"/>
              <a:ext cx="184700" cy="358675"/>
            </a:xfrm>
            <a:custGeom>
              <a:rect b="b" l="l" r="r" t="t"/>
              <a:pathLst>
                <a:path extrusionOk="0" h="14347" w="7388">
                  <a:moveTo>
                    <a:pt x="1" y="1"/>
                  </a:moveTo>
                  <a:close/>
                  <a:moveTo>
                    <a:pt x="4997" y="13543"/>
                  </a:moveTo>
                  <a:lnTo>
                    <a:pt x="4997" y="14346"/>
                  </a:lnTo>
                  <a:lnTo>
                    <a:pt x="7388" y="14346"/>
                  </a:lnTo>
                  <a:lnTo>
                    <a:pt x="7388" y="13543"/>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73" name="Google Shape;1473;p43"/>
            <p:cNvSpPr/>
            <p:nvPr/>
          </p:nvSpPr>
          <p:spPr>
            <a:xfrm>
              <a:off x="596300" y="1825750"/>
              <a:ext cx="60250" cy="20100"/>
            </a:xfrm>
            <a:custGeom>
              <a:rect b="b" l="l" r="r" t="t"/>
              <a:pathLst>
                <a:path extrusionOk="0" h="804" w="2410">
                  <a:moveTo>
                    <a:pt x="1" y="0"/>
                  </a:moveTo>
                  <a:lnTo>
                    <a:pt x="1" y="803"/>
                  </a:lnTo>
                  <a:lnTo>
                    <a:pt x="2409" y="803"/>
                  </a:lnTo>
                  <a:lnTo>
                    <a:pt x="2409"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74" name="Google Shape;1474;p43"/>
            <p:cNvSpPr/>
            <p:nvPr/>
          </p:nvSpPr>
          <p:spPr>
            <a:xfrm>
              <a:off x="436600" y="1762400"/>
              <a:ext cx="146800" cy="146350"/>
            </a:xfrm>
            <a:custGeom>
              <a:rect b="b" l="l" r="r" t="t"/>
              <a:pathLst>
                <a:path extrusionOk="0" h="5854" w="5872">
                  <a:moveTo>
                    <a:pt x="2927" y="1"/>
                  </a:moveTo>
                  <a:cubicBezTo>
                    <a:pt x="1321" y="1"/>
                    <a:pt x="1" y="1321"/>
                    <a:pt x="1" y="2927"/>
                  </a:cubicBezTo>
                  <a:cubicBezTo>
                    <a:pt x="1" y="4551"/>
                    <a:pt x="1321" y="5853"/>
                    <a:pt x="2927" y="5853"/>
                  </a:cubicBezTo>
                  <a:cubicBezTo>
                    <a:pt x="4551" y="5853"/>
                    <a:pt x="5871" y="4551"/>
                    <a:pt x="5871" y="2927"/>
                  </a:cubicBezTo>
                  <a:cubicBezTo>
                    <a:pt x="5871" y="1321"/>
                    <a:pt x="4551" y="1"/>
                    <a:pt x="292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75" name="Google Shape;1475;p43"/>
            <p:cNvSpPr/>
            <p:nvPr/>
          </p:nvSpPr>
          <p:spPr>
            <a:xfrm>
              <a:off x="499950" y="1922100"/>
              <a:ext cx="20100" cy="59800"/>
            </a:xfrm>
            <a:custGeom>
              <a:rect b="b" l="l" r="r" t="t"/>
              <a:pathLst>
                <a:path extrusionOk="0" h="2392" w="804">
                  <a:moveTo>
                    <a:pt x="1" y="0"/>
                  </a:moveTo>
                  <a:lnTo>
                    <a:pt x="1" y="2391"/>
                  </a:lnTo>
                  <a:lnTo>
                    <a:pt x="804" y="2391"/>
                  </a:lnTo>
                  <a:lnTo>
                    <a:pt x="804"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76" name="Google Shape;1476;p43"/>
            <p:cNvSpPr/>
            <p:nvPr/>
          </p:nvSpPr>
          <p:spPr>
            <a:xfrm>
              <a:off x="499950" y="1689250"/>
              <a:ext cx="20100" cy="59800"/>
            </a:xfrm>
            <a:custGeom>
              <a:rect b="b" l="l" r="r" t="t"/>
              <a:pathLst>
                <a:path extrusionOk="0" h="2392" w="804">
                  <a:moveTo>
                    <a:pt x="1" y="1"/>
                  </a:moveTo>
                  <a:lnTo>
                    <a:pt x="1" y="2391"/>
                  </a:lnTo>
                  <a:lnTo>
                    <a:pt x="804" y="2391"/>
                  </a:lnTo>
                  <a:lnTo>
                    <a:pt x="804"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77" name="Google Shape;1477;p43"/>
            <p:cNvSpPr/>
            <p:nvPr/>
          </p:nvSpPr>
          <p:spPr>
            <a:xfrm>
              <a:off x="399150" y="1889525"/>
              <a:ext cx="56675" cy="56675"/>
            </a:xfrm>
            <a:custGeom>
              <a:rect b="b" l="l" r="r" t="t"/>
              <a:pathLst>
                <a:path extrusionOk="0" h="2267" w="2267">
                  <a:moveTo>
                    <a:pt x="1695" y="1"/>
                  </a:moveTo>
                  <a:lnTo>
                    <a:pt x="0" y="1696"/>
                  </a:lnTo>
                  <a:lnTo>
                    <a:pt x="571" y="2267"/>
                  </a:lnTo>
                  <a:lnTo>
                    <a:pt x="2266" y="572"/>
                  </a:lnTo>
                  <a:lnTo>
                    <a:pt x="1695"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78" name="Google Shape;1478;p43"/>
            <p:cNvSpPr/>
            <p:nvPr/>
          </p:nvSpPr>
          <p:spPr>
            <a:xfrm>
              <a:off x="564175" y="1725375"/>
              <a:ext cx="56675" cy="56675"/>
            </a:xfrm>
            <a:custGeom>
              <a:rect b="b" l="l" r="r" t="t"/>
              <a:pathLst>
                <a:path extrusionOk="0" h="2267" w="2267">
                  <a:moveTo>
                    <a:pt x="1696" y="1"/>
                  </a:moveTo>
                  <a:lnTo>
                    <a:pt x="1" y="1696"/>
                  </a:lnTo>
                  <a:lnTo>
                    <a:pt x="572" y="2267"/>
                  </a:lnTo>
                  <a:lnTo>
                    <a:pt x="2267" y="572"/>
                  </a:lnTo>
                  <a:lnTo>
                    <a:pt x="1696"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79" name="Google Shape;1479;p43"/>
            <p:cNvSpPr/>
            <p:nvPr/>
          </p:nvSpPr>
          <p:spPr>
            <a:xfrm>
              <a:off x="399600" y="1724925"/>
              <a:ext cx="56675" cy="56675"/>
            </a:xfrm>
            <a:custGeom>
              <a:rect b="b" l="l" r="r" t="t"/>
              <a:pathLst>
                <a:path extrusionOk="0" h="2267" w="2267">
                  <a:moveTo>
                    <a:pt x="571" y="1"/>
                  </a:moveTo>
                  <a:lnTo>
                    <a:pt x="0" y="572"/>
                  </a:lnTo>
                  <a:lnTo>
                    <a:pt x="1695" y="2267"/>
                  </a:lnTo>
                  <a:lnTo>
                    <a:pt x="2266" y="1696"/>
                  </a:lnTo>
                  <a:lnTo>
                    <a:pt x="571"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80" name="Google Shape;1480;p43"/>
            <p:cNvSpPr/>
            <p:nvPr/>
          </p:nvSpPr>
          <p:spPr>
            <a:xfrm>
              <a:off x="564175" y="1889975"/>
              <a:ext cx="56250" cy="56675"/>
            </a:xfrm>
            <a:custGeom>
              <a:rect b="b" l="l" r="r" t="t"/>
              <a:pathLst>
                <a:path extrusionOk="0" h="2267" w="2250">
                  <a:moveTo>
                    <a:pt x="554" y="1"/>
                  </a:moveTo>
                  <a:lnTo>
                    <a:pt x="1" y="572"/>
                  </a:lnTo>
                  <a:lnTo>
                    <a:pt x="1696" y="2267"/>
                  </a:lnTo>
                  <a:lnTo>
                    <a:pt x="2249" y="1696"/>
                  </a:lnTo>
                  <a:lnTo>
                    <a:pt x="554"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481" name="Google Shape;1481;p43"/>
          <p:cNvSpPr/>
          <p:nvPr/>
        </p:nvSpPr>
        <p:spPr>
          <a:xfrm>
            <a:off x="7732374" y="5181214"/>
            <a:ext cx="374490" cy="217396"/>
          </a:xfrm>
          <a:custGeom>
            <a:rect b="b" l="l" r="r" t="t"/>
            <a:pathLst>
              <a:path extrusionOk="0" h="6379" w="11331">
                <a:moveTo>
                  <a:pt x="4807" y="0"/>
                </a:moveTo>
                <a:cubicBezTo>
                  <a:pt x="4627" y="0"/>
                  <a:pt x="4445" y="20"/>
                  <a:pt x="4265" y="62"/>
                </a:cubicBezTo>
                <a:cubicBezTo>
                  <a:pt x="3212" y="330"/>
                  <a:pt x="2445" y="1276"/>
                  <a:pt x="2445" y="2382"/>
                </a:cubicBezTo>
                <a:lnTo>
                  <a:pt x="2445" y="2418"/>
                </a:lnTo>
                <a:cubicBezTo>
                  <a:pt x="2335" y="2399"/>
                  <a:pt x="2226" y="2390"/>
                  <a:pt x="2117" y="2390"/>
                </a:cubicBezTo>
                <a:cubicBezTo>
                  <a:pt x="1500" y="2390"/>
                  <a:pt x="912" y="2684"/>
                  <a:pt x="518" y="3185"/>
                </a:cubicBezTo>
                <a:cubicBezTo>
                  <a:pt x="72" y="3774"/>
                  <a:pt x="0" y="4559"/>
                  <a:pt x="321" y="5237"/>
                </a:cubicBezTo>
                <a:cubicBezTo>
                  <a:pt x="625" y="5897"/>
                  <a:pt x="1285" y="6325"/>
                  <a:pt x="2017" y="6379"/>
                </a:cubicBezTo>
                <a:lnTo>
                  <a:pt x="9742" y="6379"/>
                </a:lnTo>
                <a:cubicBezTo>
                  <a:pt x="10617" y="6379"/>
                  <a:pt x="11330" y="5665"/>
                  <a:pt x="11330" y="4791"/>
                </a:cubicBezTo>
                <a:cubicBezTo>
                  <a:pt x="11330" y="3916"/>
                  <a:pt x="10617" y="3185"/>
                  <a:pt x="9742" y="3185"/>
                </a:cubicBezTo>
                <a:lnTo>
                  <a:pt x="9618" y="3185"/>
                </a:lnTo>
                <a:cubicBezTo>
                  <a:pt x="9618" y="2525"/>
                  <a:pt x="9296" y="1918"/>
                  <a:pt x="8779" y="1561"/>
                </a:cubicBezTo>
                <a:cubicBezTo>
                  <a:pt x="8435" y="1320"/>
                  <a:pt x="8031" y="1197"/>
                  <a:pt x="7626" y="1197"/>
                </a:cubicBezTo>
                <a:cubicBezTo>
                  <a:pt x="7401" y="1197"/>
                  <a:pt x="7175" y="1235"/>
                  <a:pt x="6959" y="1311"/>
                </a:cubicBezTo>
                <a:cubicBezTo>
                  <a:pt x="6543" y="495"/>
                  <a:pt x="5696" y="0"/>
                  <a:pt x="4807"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82" name="Google Shape;1482;p43"/>
          <p:cNvSpPr/>
          <p:nvPr/>
        </p:nvSpPr>
        <p:spPr>
          <a:xfrm>
            <a:off x="8223836" y="5091980"/>
            <a:ext cx="352082" cy="376448"/>
          </a:xfrm>
          <a:custGeom>
            <a:rect b="b" l="l" r="r" t="t"/>
            <a:pathLst>
              <a:path extrusionOk="0" h="11046" w="10653">
                <a:moveTo>
                  <a:pt x="5336" y="1"/>
                </a:moveTo>
                <a:cubicBezTo>
                  <a:pt x="5193" y="1"/>
                  <a:pt x="5068" y="126"/>
                  <a:pt x="5068" y="268"/>
                </a:cubicBezTo>
                <a:lnTo>
                  <a:pt x="5068" y="607"/>
                </a:lnTo>
                <a:cubicBezTo>
                  <a:pt x="2249" y="732"/>
                  <a:pt x="1" y="2838"/>
                  <a:pt x="1" y="5389"/>
                </a:cubicBezTo>
                <a:cubicBezTo>
                  <a:pt x="1" y="5479"/>
                  <a:pt x="54" y="5532"/>
                  <a:pt x="143" y="5532"/>
                </a:cubicBezTo>
                <a:cubicBezTo>
                  <a:pt x="215" y="5532"/>
                  <a:pt x="268" y="5479"/>
                  <a:pt x="268" y="5389"/>
                </a:cubicBezTo>
                <a:cubicBezTo>
                  <a:pt x="268" y="4604"/>
                  <a:pt x="1000" y="3962"/>
                  <a:pt x="1874" y="3962"/>
                </a:cubicBezTo>
                <a:cubicBezTo>
                  <a:pt x="2748" y="3962"/>
                  <a:pt x="3462" y="4604"/>
                  <a:pt x="3462" y="5389"/>
                </a:cubicBezTo>
                <a:cubicBezTo>
                  <a:pt x="3462" y="5479"/>
                  <a:pt x="3516" y="5532"/>
                  <a:pt x="3605" y="5532"/>
                </a:cubicBezTo>
                <a:cubicBezTo>
                  <a:pt x="3676" y="5532"/>
                  <a:pt x="3730" y="5479"/>
                  <a:pt x="3730" y="5389"/>
                </a:cubicBezTo>
                <a:cubicBezTo>
                  <a:pt x="3730" y="4693"/>
                  <a:pt x="4301" y="4105"/>
                  <a:pt x="5068" y="3998"/>
                </a:cubicBezTo>
                <a:lnTo>
                  <a:pt x="5068" y="9386"/>
                </a:lnTo>
                <a:lnTo>
                  <a:pt x="4925" y="9386"/>
                </a:lnTo>
                <a:lnTo>
                  <a:pt x="4925" y="9993"/>
                </a:lnTo>
                <a:cubicBezTo>
                  <a:pt x="4925" y="10135"/>
                  <a:pt x="4818" y="10260"/>
                  <a:pt x="4658" y="10260"/>
                </a:cubicBezTo>
                <a:cubicBezTo>
                  <a:pt x="4515" y="10260"/>
                  <a:pt x="4390" y="10135"/>
                  <a:pt x="4390" y="9993"/>
                </a:cubicBezTo>
                <a:cubicBezTo>
                  <a:pt x="4390" y="9761"/>
                  <a:pt x="4229" y="9582"/>
                  <a:pt x="3997" y="9582"/>
                </a:cubicBezTo>
                <a:cubicBezTo>
                  <a:pt x="3765" y="9582"/>
                  <a:pt x="3605" y="9761"/>
                  <a:pt x="3605" y="9993"/>
                </a:cubicBezTo>
                <a:cubicBezTo>
                  <a:pt x="3605" y="10581"/>
                  <a:pt x="4087" y="11045"/>
                  <a:pt x="4658" y="11045"/>
                </a:cubicBezTo>
                <a:cubicBezTo>
                  <a:pt x="5246" y="11045"/>
                  <a:pt x="5728" y="10581"/>
                  <a:pt x="5728" y="9993"/>
                </a:cubicBezTo>
                <a:lnTo>
                  <a:pt x="5728" y="9386"/>
                </a:lnTo>
                <a:lnTo>
                  <a:pt x="5585" y="9386"/>
                </a:lnTo>
                <a:lnTo>
                  <a:pt x="5585" y="3998"/>
                </a:lnTo>
                <a:cubicBezTo>
                  <a:pt x="6353" y="4105"/>
                  <a:pt x="6924" y="4693"/>
                  <a:pt x="6924" y="5389"/>
                </a:cubicBezTo>
                <a:cubicBezTo>
                  <a:pt x="6924" y="5479"/>
                  <a:pt x="6977" y="5532"/>
                  <a:pt x="7066" y="5532"/>
                </a:cubicBezTo>
                <a:cubicBezTo>
                  <a:pt x="7138" y="5532"/>
                  <a:pt x="7191" y="5479"/>
                  <a:pt x="7191" y="5389"/>
                </a:cubicBezTo>
                <a:cubicBezTo>
                  <a:pt x="7191" y="4604"/>
                  <a:pt x="7923" y="3962"/>
                  <a:pt x="8797" y="3962"/>
                </a:cubicBezTo>
                <a:cubicBezTo>
                  <a:pt x="9671" y="3962"/>
                  <a:pt x="10385" y="4604"/>
                  <a:pt x="10385" y="5389"/>
                </a:cubicBezTo>
                <a:cubicBezTo>
                  <a:pt x="10385" y="5479"/>
                  <a:pt x="10439" y="5532"/>
                  <a:pt x="10528" y="5532"/>
                </a:cubicBezTo>
                <a:cubicBezTo>
                  <a:pt x="10599" y="5532"/>
                  <a:pt x="10653" y="5479"/>
                  <a:pt x="10653" y="5389"/>
                </a:cubicBezTo>
                <a:cubicBezTo>
                  <a:pt x="10653" y="2838"/>
                  <a:pt x="8422" y="732"/>
                  <a:pt x="5585" y="607"/>
                </a:cubicBezTo>
                <a:lnTo>
                  <a:pt x="5585" y="268"/>
                </a:lnTo>
                <a:cubicBezTo>
                  <a:pt x="5585" y="126"/>
                  <a:pt x="5478" y="1"/>
                  <a:pt x="533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483" name="Google Shape;1483;p43"/>
          <p:cNvGrpSpPr/>
          <p:nvPr/>
        </p:nvGrpSpPr>
        <p:grpSpPr>
          <a:xfrm>
            <a:off x="8815358" y="5107237"/>
            <a:ext cx="364707" cy="363804"/>
            <a:chOff x="6010925" y="3998175"/>
            <a:chExt cx="275875" cy="266875"/>
          </a:xfrm>
        </p:grpSpPr>
        <p:sp>
          <p:nvSpPr>
            <p:cNvPr id="1484" name="Google Shape;1484;p43"/>
            <p:cNvSpPr/>
            <p:nvPr/>
          </p:nvSpPr>
          <p:spPr>
            <a:xfrm>
              <a:off x="6222525" y="3998175"/>
              <a:ext cx="64275" cy="58575"/>
            </a:xfrm>
            <a:custGeom>
              <a:rect b="b" l="l" r="r" t="t"/>
              <a:pathLst>
                <a:path extrusionOk="0" h="2343" w="2571">
                  <a:moveTo>
                    <a:pt x="2029" y="1"/>
                  </a:moveTo>
                  <a:cubicBezTo>
                    <a:pt x="1562" y="1"/>
                    <a:pt x="729" y="167"/>
                    <a:pt x="1" y="362"/>
                  </a:cubicBezTo>
                  <a:cubicBezTo>
                    <a:pt x="358" y="576"/>
                    <a:pt x="733" y="862"/>
                    <a:pt x="1089" y="1219"/>
                  </a:cubicBezTo>
                  <a:cubicBezTo>
                    <a:pt x="1464" y="1594"/>
                    <a:pt x="1750" y="1968"/>
                    <a:pt x="1964" y="2343"/>
                  </a:cubicBezTo>
                  <a:cubicBezTo>
                    <a:pt x="2231" y="1308"/>
                    <a:pt x="2570" y="255"/>
                    <a:pt x="2374" y="77"/>
                  </a:cubicBezTo>
                  <a:cubicBezTo>
                    <a:pt x="2326" y="24"/>
                    <a:pt x="2203" y="1"/>
                    <a:pt x="202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85" name="Google Shape;1485;p43"/>
            <p:cNvSpPr/>
            <p:nvPr/>
          </p:nvSpPr>
          <p:spPr>
            <a:xfrm>
              <a:off x="6010925" y="4089600"/>
              <a:ext cx="85400" cy="77650"/>
            </a:xfrm>
            <a:custGeom>
              <a:rect b="b" l="l" r="r" t="t"/>
              <a:pathLst>
                <a:path extrusionOk="0" h="3106" w="3416">
                  <a:moveTo>
                    <a:pt x="2802" y="0"/>
                  </a:moveTo>
                  <a:cubicBezTo>
                    <a:pt x="2669" y="0"/>
                    <a:pt x="2534" y="44"/>
                    <a:pt x="2434" y="131"/>
                  </a:cubicBezTo>
                  <a:lnTo>
                    <a:pt x="329" y="2254"/>
                  </a:lnTo>
                  <a:cubicBezTo>
                    <a:pt x="0" y="2567"/>
                    <a:pt x="246" y="3106"/>
                    <a:pt x="663" y="3106"/>
                  </a:cubicBezTo>
                  <a:cubicBezTo>
                    <a:pt x="699" y="3106"/>
                    <a:pt x="737" y="3102"/>
                    <a:pt x="775" y="3093"/>
                  </a:cubicBezTo>
                  <a:lnTo>
                    <a:pt x="2541" y="2683"/>
                  </a:lnTo>
                  <a:cubicBezTo>
                    <a:pt x="2684" y="2022"/>
                    <a:pt x="2934" y="1130"/>
                    <a:pt x="3415" y="203"/>
                  </a:cubicBezTo>
                  <a:lnTo>
                    <a:pt x="2969" y="24"/>
                  </a:lnTo>
                  <a:cubicBezTo>
                    <a:pt x="2916" y="8"/>
                    <a:pt x="2859" y="0"/>
                    <a:pt x="280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86" name="Google Shape;1486;p43"/>
            <p:cNvSpPr/>
            <p:nvPr/>
          </p:nvSpPr>
          <p:spPr>
            <a:xfrm>
              <a:off x="6111825" y="4181175"/>
              <a:ext cx="80400" cy="83875"/>
            </a:xfrm>
            <a:custGeom>
              <a:rect b="b" l="l" r="r" t="t"/>
              <a:pathLst>
                <a:path extrusionOk="0" h="3355" w="3216">
                  <a:moveTo>
                    <a:pt x="2912" y="1"/>
                  </a:moveTo>
                  <a:cubicBezTo>
                    <a:pt x="2020" y="483"/>
                    <a:pt x="1164" y="733"/>
                    <a:pt x="486" y="857"/>
                  </a:cubicBezTo>
                  <a:lnTo>
                    <a:pt x="75" y="2749"/>
                  </a:lnTo>
                  <a:cubicBezTo>
                    <a:pt x="0" y="3087"/>
                    <a:pt x="259" y="3355"/>
                    <a:pt x="544" y="3355"/>
                  </a:cubicBezTo>
                  <a:cubicBezTo>
                    <a:pt x="664" y="3355"/>
                    <a:pt x="790" y="3306"/>
                    <a:pt x="896" y="3195"/>
                  </a:cubicBezTo>
                  <a:lnTo>
                    <a:pt x="3019" y="1089"/>
                  </a:lnTo>
                  <a:cubicBezTo>
                    <a:pt x="3162" y="964"/>
                    <a:pt x="3216" y="750"/>
                    <a:pt x="3126" y="554"/>
                  </a:cubicBezTo>
                  <a:lnTo>
                    <a:pt x="2912"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87" name="Google Shape;1487;p43"/>
            <p:cNvSpPr/>
            <p:nvPr/>
          </p:nvSpPr>
          <p:spPr>
            <a:xfrm>
              <a:off x="6086050" y="4013025"/>
              <a:ext cx="179325" cy="178900"/>
            </a:xfrm>
            <a:custGeom>
              <a:rect b="b" l="l" r="r" t="t"/>
              <a:pathLst>
                <a:path extrusionOk="0" h="7156" w="7173">
                  <a:moveTo>
                    <a:pt x="4844" y="1521"/>
                  </a:moveTo>
                  <a:cubicBezTo>
                    <a:pt x="5050" y="1521"/>
                    <a:pt x="5255" y="1597"/>
                    <a:pt x="5406" y="1749"/>
                  </a:cubicBezTo>
                  <a:cubicBezTo>
                    <a:pt x="5728" y="2070"/>
                    <a:pt x="5728" y="2570"/>
                    <a:pt x="5406" y="2873"/>
                  </a:cubicBezTo>
                  <a:cubicBezTo>
                    <a:pt x="5255" y="3025"/>
                    <a:pt x="5054" y="3100"/>
                    <a:pt x="4851" y="3100"/>
                  </a:cubicBezTo>
                  <a:cubicBezTo>
                    <a:pt x="4648" y="3100"/>
                    <a:pt x="4443" y="3025"/>
                    <a:pt x="4282" y="2873"/>
                  </a:cubicBezTo>
                  <a:cubicBezTo>
                    <a:pt x="3979" y="2570"/>
                    <a:pt x="3979" y="2070"/>
                    <a:pt x="4282" y="1749"/>
                  </a:cubicBezTo>
                  <a:cubicBezTo>
                    <a:pt x="4434" y="1597"/>
                    <a:pt x="4639" y="1521"/>
                    <a:pt x="4844" y="1521"/>
                  </a:cubicBezTo>
                  <a:close/>
                  <a:moveTo>
                    <a:pt x="4728" y="0"/>
                  </a:moveTo>
                  <a:cubicBezTo>
                    <a:pt x="3943" y="321"/>
                    <a:pt x="3051" y="875"/>
                    <a:pt x="2195" y="1731"/>
                  </a:cubicBezTo>
                  <a:cubicBezTo>
                    <a:pt x="607" y="3319"/>
                    <a:pt x="143" y="5246"/>
                    <a:pt x="0" y="6334"/>
                  </a:cubicBezTo>
                  <a:lnTo>
                    <a:pt x="839" y="7155"/>
                  </a:lnTo>
                  <a:cubicBezTo>
                    <a:pt x="1927" y="7012"/>
                    <a:pt x="3854" y="6566"/>
                    <a:pt x="5442" y="4978"/>
                  </a:cubicBezTo>
                  <a:cubicBezTo>
                    <a:pt x="6299" y="4122"/>
                    <a:pt x="6852" y="3248"/>
                    <a:pt x="7173" y="2445"/>
                  </a:cubicBezTo>
                  <a:cubicBezTo>
                    <a:pt x="6994" y="2017"/>
                    <a:pt x="6655" y="1499"/>
                    <a:pt x="6156" y="982"/>
                  </a:cubicBezTo>
                  <a:cubicBezTo>
                    <a:pt x="5674" y="518"/>
                    <a:pt x="5174" y="179"/>
                    <a:pt x="472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88" name="Google Shape;1488;p43"/>
            <p:cNvSpPr/>
            <p:nvPr/>
          </p:nvSpPr>
          <p:spPr>
            <a:xfrm>
              <a:off x="6042775" y="4183750"/>
              <a:ext cx="57575" cy="47550"/>
            </a:xfrm>
            <a:custGeom>
              <a:rect b="b" l="l" r="r" t="t"/>
              <a:pathLst>
                <a:path extrusionOk="0" h="1902" w="2303">
                  <a:moveTo>
                    <a:pt x="1416" y="0"/>
                  </a:moveTo>
                  <a:cubicBezTo>
                    <a:pt x="1347" y="0"/>
                    <a:pt x="1253" y="55"/>
                    <a:pt x="1107" y="201"/>
                  </a:cubicBezTo>
                  <a:cubicBezTo>
                    <a:pt x="661" y="647"/>
                    <a:pt x="0" y="1629"/>
                    <a:pt x="197" y="1861"/>
                  </a:cubicBezTo>
                  <a:cubicBezTo>
                    <a:pt x="227" y="1889"/>
                    <a:pt x="270" y="1901"/>
                    <a:pt x="323" y="1901"/>
                  </a:cubicBezTo>
                  <a:cubicBezTo>
                    <a:pt x="676" y="1901"/>
                    <a:pt x="1468" y="1341"/>
                    <a:pt x="1856" y="969"/>
                  </a:cubicBezTo>
                  <a:cubicBezTo>
                    <a:pt x="2302" y="505"/>
                    <a:pt x="1927" y="540"/>
                    <a:pt x="1731" y="344"/>
                  </a:cubicBezTo>
                  <a:cubicBezTo>
                    <a:pt x="1590" y="203"/>
                    <a:pt x="1550" y="0"/>
                    <a:pt x="141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489" name="Google Shape;1489;p43"/>
          <p:cNvGrpSpPr/>
          <p:nvPr/>
        </p:nvGrpSpPr>
        <p:grpSpPr>
          <a:xfrm>
            <a:off x="9417554" y="5125862"/>
            <a:ext cx="352082" cy="308322"/>
            <a:chOff x="6866650" y="1038650"/>
            <a:chExt cx="266325" cy="226175"/>
          </a:xfrm>
        </p:grpSpPr>
        <p:sp>
          <p:nvSpPr>
            <p:cNvPr id="1490" name="Google Shape;1490;p43"/>
            <p:cNvSpPr/>
            <p:nvPr/>
          </p:nvSpPr>
          <p:spPr>
            <a:xfrm>
              <a:off x="6866650" y="1078350"/>
              <a:ext cx="39725" cy="186475"/>
            </a:xfrm>
            <a:custGeom>
              <a:rect b="b" l="l" r="r" t="t"/>
              <a:pathLst>
                <a:path extrusionOk="0" h="7459" w="1589">
                  <a:moveTo>
                    <a:pt x="536" y="1"/>
                  </a:moveTo>
                  <a:cubicBezTo>
                    <a:pt x="233" y="1"/>
                    <a:pt x="1" y="250"/>
                    <a:pt x="1" y="536"/>
                  </a:cubicBezTo>
                  <a:lnTo>
                    <a:pt x="1" y="6924"/>
                  </a:lnTo>
                  <a:cubicBezTo>
                    <a:pt x="1" y="7227"/>
                    <a:pt x="233" y="7459"/>
                    <a:pt x="536" y="7459"/>
                  </a:cubicBezTo>
                  <a:lnTo>
                    <a:pt x="1589" y="7459"/>
                  </a:lnTo>
                  <a:lnTo>
                    <a:pt x="1589"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91" name="Google Shape;1491;p43"/>
            <p:cNvSpPr/>
            <p:nvPr/>
          </p:nvSpPr>
          <p:spPr>
            <a:xfrm>
              <a:off x="7092800" y="1078350"/>
              <a:ext cx="40175" cy="186475"/>
            </a:xfrm>
            <a:custGeom>
              <a:rect b="b" l="l" r="r" t="t"/>
              <a:pathLst>
                <a:path extrusionOk="0" h="7459" w="1607">
                  <a:moveTo>
                    <a:pt x="1" y="1"/>
                  </a:moveTo>
                  <a:lnTo>
                    <a:pt x="1" y="7459"/>
                  </a:lnTo>
                  <a:lnTo>
                    <a:pt x="1072" y="7459"/>
                  </a:lnTo>
                  <a:cubicBezTo>
                    <a:pt x="1375" y="7459"/>
                    <a:pt x="1607" y="7227"/>
                    <a:pt x="1607" y="6924"/>
                  </a:cubicBezTo>
                  <a:lnTo>
                    <a:pt x="1607" y="536"/>
                  </a:lnTo>
                  <a:cubicBezTo>
                    <a:pt x="1607" y="250"/>
                    <a:pt x="1375" y="1"/>
                    <a:pt x="1072"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92" name="Google Shape;1492;p43"/>
            <p:cNvSpPr/>
            <p:nvPr/>
          </p:nvSpPr>
          <p:spPr>
            <a:xfrm>
              <a:off x="6919750" y="1038650"/>
              <a:ext cx="159700" cy="226175"/>
            </a:xfrm>
            <a:custGeom>
              <a:rect b="b" l="l" r="r" t="t"/>
              <a:pathLst>
                <a:path extrusionOk="0" h="9047" w="6388">
                  <a:moveTo>
                    <a:pt x="3997" y="786"/>
                  </a:moveTo>
                  <a:cubicBezTo>
                    <a:pt x="4086" y="786"/>
                    <a:pt x="4140" y="857"/>
                    <a:pt x="4140" y="929"/>
                  </a:cubicBezTo>
                  <a:lnTo>
                    <a:pt x="4140" y="1589"/>
                  </a:lnTo>
                  <a:lnTo>
                    <a:pt x="2266" y="1589"/>
                  </a:lnTo>
                  <a:lnTo>
                    <a:pt x="2266" y="929"/>
                  </a:lnTo>
                  <a:cubicBezTo>
                    <a:pt x="2266" y="857"/>
                    <a:pt x="2320" y="786"/>
                    <a:pt x="2409" y="786"/>
                  </a:cubicBezTo>
                  <a:close/>
                  <a:moveTo>
                    <a:pt x="2409" y="1"/>
                  </a:moveTo>
                  <a:cubicBezTo>
                    <a:pt x="1891" y="1"/>
                    <a:pt x="1463" y="411"/>
                    <a:pt x="1463" y="929"/>
                  </a:cubicBezTo>
                  <a:lnTo>
                    <a:pt x="1463" y="1589"/>
                  </a:lnTo>
                  <a:lnTo>
                    <a:pt x="0" y="1589"/>
                  </a:lnTo>
                  <a:lnTo>
                    <a:pt x="0" y="9047"/>
                  </a:lnTo>
                  <a:lnTo>
                    <a:pt x="6388" y="9047"/>
                  </a:lnTo>
                  <a:lnTo>
                    <a:pt x="6388" y="1589"/>
                  </a:lnTo>
                  <a:lnTo>
                    <a:pt x="4925" y="1589"/>
                  </a:lnTo>
                  <a:lnTo>
                    <a:pt x="4925" y="929"/>
                  </a:lnTo>
                  <a:cubicBezTo>
                    <a:pt x="4925" y="411"/>
                    <a:pt x="4514" y="1"/>
                    <a:pt x="399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493" name="Google Shape;1493;p43"/>
          <p:cNvGrpSpPr/>
          <p:nvPr/>
        </p:nvGrpSpPr>
        <p:grpSpPr>
          <a:xfrm>
            <a:off x="5155087" y="1762012"/>
            <a:ext cx="272497" cy="362441"/>
            <a:chOff x="2033075" y="2942475"/>
            <a:chExt cx="206125" cy="265875"/>
          </a:xfrm>
        </p:grpSpPr>
        <p:sp>
          <p:nvSpPr>
            <p:cNvPr id="1494" name="Google Shape;1494;p43"/>
            <p:cNvSpPr/>
            <p:nvPr/>
          </p:nvSpPr>
          <p:spPr>
            <a:xfrm>
              <a:off x="2033075" y="2942475"/>
              <a:ext cx="206125" cy="265875"/>
            </a:xfrm>
            <a:custGeom>
              <a:rect b="b" l="l" r="r" t="t"/>
              <a:pathLst>
                <a:path extrusionOk="0" h="10635" w="8245">
                  <a:moveTo>
                    <a:pt x="4908" y="1124"/>
                  </a:moveTo>
                  <a:lnTo>
                    <a:pt x="6567" y="2783"/>
                  </a:lnTo>
                  <a:lnTo>
                    <a:pt x="4908" y="2783"/>
                  </a:lnTo>
                  <a:lnTo>
                    <a:pt x="4908" y="1124"/>
                  </a:lnTo>
                  <a:close/>
                  <a:moveTo>
                    <a:pt x="4122" y="803"/>
                  </a:moveTo>
                  <a:lnTo>
                    <a:pt x="4122" y="3586"/>
                  </a:lnTo>
                  <a:lnTo>
                    <a:pt x="7441" y="3586"/>
                  </a:lnTo>
                  <a:lnTo>
                    <a:pt x="7441" y="9849"/>
                  </a:lnTo>
                  <a:lnTo>
                    <a:pt x="786" y="9849"/>
                  </a:lnTo>
                  <a:lnTo>
                    <a:pt x="786" y="803"/>
                  </a:lnTo>
                  <a:close/>
                  <a:moveTo>
                    <a:pt x="1" y="0"/>
                  </a:moveTo>
                  <a:lnTo>
                    <a:pt x="1" y="10634"/>
                  </a:lnTo>
                  <a:lnTo>
                    <a:pt x="8244" y="10634"/>
                  </a:lnTo>
                  <a:lnTo>
                    <a:pt x="8244" y="2926"/>
                  </a:lnTo>
                  <a:lnTo>
                    <a:pt x="4908"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95" name="Google Shape;1495;p43"/>
            <p:cNvSpPr/>
            <p:nvPr/>
          </p:nvSpPr>
          <p:spPr>
            <a:xfrm>
              <a:off x="2072775" y="3065575"/>
              <a:ext cx="126275" cy="13400"/>
            </a:xfrm>
            <a:custGeom>
              <a:rect b="b" l="l" r="r" t="t"/>
              <a:pathLst>
                <a:path extrusionOk="0" h="536" w="5051">
                  <a:moveTo>
                    <a:pt x="1" y="1"/>
                  </a:moveTo>
                  <a:lnTo>
                    <a:pt x="1" y="536"/>
                  </a:lnTo>
                  <a:lnTo>
                    <a:pt x="5050" y="536"/>
                  </a:lnTo>
                  <a:lnTo>
                    <a:pt x="5050"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96" name="Google Shape;1496;p43"/>
            <p:cNvSpPr/>
            <p:nvPr/>
          </p:nvSpPr>
          <p:spPr>
            <a:xfrm>
              <a:off x="2072775" y="3038825"/>
              <a:ext cx="43300" cy="13400"/>
            </a:xfrm>
            <a:custGeom>
              <a:rect b="b" l="l" r="r" t="t"/>
              <a:pathLst>
                <a:path extrusionOk="0" h="536" w="1732">
                  <a:moveTo>
                    <a:pt x="1" y="0"/>
                  </a:moveTo>
                  <a:lnTo>
                    <a:pt x="1" y="535"/>
                  </a:lnTo>
                  <a:lnTo>
                    <a:pt x="1732" y="535"/>
                  </a:lnTo>
                  <a:lnTo>
                    <a:pt x="1732"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97" name="Google Shape;1497;p43"/>
            <p:cNvSpPr/>
            <p:nvPr/>
          </p:nvSpPr>
          <p:spPr>
            <a:xfrm>
              <a:off x="2072775" y="3091900"/>
              <a:ext cx="126275" cy="13400"/>
            </a:xfrm>
            <a:custGeom>
              <a:rect b="b" l="l" r="r" t="t"/>
              <a:pathLst>
                <a:path extrusionOk="0" h="536" w="5051">
                  <a:moveTo>
                    <a:pt x="1" y="0"/>
                  </a:moveTo>
                  <a:lnTo>
                    <a:pt x="1" y="536"/>
                  </a:lnTo>
                  <a:lnTo>
                    <a:pt x="5050" y="536"/>
                  </a:lnTo>
                  <a:lnTo>
                    <a:pt x="5050"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98" name="Google Shape;1498;p43"/>
            <p:cNvSpPr/>
            <p:nvPr/>
          </p:nvSpPr>
          <p:spPr>
            <a:xfrm>
              <a:off x="2072775" y="3118650"/>
              <a:ext cx="126275" cy="13425"/>
            </a:xfrm>
            <a:custGeom>
              <a:rect b="b" l="l" r="r" t="t"/>
              <a:pathLst>
                <a:path extrusionOk="0" h="537" w="5051">
                  <a:moveTo>
                    <a:pt x="1" y="1"/>
                  </a:moveTo>
                  <a:lnTo>
                    <a:pt x="1" y="536"/>
                  </a:lnTo>
                  <a:lnTo>
                    <a:pt x="5050" y="536"/>
                  </a:lnTo>
                  <a:lnTo>
                    <a:pt x="5050"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499" name="Google Shape;1499;p43"/>
            <p:cNvSpPr/>
            <p:nvPr/>
          </p:nvSpPr>
          <p:spPr>
            <a:xfrm>
              <a:off x="2072775" y="3145425"/>
              <a:ext cx="126275" cy="13400"/>
            </a:xfrm>
            <a:custGeom>
              <a:rect b="b" l="l" r="r" t="t"/>
              <a:pathLst>
                <a:path extrusionOk="0" h="536" w="5051">
                  <a:moveTo>
                    <a:pt x="1" y="0"/>
                  </a:moveTo>
                  <a:lnTo>
                    <a:pt x="1" y="536"/>
                  </a:lnTo>
                  <a:lnTo>
                    <a:pt x="5050" y="536"/>
                  </a:lnTo>
                  <a:lnTo>
                    <a:pt x="5050"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500" name="Google Shape;1500;p43"/>
          <p:cNvSpPr/>
          <p:nvPr/>
        </p:nvSpPr>
        <p:spPr>
          <a:xfrm>
            <a:off x="2519516" y="5702423"/>
            <a:ext cx="281917" cy="398327"/>
          </a:xfrm>
          <a:custGeom>
            <a:rect b="b" l="l" r="r" t="t"/>
            <a:pathLst>
              <a:path extrusionOk="0" h="11688" w="8530">
                <a:moveTo>
                  <a:pt x="3373" y="857"/>
                </a:moveTo>
                <a:lnTo>
                  <a:pt x="3373" y="857"/>
                </a:lnTo>
                <a:cubicBezTo>
                  <a:pt x="3159" y="1142"/>
                  <a:pt x="3052" y="1499"/>
                  <a:pt x="3052" y="1856"/>
                </a:cubicBezTo>
                <a:lnTo>
                  <a:pt x="3052" y="2659"/>
                </a:lnTo>
                <a:lnTo>
                  <a:pt x="2392" y="2659"/>
                </a:lnTo>
                <a:lnTo>
                  <a:pt x="2392" y="2124"/>
                </a:lnTo>
                <a:cubicBezTo>
                  <a:pt x="2392" y="1517"/>
                  <a:pt x="2802" y="1017"/>
                  <a:pt x="3373" y="857"/>
                </a:cubicBezTo>
                <a:close/>
                <a:moveTo>
                  <a:pt x="4069" y="839"/>
                </a:moveTo>
                <a:cubicBezTo>
                  <a:pt x="4640" y="1000"/>
                  <a:pt x="5050" y="1499"/>
                  <a:pt x="5050" y="2124"/>
                </a:cubicBezTo>
                <a:lnTo>
                  <a:pt x="5050" y="2659"/>
                </a:lnTo>
                <a:lnTo>
                  <a:pt x="3587" y="2659"/>
                </a:lnTo>
                <a:lnTo>
                  <a:pt x="3587" y="1856"/>
                </a:lnTo>
                <a:cubicBezTo>
                  <a:pt x="3587" y="1463"/>
                  <a:pt x="3784" y="1107"/>
                  <a:pt x="4069" y="839"/>
                </a:cubicBezTo>
                <a:close/>
                <a:moveTo>
                  <a:pt x="4925" y="536"/>
                </a:moveTo>
                <a:cubicBezTo>
                  <a:pt x="5657" y="536"/>
                  <a:pt x="6246" y="1124"/>
                  <a:pt x="6246" y="1856"/>
                </a:cubicBezTo>
                <a:lnTo>
                  <a:pt x="6246" y="2659"/>
                </a:lnTo>
                <a:lnTo>
                  <a:pt x="5586" y="2659"/>
                </a:lnTo>
                <a:lnTo>
                  <a:pt x="5586" y="2124"/>
                </a:lnTo>
                <a:cubicBezTo>
                  <a:pt x="5586" y="1463"/>
                  <a:pt x="5247" y="875"/>
                  <a:pt x="4711" y="554"/>
                </a:cubicBezTo>
                <a:cubicBezTo>
                  <a:pt x="4783" y="554"/>
                  <a:pt x="4854" y="536"/>
                  <a:pt x="4925" y="536"/>
                </a:cubicBezTo>
                <a:close/>
                <a:moveTo>
                  <a:pt x="7316" y="4871"/>
                </a:moveTo>
                <a:lnTo>
                  <a:pt x="7691" y="9796"/>
                </a:lnTo>
                <a:lnTo>
                  <a:pt x="6959" y="10528"/>
                </a:lnTo>
                <a:lnTo>
                  <a:pt x="7316" y="4871"/>
                </a:lnTo>
                <a:close/>
                <a:moveTo>
                  <a:pt x="6603" y="3462"/>
                </a:moveTo>
                <a:lnTo>
                  <a:pt x="6139" y="10902"/>
                </a:lnTo>
                <a:lnTo>
                  <a:pt x="804" y="10902"/>
                </a:lnTo>
                <a:lnTo>
                  <a:pt x="1286" y="3462"/>
                </a:lnTo>
                <a:lnTo>
                  <a:pt x="1857" y="3462"/>
                </a:lnTo>
                <a:lnTo>
                  <a:pt x="1857" y="4515"/>
                </a:lnTo>
                <a:cubicBezTo>
                  <a:pt x="1857" y="4675"/>
                  <a:pt x="1981" y="4782"/>
                  <a:pt x="2124" y="4782"/>
                </a:cubicBezTo>
                <a:cubicBezTo>
                  <a:pt x="2267" y="4782"/>
                  <a:pt x="2392" y="4675"/>
                  <a:pt x="2392" y="4515"/>
                </a:cubicBezTo>
                <a:lnTo>
                  <a:pt x="2392" y="3462"/>
                </a:lnTo>
                <a:lnTo>
                  <a:pt x="5050" y="3462"/>
                </a:lnTo>
                <a:lnTo>
                  <a:pt x="5050" y="4515"/>
                </a:lnTo>
                <a:cubicBezTo>
                  <a:pt x="5050" y="4675"/>
                  <a:pt x="5175" y="4782"/>
                  <a:pt x="5318" y="4782"/>
                </a:cubicBezTo>
                <a:cubicBezTo>
                  <a:pt x="5479" y="4782"/>
                  <a:pt x="5586" y="4675"/>
                  <a:pt x="5586" y="4515"/>
                </a:cubicBezTo>
                <a:lnTo>
                  <a:pt x="5586" y="3462"/>
                </a:lnTo>
                <a:close/>
                <a:moveTo>
                  <a:pt x="4925" y="0"/>
                </a:moveTo>
                <a:cubicBezTo>
                  <a:pt x="4569" y="0"/>
                  <a:pt x="4230" y="107"/>
                  <a:pt x="3962" y="286"/>
                </a:cubicBezTo>
                <a:cubicBezTo>
                  <a:pt x="3873" y="268"/>
                  <a:pt x="3801" y="268"/>
                  <a:pt x="3730" y="268"/>
                </a:cubicBezTo>
                <a:cubicBezTo>
                  <a:pt x="2695" y="268"/>
                  <a:pt x="1857" y="1107"/>
                  <a:pt x="1857" y="2124"/>
                </a:cubicBezTo>
                <a:lnTo>
                  <a:pt x="1857" y="2659"/>
                </a:lnTo>
                <a:lnTo>
                  <a:pt x="1036" y="2659"/>
                </a:lnTo>
                <a:cubicBezTo>
                  <a:pt x="768" y="2659"/>
                  <a:pt x="518" y="2873"/>
                  <a:pt x="500" y="3159"/>
                </a:cubicBezTo>
                <a:lnTo>
                  <a:pt x="19" y="11134"/>
                </a:lnTo>
                <a:cubicBezTo>
                  <a:pt x="1" y="11455"/>
                  <a:pt x="233" y="11687"/>
                  <a:pt x="536" y="11687"/>
                </a:cubicBezTo>
                <a:lnTo>
                  <a:pt x="6710" y="11687"/>
                </a:lnTo>
                <a:cubicBezTo>
                  <a:pt x="6852" y="11687"/>
                  <a:pt x="6995" y="11634"/>
                  <a:pt x="7084" y="11527"/>
                </a:cubicBezTo>
                <a:lnTo>
                  <a:pt x="8351" y="10278"/>
                </a:lnTo>
                <a:cubicBezTo>
                  <a:pt x="8458" y="10171"/>
                  <a:pt x="8530" y="10010"/>
                  <a:pt x="8512" y="9867"/>
                </a:cubicBezTo>
                <a:lnTo>
                  <a:pt x="7977" y="3159"/>
                </a:lnTo>
                <a:cubicBezTo>
                  <a:pt x="7977" y="2891"/>
                  <a:pt x="7727" y="2659"/>
                  <a:pt x="7459" y="2659"/>
                </a:cubicBezTo>
                <a:lnTo>
                  <a:pt x="6781" y="2659"/>
                </a:lnTo>
                <a:lnTo>
                  <a:pt x="6781" y="1856"/>
                </a:lnTo>
                <a:cubicBezTo>
                  <a:pt x="6781" y="839"/>
                  <a:pt x="5960" y="0"/>
                  <a:pt x="492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501" name="Google Shape;1501;p43"/>
          <p:cNvGrpSpPr/>
          <p:nvPr/>
        </p:nvGrpSpPr>
        <p:grpSpPr>
          <a:xfrm>
            <a:off x="3016802" y="5738414"/>
            <a:ext cx="325576" cy="362441"/>
            <a:chOff x="3081775" y="1061400"/>
            <a:chExt cx="246275" cy="265875"/>
          </a:xfrm>
        </p:grpSpPr>
        <p:sp>
          <p:nvSpPr>
            <p:cNvPr id="1502" name="Google Shape;1502;p43"/>
            <p:cNvSpPr/>
            <p:nvPr/>
          </p:nvSpPr>
          <p:spPr>
            <a:xfrm>
              <a:off x="3081775" y="1061400"/>
              <a:ext cx="246275" cy="225750"/>
            </a:xfrm>
            <a:custGeom>
              <a:rect b="b" l="l" r="r" t="t"/>
              <a:pathLst>
                <a:path extrusionOk="0" h="9030" w="9851">
                  <a:moveTo>
                    <a:pt x="3070" y="2124"/>
                  </a:moveTo>
                  <a:lnTo>
                    <a:pt x="3070" y="3052"/>
                  </a:lnTo>
                  <a:lnTo>
                    <a:pt x="1607" y="3052"/>
                  </a:lnTo>
                  <a:lnTo>
                    <a:pt x="1607" y="2124"/>
                  </a:lnTo>
                  <a:close/>
                  <a:moveTo>
                    <a:pt x="5068" y="2124"/>
                  </a:moveTo>
                  <a:lnTo>
                    <a:pt x="5068" y="3052"/>
                  </a:lnTo>
                  <a:lnTo>
                    <a:pt x="3605" y="3052"/>
                  </a:lnTo>
                  <a:lnTo>
                    <a:pt x="3605" y="2124"/>
                  </a:lnTo>
                  <a:close/>
                  <a:moveTo>
                    <a:pt x="7067" y="2124"/>
                  </a:moveTo>
                  <a:lnTo>
                    <a:pt x="7067" y="3052"/>
                  </a:lnTo>
                  <a:lnTo>
                    <a:pt x="5603" y="3052"/>
                  </a:lnTo>
                  <a:lnTo>
                    <a:pt x="5603" y="2124"/>
                  </a:lnTo>
                  <a:close/>
                  <a:moveTo>
                    <a:pt x="9065" y="2124"/>
                  </a:moveTo>
                  <a:lnTo>
                    <a:pt x="9065" y="3052"/>
                  </a:lnTo>
                  <a:lnTo>
                    <a:pt x="7584" y="3052"/>
                  </a:lnTo>
                  <a:lnTo>
                    <a:pt x="7584" y="2124"/>
                  </a:lnTo>
                  <a:close/>
                  <a:moveTo>
                    <a:pt x="3070" y="3587"/>
                  </a:moveTo>
                  <a:lnTo>
                    <a:pt x="3070" y="4515"/>
                  </a:lnTo>
                  <a:lnTo>
                    <a:pt x="1607" y="4515"/>
                  </a:lnTo>
                  <a:lnTo>
                    <a:pt x="1607" y="3587"/>
                  </a:lnTo>
                  <a:close/>
                  <a:moveTo>
                    <a:pt x="5068" y="3587"/>
                  </a:moveTo>
                  <a:lnTo>
                    <a:pt x="5068" y="4515"/>
                  </a:lnTo>
                  <a:lnTo>
                    <a:pt x="3605" y="4515"/>
                  </a:lnTo>
                  <a:lnTo>
                    <a:pt x="3605" y="3587"/>
                  </a:lnTo>
                  <a:close/>
                  <a:moveTo>
                    <a:pt x="7067" y="3587"/>
                  </a:moveTo>
                  <a:lnTo>
                    <a:pt x="7067" y="4515"/>
                  </a:lnTo>
                  <a:lnTo>
                    <a:pt x="5603" y="4515"/>
                  </a:lnTo>
                  <a:lnTo>
                    <a:pt x="5603" y="3587"/>
                  </a:lnTo>
                  <a:close/>
                  <a:moveTo>
                    <a:pt x="9065" y="3587"/>
                  </a:moveTo>
                  <a:lnTo>
                    <a:pt x="9065" y="4515"/>
                  </a:lnTo>
                  <a:lnTo>
                    <a:pt x="7584" y="4515"/>
                  </a:lnTo>
                  <a:lnTo>
                    <a:pt x="7584" y="3587"/>
                  </a:lnTo>
                  <a:close/>
                  <a:moveTo>
                    <a:pt x="9065" y="5050"/>
                  </a:moveTo>
                  <a:lnTo>
                    <a:pt x="9065" y="5639"/>
                  </a:lnTo>
                  <a:lnTo>
                    <a:pt x="7584" y="5782"/>
                  </a:lnTo>
                  <a:lnTo>
                    <a:pt x="7584" y="5050"/>
                  </a:lnTo>
                  <a:close/>
                  <a:moveTo>
                    <a:pt x="7067" y="5050"/>
                  </a:moveTo>
                  <a:lnTo>
                    <a:pt x="7067" y="5817"/>
                  </a:lnTo>
                  <a:lnTo>
                    <a:pt x="5603" y="5960"/>
                  </a:lnTo>
                  <a:lnTo>
                    <a:pt x="5603" y="5050"/>
                  </a:lnTo>
                  <a:close/>
                  <a:moveTo>
                    <a:pt x="5068" y="5050"/>
                  </a:moveTo>
                  <a:lnTo>
                    <a:pt x="5068" y="6014"/>
                  </a:lnTo>
                  <a:lnTo>
                    <a:pt x="3605" y="6139"/>
                  </a:lnTo>
                  <a:lnTo>
                    <a:pt x="3605" y="5050"/>
                  </a:lnTo>
                  <a:close/>
                  <a:moveTo>
                    <a:pt x="3070" y="5050"/>
                  </a:moveTo>
                  <a:lnTo>
                    <a:pt x="3070" y="6174"/>
                  </a:lnTo>
                  <a:lnTo>
                    <a:pt x="1607" y="6317"/>
                  </a:lnTo>
                  <a:lnTo>
                    <a:pt x="1607" y="5050"/>
                  </a:lnTo>
                  <a:close/>
                  <a:moveTo>
                    <a:pt x="411" y="1"/>
                  </a:moveTo>
                  <a:cubicBezTo>
                    <a:pt x="179" y="1"/>
                    <a:pt x="1" y="179"/>
                    <a:pt x="1" y="393"/>
                  </a:cubicBezTo>
                  <a:cubicBezTo>
                    <a:pt x="1" y="625"/>
                    <a:pt x="179" y="804"/>
                    <a:pt x="411" y="804"/>
                  </a:cubicBezTo>
                  <a:cubicBezTo>
                    <a:pt x="643" y="804"/>
                    <a:pt x="804" y="964"/>
                    <a:pt x="804" y="1196"/>
                  </a:cubicBezTo>
                  <a:lnTo>
                    <a:pt x="804" y="7834"/>
                  </a:lnTo>
                  <a:cubicBezTo>
                    <a:pt x="804" y="8512"/>
                    <a:pt x="1339" y="9029"/>
                    <a:pt x="1999" y="9029"/>
                  </a:cubicBezTo>
                  <a:lnTo>
                    <a:pt x="9457" y="9029"/>
                  </a:lnTo>
                  <a:cubicBezTo>
                    <a:pt x="9689" y="9029"/>
                    <a:pt x="9850" y="8868"/>
                    <a:pt x="9850" y="8637"/>
                  </a:cubicBezTo>
                  <a:cubicBezTo>
                    <a:pt x="9850" y="8405"/>
                    <a:pt x="9689" y="8244"/>
                    <a:pt x="9457" y="8244"/>
                  </a:cubicBezTo>
                  <a:lnTo>
                    <a:pt x="1999" y="8244"/>
                  </a:lnTo>
                  <a:cubicBezTo>
                    <a:pt x="1785" y="8244"/>
                    <a:pt x="1607" y="8066"/>
                    <a:pt x="1607" y="7834"/>
                  </a:cubicBezTo>
                  <a:lnTo>
                    <a:pt x="1607" y="7102"/>
                  </a:lnTo>
                  <a:lnTo>
                    <a:pt x="9850" y="6370"/>
                  </a:lnTo>
                  <a:lnTo>
                    <a:pt x="9850" y="1321"/>
                  </a:lnTo>
                  <a:lnTo>
                    <a:pt x="1607" y="1321"/>
                  </a:lnTo>
                  <a:lnTo>
                    <a:pt x="1607" y="1196"/>
                  </a:lnTo>
                  <a:cubicBezTo>
                    <a:pt x="1607" y="536"/>
                    <a:pt x="1071" y="1"/>
                    <a:pt x="41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03" name="Google Shape;1503;p43"/>
            <p:cNvSpPr/>
            <p:nvPr/>
          </p:nvSpPr>
          <p:spPr>
            <a:xfrm>
              <a:off x="3121925" y="1287125"/>
              <a:ext cx="39725" cy="40150"/>
            </a:xfrm>
            <a:custGeom>
              <a:rect b="b" l="l" r="r" t="t"/>
              <a:pathLst>
                <a:path extrusionOk="0" h="1606" w="1589">
                  <a:moveTo>
                    <a:pt x="786" y="0"/>
                  </a:moveTo>
                  <a:cubicBezTo>
                    <a:pt x="358" y="0"/>
                    <a:pt x="1" y="357"/>
                    <a:pt x="1" y="803"/>
                  </a:cubicBezTo>
                  <a:cubicBezTo>
                    <a:pt x="1" y="1249"/>
                    <a:pt x="358" y="1606"/>
                    <a:pt x="786" y="1606"/>
                  </a:cubicBezTo>
                  <a:cubicBezTo>
                    <a:pt x="1232" y="1606"/>
                    <a:pt x="1589" y="1249"/>
                    <a:pt x="1589" y="803"/>
                  </a:cubicBezTo>
                  <a:cubicBezTo>
                    <a:pt x="1589" y="357"/>
                    <a:pt x="1232" y="0"/>
                    <a:pt x="78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04" name="Google Shape;1504;p43"/>
            <p:cNvSpPr/>
            <p:nvPr/>
          </p:nvSpPr>
          <p:spPr>
            <a:xfrm>
              <a:off x="3268250" y="1287125"/>
              <a:ext cx="40150" cy="40150"/>
            </a:xfrm>
            <a:custGeom>
              <a:rect b="b" l="l" r="r" t="t"/>
              <a:pathLst>
                <a:path extrusionOk="0" h="1606" w="1606">
                  <a:moveTo>
                    <a:pt x="803" y="0"/>
                  </a:moveTo>
                  <a:cubicBezTo>
                    <a:pt x="357" y="0"/>
                    <a:pt x="0" y="357"/>
                    <a:pt x="0" y="803"/>
                  </a:cubicBezTo>
                  <a:cubicBezTo>
                    <a:pt x="0" y="1249"/>
                    <a:pt x="357" y="1606"/>
                    <a:pt x="803" y="1606"/>
                  </a:cubicBezTo>
                  <a:cubicBezTo>
                    <a:pt x="1231" y="1606"/>
                    <a:pt x="1606" y="1249"/>
                    <a:pt x="1606" y="803"/>
                  </a:cubicBezTo>
                  <a:cubicBezTo>
                    <a:pt x="1606" y="357"/>
                    <a:pt x="1231" y="0"/>
                    <a:pt x="80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grpSp>
        <p:nvGrpSpPr>
          <p:cNvPr id="1505" name="Google Shape;1505;p43"/>
          <p:cNvGrpSpPr/>
          <p:nvPr/>
        </p:nvGrpSpPr>
        <p:grpSpPr>
          <a:xfrm>
            <a:off x="3556513" y="5780534"/>
            <a:ext cx="369202" cy="325941"/>
            <a:chOff x="2847150" y="1805000"/>
            <a:chExt cx="279275" cy="239100"/>
          </a:xfrm>
        </p:grpSpPr>
        <p:sp>
          <p:nvSpPr>
            <p:cNvPr id="1506" name="Google Shape;1506;p43"/>
            <p:cNvSpPr/>
            <p:nvPr/>
          </p:nvSpPr>
          <p:spPr>
            <a:xfrm>
              <a:off x="2847150" y="1805000"/>
              <a:ext cx="279275" cy="145450"/>
            </a:xfrm>
            <a:custGeom>
              <a:rect b="b" l="l" r="r" t="t"/>
              <a:pathLst>
                <a:path extrusionOk="0" h="5818" w="11171">
                  <a:moveTo>
                    <a:pt x="5585" y="0"/>
                  </a:moveTo>
                  <a:lnTo>
                    <a:pt x="1" y="5317"/>
                  </a:lnTo>
                  <a:lnTo>
                    <a:pt x="607" y="5817"/>
                  </a:lnTo>
                  <a:lnTo>
                    <a:pt x="5585" y="1089"/>
                  </a:lnTo>
                  <a:lnTo>
                    <a:pt x="10563" y="5817"/>
                  </a:lnTo>
                  <a:lnTo>
                    <a:pt x="11170" y="5317"/>
                  </a:lnTo>
                  <a:lnTo>
                    <a:pt x="5585"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07" name="Google Shape;1507;p43"/>
            <p:cNvSpPr/>
            <p:nvPr/>
          </p:nvSpPr>
          <p:spPr>
            <a:xfrm>
              <a:off x="2887300" y="1850950"/>
              <a:ext cx="199425" cy="193150"/>
            </a:xfrm>
            <a:custGeom>
              <a:rect b="b" l="l" r="r" t="t"/>
              <a:pathLst>
                <a:path extrusionOk="0" h="7726" w="7977">
                  <a:moveTo>
                    <a:pt x="3979" y="0"/>
                  </a:moveTo>
                  <a:lnTo>
                    <a:pt x="0" y="3783"/>
                  </a:lnTo>
                  <a:lnTo>
                    <a:pt x="0" y="7726"/>
                  </a:lnTo>
                  <a:lnTo>
                    <a:pt x="3176" y="7726"/>
                  </a:lnTo>
                  <a:lnTo>
                    <a:pt x="3176" y="4407"/>
                  </a:lnTo>
                  <a:lnTo>
                    <a:pt x="4782" y="4407"/>
                  </a:lnTo>
                  <a:lnTo>
                    <a:pt x="4782" y="7726"/>
                  </a:lnTo>
                  <a:lnTo>
                    <a:pt x="7976" y="7726"/>
                  </a:lnTo>
                  <a:lnTo>
                    <a:pt x="7976" y="3783"/>
                  </a:lnTo>
                  <a:lnTo>
                    <a:pt x="3979"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508" name="Google Shape;1508;p43"/>
          <p:cNvSpPr/>
          <p:nvPr/>
        </p:nvSpPr>
        <p:spPr>
          <a:xfrm>
            <a:off x="4138834" y="5830310"/>
            <a:ext cx="386850" cy="190371"/>
          </a:xfrm>
          <a:custGeom>
            <a:rect b="b" l="l" r="r" t="t"/>
            <a:pathLst>
              <a:path extrusionOk="0" h="5586" w="11705">
                <a:moveTo>
                  <a:pt x="1588" y="1999"/>
                </a:moveTo>
                <a:cubicBezTo>
                  <a:pt x="2034" y="1999"/>
                  <a:pt x="2391" y="2356"/>
                  <a:pt x="2391" y="2784"/>
                </a:cubicBezTo>
                <a:cubicBezTo>
                  <a:pt x="2391" y="3230"/>
                  <a:pt x="2034" y="3587"/>
                  <a:pt x="1588" y="3587"/>
                </a:cubicBezTo>
                <a:cubicBezTo>
                  <a:pt x="1160" y="3587"/>
                  <a:pt x="803" y="3230"/>
                  <a:pt x="803" y="2784"/>
                </a:cubicBezTo>
                <a:cubicBezTo>
                  <a:pt x="803" y="2356"/>
                  <a:pt x="1160" y="1999"/>
                  <a:pt x="1588" y="1999"/>
                </a:cubicBezTo>
                <a:close/>
                <a:moveTo>
                  <a:pt x="2784" y="0"/>
                </a:moveTo>
                <a:cubicBezTo>
                  <a:pt x="1249" y="0"/>
                  <a:pt x="0" y="1249"/>
                  <a:pt x="0" y="2784"/>
                </a:cubicBezTo>
                <a:cubicBezTo>
                  <a:pt x="0" y="4336"/>
                  <a:pt x="1249" y="5585"/>
                  <a:pt x="2784" y="5585"/>
                </a:cubicBezTo>
                <a:cubicBezTo>
                  <a:pt x="3854" y="5585"/>
                  <a:pt x="4782" y="4996"/>
                  <a:pt x="5246" y="4122"/>
                </a:cubicBezTo>
                <a:lnTo>
                  <a:pt x="6120" y="4122"/>
                </a:lnTo>
                <a:lnTo>
                  <a:pt x="6638" y="3587"/>
                </a:lnTo>
                <a:lnTo>
                  <a:pt x="7173" y="4122"/>
                </a:lnTo>
                <a:lnTo>
                  <a:pt x="8047" y="3248"/>
                </a:lnTo>
                <a:lnTo>
                  <a:pt x="8904" y="4122"/>
                </a:lnTo>
                <a:lnTo>
                  <a:pt x="9778" y="3248"/>
                </a:lnTo>
                <a:lnTo>
                  <a:pt x="10634" y="4122"/>
                </a:lnTo>
                <a:lnTo>
                  <a:pt x="11705" y="2784"/>
                </a:lnTo>
                <a:lnTo>
                  <a:pt x="10634" y="1463"/>
                </a:lnTo>
                <a:lnTo>
                  <a:pt x="5246" y="1463"/>
                </a:lnTo>
                <a:cubicBezTo>
                  <a:pt x="4782" y="589"/>
                  <a:pt x="3854" y="0"/>
                  <a:pt x="2784"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509" name="Google Shape;1509;p43"/>
          <p:cNvGrpSpPr/>
          <p:nvPr/>
        </p:nvGrpSpPr>
        <p:grpSpPr>
          <a:xfrm>
            <a:off x="4742307" y="5724791"/>
            <a:ext cx="352082" cy="363054"/>
            <a:chOff x="6435300" y="1095300"/>
            <a:chExt cx="266325" cy="266325"/>
          </a:xfrm>
        </p:grpSpPr>
        <p:sp>
          <p:nvSpPr>
            <p:cNvPr id="1510" name="Google Shape;1510;p43"/>
            <p:cNvSpPr/>
            <p:nvPr/>
          </p:nvSpPr>
          <p:spPr>
            <a:xfrm>
              <a:off x="6444225" y="1095300"/>
              <a:ext cx="247150" cy="266325"/>
            </a:xfrm>
            <a:custGeom>
              <a:rect b="b" l="l" r="r" t="t"/>
              <a:pathLst>
                <a:path extrusionOk="0" h="10653" w="9886">
                  <a:moveTo>
                    <a:pt x="4961" y="1607"/>
                  </a:moveTo>
                  <a:cubicBezTo>
                    <a:pt x="5122" y="1607"/>
                    <a:pt x="5229" y="1731"/>
                    <a:pt x="5229" y="1856"/>
                  </a:cubicBezTo>
                  <a:cubicBezTo>
                    <a:pt x="5229" y="2017"/>
                    <a:pt x="5122" y="2124"/>
                    <a:pt x="4961" y="2124"/>
                  </a:cubicBezTo>
                  <a:cubicBezTo>
                    <a:pt x="4818" y="2124"/>
                    <a:pt x="4693" y="2017"/>
                    <a:pt x="4693" y="1856"/>
                  </a:cubicBezTo>
                  <a:cubicBezTo>
                    <a:pt x="4693" y="1731"/>
                    <a:pt x="4818" y="1607"/>
                    <a:pt x="4961" y="1607"/>
                  </a:cubicBezTo>
                  <a:close/>
                  <a:moveTo>
                    <a:pt x="4961" y="1"/>
                  </a:moveTo>
                  <a:cubicBezTo>
                    <a:pt x="4747" y="1"/>
                    <a:pt x="4568" y="179"/>
                    <a:pt x="4568" y="393"/>
                  </a:cubicBezTo>
                  <a:lnTo>
                    <a:pt x="4568" y="1178"/>
                  </a:lnTo>
                  <a:cubicBezTo>
                    <a:pt x="4444" y="1232"/>
                    <a:pt x="4337" y="1357"/>
                    <a:pt x="4265" y="1464"/>
                  </a:cubicBezTo>
                  <a:lnTo>
                    <a:pt x="839" y="1464"/>
                  </a:lnTo>
                  <a:cubicBezTo>
                    <a:pt x="607" y="1464"/>
                    <a:pt x="429" y="1642"/>
                    <a:pt x="429" y="1856"/>
                  </a:cubicBezTo>
                  <a:cubicBezTo>
                    <a:pt x="429" y="2053"/>
                    <a:pt x="572" y="2231"/>
                    <a:pt x="768" y="2249"/>
                  </a:cubicBezTo>
                  <a:lnTo>
                    <a:pt x="1" y="6121"/>
                  </a:lnTo>
                  <a:lnTo>
                    <a:pt x="554" y="6121"/>
                  </a:lnTo>
                  <a:lnTo>
                    <a:pt x="1143" y="3087"/>
                  </a:lnTo>
                  <a:lnTo>
                    <a:pt x="1892" y="6121"/>
                  </a:lnTo>
                  <a:lnTo>
                    <a:pt x="2427" y="6121"/>
                  </a:lnTo>
                  <a:lnTo>
                    <a:pt x="1464" y="2267"/>
                  </a:lnTo>
                  <a:lnTo>
                    <a:pt x="4265" y="2267"/>
                  </a:lnTo>
                  <a:cubicBezTo>
                    <a:pt x="4337" y="2392"/>
                    <a:pt x="4426" y="2499"/>
                    <a:pt x="4551" y="2570"/>
                  </a:cubicBezTo>
                  <a:lnTo>
                    <a:pt x="4551" y="9315"/>
                  </a:lnTo>
                  <a:lnTo>
                    <a:pt x="3623" y="9315"/>
                  </a:lnTo>
                  <a:cubicBezTo>
                    <a:pt x="3480" y="9315"/>
                    <a:pt x="3355" y="9439"/>
                    <a:pt x="3355" y="9582"/>
                  </a:cubicBezTo>
                  <a:lnTo>
                    <a:pt x="3355" y="9850"/>
                  </a:lnTo>
                  <a:lnTo>
                    <a:pt x="1767" y="9850"/>
                  </a:lnTo>
                  <a:lnTo>
                    <a:pt x="1767" y="10653"/>
                  </a:lnTo>
                  <a:lnTo>
                    <a:pt x="8155" y="10653"/>
                  </a:lnTo>
                  <a:lnTo>
                    <a:pt x="8155" y="9850"/>
                  </a:lnTo>
                  <a:lnTo>
                    <a:pt x="6567" y="9850"/>
                  </a:lnTo>
                  <a:lnTo>
                    <a:pt x="6567" y="9582"/>
                  </a:lnTo>
                  <a:cubicBezTo>
                    <a:pt x="6567" y="9439"/>
                    <a:pt x="6442" y="9315"/>
                    <a:pt x="6299" y="9315"/>
                  </a:cubicBezTo>
                  <a:lnTo>
                    <a:pt x="5354" y="9315"/>
                  </a:lnTo>
                  <a:lnTo>
                    <a:pt x="5354" y="2570"/>
                  </a:lnTo>
                  <a:cubicBezTo>
                    <a:pt x="5478" y="2499"/>
                    <a:pt x="5603" y="2392"/>
                    <a:pt x="5657" y="2267"/>
                  </a:cubicBezTo>
                  <a:lnTo>
                    <a:pt x="8208" y="2267"/>
                  </a:lnTo>
                  <a:lnTo>
                    <a:pt x="7459" y="6121"/>
                  </a:lnTo>
                  <a:lnTo>
                    <a:pt x="8012" y="6121"/>
                  </a:lnTo>
                  <a:lnTo>
                    <a:pt x="8601" y="3087"/>
                  </a:lnTo>
                  <a:lnTo>
                    <a:pt x="9350" y="6121"/>
                  </a:lnTo>
                  <a:lnTo>
                    <a:pt x="9886" y="6121"/>
                  </a:lnTo>
                  <a:lnTo>
                    <a:pt x="8922" y="2267"/>
                  </a:lnTo>
                  <a:lnTo>
                    <a:pt x="9083" y="2267"/>
                  </a:lnTo>
                  <a:cubicBezTo>
                    <a:pt x="9315" y="2267"/>
                    <a:pt x="9493" y="2088"/>
                    <a:pt x="9493" y="1856"/>
                  </a:cubicBezTo>
                  <a:cubicBezTo>
                    <a:pt x="9493" y="1642"/>
                    <a:pt x="9315" y="1464"/>
                    <a:pt x="9083" y="1464"/>
                  </a:cubicBezTo>
                  <a:lnTo>
                    <a:pt x="5657" y="1464"/>
                  </a:lnTo>
                  <a:cubicBezTo>
                    <a:pt x="5603" y="1357"/>
                    <a:pt x="5478" y="1232"/>
                    <a:pt x="5354" y="1178"/>
                  </a:cubicBezTo>
                  <a:lnTo>
                    <a:pt x="5354" y="393"/>
                  </a:lnTo>
                  <a:cubicBezTo>
                    <a:pt x="5354" y="179"/>
                    <a:pt x="5193" y="1"/>
                    <a:pt x="496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11" name="Google Shape;1511;p43"/>
            <p:cNvSpPr/>
            <p:nvPr/>
          </p:nvSpPr>
          <p:spPr>
            <a:xfrm>
              <a:off x="6435300" y="1258125"/>
              <a:ext cx="79875" cy="20100"/>
            </a:xfrm>
            <a:custGeom>
              <a:rect b="b" l="l" r="r" t="t"/>
              <a:pathLst>
                <a:path extrusionOk="0" h="804" w="3195">
                  <a:moveTo>
                    <a:pt x="1" y="0"/>
                  </a:moveTo>
                  <a:cubicBezTo>
                    <a:pt x="1" y="446"/>
                    <a:pt x="715" y="803"/>
                    <a:pt x="1589" y="803"/>
                  </a:cubicBezTo>
                  <a:cubicBezTo>
                    <a:pt x="2481" y="803"/>
                    <a:pt x="3195" y="446"/>
                    <a:pt x="319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12" name="Google Shape;1512;p43"/>
            <p:cNvSpPr/>
            <p:nvPr/>
          </p:nvSpPr>
          <p:spPr>
            <a:xfrm>
              <a:off x="6621325" y="1258125"/>
              <a:ext cx="80300" cy="20100"/>
            </a:xfrm>
            <a:custGeom>
              <a:rect b="b" l="l" r="r" t="t"/>
              <a:pathLst>
                <a:path extrusionOk="0" h="804" w="3212">
                  <a:moveTo>
                    <a:pt x="0" y="0"/>
                  </a:moveTo>
                  <a:cubicBezTo>
                    <a:pt x="0" y="446"/>
                    <a:pt x="732" y="803"/>
                    <a:pt x="1606" y="803"/>
                  </a:cubicBezTo>
                  <a:cubicBezTo>
                    <a:pt x="2480" y="803"/>
                    <a:pt x="3212" y="446"/>
                    <a:pt x="321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513" name="Google Shape;1513;p43"/>
          <p:cNvSpPr/>
          <p:nvPr/>
        </p:nvSpPr>
        <p:spPr>
          <a:xfrm>
            <a:off x="5306157" y="5738979"/>
            <a:ext cx="246520" cy="331428"/>
          </a:xfrm>
          <a:custGeom>
            <a:rect b="b" l="l" r="r" t="t"/>
            <a:pathLst>
              <a:path extrusionOk="0" h="9725" w="7459">
                <a:moveTo>
                  <a:pt x="3729" y="804"/>
                </a:moveTo>
                <a:cubicBezTo>
                  <a:pt x="4835" y="804"/>
                  <a:pt x="5728" y="1696"/>
                  <a:pt x="5728" y="2802"/>
                </a:cubicBezTo>
                <a:lnTo>
                  <a:pt x="5728" y="4283"/>
                </a:lnTo>
                <a:lnTo>
                  <a:pt x="3729" y="4122"/>
                </a:lnTo>
                <a:lnTo>
                  <a:pt x="1731" y="4283"/>
                </a:lnTo>
                <a:lnTo>
                  <a:pt x="1731" y="2802"/>
                </a:lnTo>
                <a:cubicBezTo>
                  <a:pt x="1731" y="1696"/>
                  <a:pt x="2641" y="804"/>
                  <a:pt x="3729" y="804"/>
                </a:cubicBezTo>
                <a:close/>
                <a:moveTo>
                  <a:pt x="3729" y="6121"/>
                </a:moveTo>
                <a:cubicBezTo>
                  <a:pt x="4175" y="6121"/>
                  <a:pt x="4532" y="6495"/>
                  <a:pt x="4532" y="6924"/>
                </a:cubicBezTo>
                <a:cubicBezTo>
                  <a:pt x="4532" y="7263"/>
                  <a:pt x="4300" y="7566"/>
                  <a:pt x="3997" y="7691"/>
                </a:cubicBezTo>
                <a:lnTo>
                  <a:pt x="3997" y="8387"/>
                </a:lnTo>
                <a:lnTo>
                  <a:pt x="3462" y="8387"/>
                </a:lnTo>
                <a:lnTo>
                  <a:pt x="3462" y="7691"/>
                </a:lnTo>
                <a:cubicBezTo>
                  <a:pt x="3158" y="7584"/>
                  <a:pt x="2926" y="7280"/>
                  <a:pt x="2926" y="6924"/>
                </a:cubicBezTo>
                <a:cubicBezTo>
                  <a:pt x="2926" y="6495"/>
                  <a:pt x="3301" y="6121"/>
                  <a:pt x="3729" y="6121"/>
                </a:cubicBezTo>
                <a:close/>
                <a:moveTo>
                  <a:pt x="3729" y="1"/>
                </a:moveTo>
                <a:cubicBezTo>
                  <a:pt x="2195" y="1"/>
                  <a:pt x="928" y="1267"/>
                  <a:pt x="928" y="2802"/>
                </a:cubicBezTo>
                <a:lnTo>
                  <a:pt x="928" y="4336"/>
                </a:lnTo>
                <a:lnTo>
                  <a:pt x="0" y="4390"/>
                </a:lnTo>
                <a:lnTo>
                  <a:pt x="0" y="9457"/>
                </a:lnTo>
                <a:lnTo>
                  <a:pt x="3729" y="9725"/>
                </a:lnTo>
                <a:lnTo>
                  <a:pt x="7458" y="9457"/>
                </a:lnTo>
                <a:lnTo>
                  <a:pt x="7458" y="4390"/>
                </a:lnTo>
                <a:lnTo>
                  <a:pt x="6530" y="4336"/>
                </a:lnTo>
                <a:lnTo>
                  <a:pt x="6530" y="2802"/>
                </a:lnTo>
                <a:cubicBezTo>
                  <a:pt x="6530" y="1267"/>
                  <a:pt x="5281" y="1"/>
                  <a:pt x="372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14" name="Google Shape;1514;p43"/>
          <p:cNvSpPr/>
          <p:nvPr/>
        </p:nvSpPr>
        <p:spPr>
          <a:xfrm>
            <a:off x="5766907" y="5710672"/>
            <a:ext cx="312554" cy="308935"/>
          </a:xfrm>
          <a:custGeom>
            <a:rect b="b" l="l" r="r" t="t"/>
            <a:pathLst>
              <a:path extrusionOk="0" h="9065" w="9457">
                <a:moveTo>
                  <a:pt x="9457" y="1"/>
                </a:moveTo>
                <a:cubicBezTo>
                  <a:pt x="9456" y="1"/>
                  <a:pt x="6537" y="806"/>
                  <a:pt x="4571" y="806"/>
                </a:cubicBezTo>
                <a:cubicBezTo>
                  <a:pt x="4509" y="806"/>
                  <a:pt x="4449" y="805"/>
                  <a:pt x="4389" y="804"/>
                </a:cubicBezTo>
                <a:cubicBezTo>
                  <a:pt x="2337" y="804"/>
                  <a:pt x="660" y="2463"/>
                  <a:pt x="660" y="4515"/>
                </a:cubicBezTo>
                <a:cubicBezTo>
                  <a:pt x="660" y="5175"/>
                  <a:pt x="839" y="5782"/>
                  <a:pt x="1124" y="6317"/>
                </a:cubicBezTo>
                <a:cubicBezTo>
                  <a:pt x="1410" y="6032"/>
                  <a:pt x="1731" y="5728"/>
                  <a:pt x="2052" y="5425"/>
                </a:cubicBezTo>
                <a:cubicBezTo>
                  <a:pt x="2891" y="4622"/>
                  <a:pt x="3872" y="3837"/>
                  <a:pt x="4693" y="3248"/>
                </a:cubicBezTo>
                <a:cubicBezTo>
                  <a:pt x="4764" y="3212"/>
                  <a:pt x="4818" y="3177"/>
                  <a:pt x="4871" y="3177"/>
                </a:cubicBezTo>
                <a:cubicBezTo>
                  <a:pt x="5032" y="3177"/>
                  <a:pt x="5139" y="3302"/>
                  <a:pt x="5139" y="3444"/>
                </a:cubicBezTo>
                <a:cubicBezTo>
                  <a:pt x="5139" y="3534"/>
                  <a:pt x="5103" y="3605"/>
                  <a:pt x="5032" y="3658"/>
                </a:cubicBezTo>
                <a:cubicBezTo>
                  <a:pt x="3854" y="4515"/>
                  <a:pt x="2284" y="5817"/>
                  <a:pt x="1213" y="7031"/>
                </a:cubicBezTo>
                <a:cubicBezTo>
                  <a:pt x="1213" y="7031"/>
                  <a:pt x="1071" y="7173"/>
                  <a:pt x="999" y="7263"/>
                </a:cubicBezTo>
                <a:cubicBezTo>
                  <a:pt x="393" y="7976"/>
                  <a:pt x="0" y="8619"/>
                  <a:pt x="0" y="9065"/>
                </a:cubicBezTo>
                <a:lnTo>
                  <a:pt x="803" y="9065"/>
                </a:lnTo>
                <a:cubicBezTo>
                  <a:pt x="803" y="8761"/>
                  <a:pt x="1267" y="8137"/>
                  <a:pt x="1981" y="7370"/>
                </a:cubicBezTo>
                <a:cubicBezTo>
                  <a:pt x="2623" y="7923"/>
                  <a:pt x="3462" y="8262"/>
                  <a:pt x="4389" y="8262"/>
                </a:cubicBezTo>
                <a:cubicBezTo>
                  <a:pt x="5067" y="8262"/>
                  <a:pt x="5692" y="8083"/>
                  <a:pt x="6245" y="7780"/>
                </a:cubicBezTo>
                <a:cubicBezTo>
                  <a:pt x="9100" y="6192"/>
                  <a:pt x="9457" y="3266"/>
                  <a:pt x="945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515" name="Google Shape;1515;p43"/>
          <p:cNvGrpSpPr/>
          <p:nvPr/>
        </p:nvGrpSpPr>
        <p:grpSpPr>
          <a:xfrm>
            <a:off x="6295376" y="5719855"/>
            <a:ext cx="301350" cy="363054"/>
            <a:chOff x="4506525" y="1060950"/>
            <a:chExt cx="227950" cy="266325"/>
          </a:xfrm>
        </p:grpSpPr>
        <p:sp>
          <p:nvSpPr>
            <p:cNvPr id="1516" name="Google Shape;1516;p43"/>
            <p:cNvSpPr/>
            <p:nvPr/>
          </p:nvSpPr>
          <p:spPr>
            <a:xfrm>
              <a:off x="4603750" y="1143925"/>
              <a:ext cx="13425" cy="13400"/>
            </a:xfrm>
            <a:custGeom>
              <a:rect b="b" l="l" r="r" t="t"/>
              <a:pathLst>
                <a:path extrusionOk="0" h="536" w="537">
                  <a:moveTo>
                    <a:pt x="269" y="1"/>
                  </a:moveTo>
                  <a:cubicBezTo>
                    <a:pt x="126" y="1"/>
                    <a:pt x="1" y="125"/>
                    <a:pt x="1" y="268"/>
                  </a:cubicBezTo>
                  <a:cubicBezTo>
                    <a:pt x="1" y="429"/>
                    <a:pt x="126" y="536"/>
                    <a:pt x="269" y="536"/>
                  </a:cubicBezTo>
                  <a:cubicBezTo>
                    <a:pt x="411" y="536"/>
                    <a:pt x="536" y="429"/>
                    <a:pt x="536" y="268"/>
                  </a:cubicBezTo>
                  <a:cubicBezTo>
                    <a:pt x="536" y="125"/>
                    <a:pt x="411" y="1"/>
                    <a:pt x="26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17" name="Google Shape;1517;p43"/>
            <p:cNvSpPr/>
            <p:nvPr/>
          </p:nvSpPr>
          <p:spPr>
            <a:xfrm>
              <a:off x="4623825" y="1143925"/>
              <a:ext cx="13425" cy="13400"/>
            </a:xfrm>
            <a:custGeom>
              <a:rect b="b" l="l" r="r" t="t"/>
              <a:pathLst>
                <a:path extrusionOk="0" h="536" w="537">
                  <a:moveTo>
                    <a:pt x="269" y="1"/>
                  </a:moveTo>
                  <a:cubicBezTo>
                    <a:pt x="126" y="1"/>
                    <a:pt x="1" y="125"/>
                    <a:pt x="1" y="268"/>
                  </a:cubicBezTo>
                  <a:cubicBezTo>
                    <a:pt x="1" y="429"/>
                    <a:pt x="126" y="536"/>
                    <a:pt x="269" y="536"/>
                  </a:cubicBezTo>
                  <a:cubicBezTo>
                    <a:pt x="411" y="536"/>
                    <a:pt x="536" y="429"/>
                    <a:pt x="536" y="268"/>
                  </a:cubicBezTo>
                  <a:cubicBezTo>
                    <a:pt x="536" y="125"/>
                    <a:pt x="411" y="1"/>
                    <a:pt x="26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18" name="Google Shape;1518;p43"/>
            <p:cNvSpPr/>
            <p:nvPr/>
          </p:nvSpPr>
          <p:spPr>
            <a:xfrm>
              <a:off x="4613575" y="1220650"/>
              <a:ext cx="13400" cy="13400"/>
            </a:xfrm>
            <a:custGeom>
              <a:rect b="b" l="l" r="r" t="t"/>
              <a:pathLst>
                <a:path extrusionOk="0" h="536" w="536">
                  <a:moveTo>
                    <a:pt x="268" y="0"/>
                  </a:moveTo>
                  <a:cubicBezTo>
                    <a:pt x="125" y="0"/>
                    <a:pt x="1" y="125"/>
                    <a:pt x="1" y="268"/>
                  </a:cubicBezTo>
                  <a:cubicBezTo>
                    <a:pt x="1" y="411"/>
                    <a:pt x="125" y="536"/>
                    <a:pt x="268" y="536"/>
                  </a:cubicBezTo>
                  <a:cubicBezTo>
                    <a:pt x="429" y="536"/>
                    <a:pt x="536" y="411"/>
                    <a:pt x="536" y="268"/>
                  </a:cubicBezTo>
                  <a:cubicBezTo>
                    <a:pt x="536" y="125"/>
                    <a:pt x="429" y="0"/>
                    <a:pt x="26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19" name="Google Shape;1519;p43"/>
            <p:cNvSpPr/>
            <p:nvPr/>
          </p:nvSpPr>
          <p:spPr>
            <a:xfrm>
              <a:off x="4613575" y="1247425"/>
              <a:ext cx="13400" cy="12950"/>
            </a:xfrm>
            <a:custGeom>
              <a:rect b="b" l="l" r="r" t="t"/>
              <a:pathLst>
                <a:path extrusionOk="0" h="518" w="536">
                  <a:moveTo>
                    <a:pt x="268" y="0"/>
                  </a:moveTo>
                  <a:cubicBezTo>
                    <a:pt x="125" y="0"/>
                    <a:pt x="1" y="125"/>
                    <a:pt x="1" y="268"/>
                  </a:cubicBezTo>
                  <a:cubicBezTo>
                    <a:pt x="1" y="410"/>
                    <a:pt x="125" y="517"/>
                    <a:pt x="268" y="517"/>
                  </a:cubicBezTo>
                  <a:cubicBezTo>
                    <a:pt x="429" y="517"/>
                    <a:pt x="536" y="410"/>
                    <a:pt x="536" y="268"/>
                  </a:cubicBezTo>
                  <a:cubicBezTo>
                    <a:pt x="536" y="125"/>
                    <a:pt x="429" y="0"/>
                    <a:pt x="26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20" name="Google Shape;1520;p43"/>
            <p:cNvSpPr/>
            <p:nvPr/>
          </p:nvSpPr>
          <p:spPr>
            <a:xfrm>
              <a:off x="4613575" y="1270600"/>
              <a:ext cx="13400" cy="13425"/>
            </a:xfrm>
            <a:custGeom>
              <a:rect b="b" l="l" r="r" t="t"/>
              <a:pathLst>
                <a:path extrusionOk="0" h="537" w="536">
                  <a:moveTo>
                    <a:pt x="268" y="1"/>
                  </a:moveTo>
                  <a:cubicBezTo>
                    <a:pt x="125" y="1"/>
                    <a:pt x="1" y="126"/>
                    <a:pt x="1" y="269"/>
                  </a:cubicBezTo>
                  <a:cubicBezTo>
                    <a:pt x="1" y="411"/>
                    <a:pt x="125" y="536"/>
                    <a:pt x="268" y="536"/>
                  </a:cubicBezTo>
                  <a:cubicBezTo>
                    <a:pt x="429" y="536"/>
                    <a:pt x="536" y="411"/>
                    <a:pt x="536" y="269"/>
                  </a:cubicBezTo>
                  <a:cubicBezTo>
                    <a:pt x="536" y="126"/>
                    <a:pt x="429" y="1"/>
                    <a:pt x="26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21" name="Google Shape;1521;p43"/>
            <p:cNvSpPr/>
            <p:nvPr/>
          </p:nvSpPr>
          <p:spPr>
            <a:xfrm>
              <a:off x="4506525" y="1060950"/>
              <a:ext cx="227950" cy="266325"/>
            </a:xfrm>
            <a:custGeom>
              <a:rect b="b" l="l" r="r" t="t"/>
              <a:pathLst>
                <a:path extrusionOk="0" h="10653" w="9118">
                  <a:moveTo>
                    <a:pt x="5300" y="2927"/>
                  </a:moveTo>
                  <a:cubicBezTo>
                    <a:pt x="5567" y="3159"/>
                    <a:pt x="5746" y="3498"/>
                    <a:pt x="5746" y="3855"/>
                  </a:cubicBezTo>
                  <a:cubicBezTo>
                    <a:pt x="5746" y="4533"/>
                    <a:pt x="5228" y="5050"/>
                    <a:pt x="4550" y="5050"/>
                  </a:cubicBezTo>
                  <a:cubicBezTo>
                    <a:pt x="3890" y="5050"/>
                    <a:pt x="3355" y="4533"/>
                    <a:pt x="3355" y="3855"/>
                  </a:cubicBezTo>
                  <a:cubicBezTo>
                    <a:pt x="3355" y="3498"/>
                    <a:pt x="3533" y="3159"/>
                    <a:pt x="3819" y="2927"/>
                  </a:cubicBezTo>
                  <a:close/>
                  <a:moveTo>
                    <a:pt x="5585" y="5586"/>
                  </a:moveTo>
                  <a:cubicBezTo>
                    <a:pt x="6317" y="5960"/>
                    <a:pt x="6816" y="6710"/>
                    <a:pt x="6816" y="7584"/>
                  </a:cubicBezTo>
                  <a:cubicBezTo>
                    <a:pt x="6816" y="8833"/>
                    <a:pt x="5817" y="9850"/>
                    <a:pt x="4550" y="9850"/>
                  </a:cubicBezTo>
                  <a:cubicBezTo>
                    <a:pt x="3301" y="9850"/>
                    <a:pt x="2284" y="8833"/>
                    <a:pt x="2284" y="7584"/>
                  </a:cubicBezTo>
                  <a:cubicBezTo>
                    <a:pt x="2284" y="6710"/>
                    <a:pt x="2802" y="5960"/>
                    <a:pt x="3533" y="5586"/>
                  </a:cubicBezTo>
                  <a:cubicBezTo>
                    <a:pt x="3836" y="5764"/>
                    <a:pt x="4193" y="5853"/>
                    <a:pt x="4550" y="5853"/>
                  </a:cubicBezTo>
                  <a:cubicBezTo>
                    <a:pt x="4925" y="5853"/>
                    <a:pt x="5282" y="5764"/>
                    <a:pt x="5585" y="5586"/>
                  </a:cubicBezTo>
                  <a:close/>
                  <a:moveTo>
                    <a:pt x="3497" y="1"/>
                  </a:moveTo>
                  <a:cubicBezTo>
                    <a:pt x="3355" y="1"/>
                    <a:pt x="3230" y="126"/>
                    <a:pt x="3230" y="268"/>
                  </a:cubicBezTo>
                  <a:lnTo>
                    <a:pt x="3230" y="2124"/>
                  </a:lnTo>
                  <a:lnTo>
                    <a:pt x="2695" y="2124"/>
                  </a:lnTo>
                  <a:cubicBezTo>
                    <a:pt x="2463" y="2124"/>
                    <a:pt x="2284" y="2303"/>
                    <a:pt x="2284" y="2534"/>
                  </a:cubicBezTo>
                  <a:cubicBezTo>
                    <a:pt x="2284" y="2766"/>
                    <a:pt x="2463" y="2927"/>
                    <a:pt x="2695" y="2927"/>
                  </a:cubicBezTo>
                  <a:lnTo>
                    <a:pt x="2784" y="2927"/>
                  </a:lnTo>
                  <a:cubicBezTo>
                    <a:pt x="2641" y="3213"/>
                    <a:pt x="2552" y="3534"/>
                    <a:pt x="2552" y="3855"/>
                  </a:cubicBezTo>
                  <a:cubicBezTo>
                    <a:pt x="2552" y="4301"/>
                    <a:pt x="2695" y="4676"/>
                    <a:pt x="2926" y="5015"/>
                  </a:cubicBezTo>
                  <a:cubicBezTo>
                    <a:pt x="2677" y="5157"/>
                    <a:pt x="2463" y="5354"/>
                    <a:pt x="2266" y="5568"/>
                  </a:cubicBezTo>
                  <a:lnTo>
                    <a:pt x="1267" y="4872"/>
                  </a:lnTo>
                  <a:lnTo>
                    <a:pt x="500" y="3962"/>
                  </a:lnTo>
                  <a:cubicBezTo>
                    <a:pt x="453" y="3906"/>
                    <a:pt x="382" y="3879"/>
                    <a:pt x="310" y="3879"/>
                  </a:cubicBezTo>
                  <a:cubicBezTo>
                    <a:pt x="244" y="3879"/>
                    <a:pt x="176" y="3901"/>
                    <a:pt x="125" y="3944"/>
                  </a:cubicBezTo>
                  <a:cubicBezTo>
                    <a:pt x="18" y="4033"/>
                    <a:pt x="0" y="4212"/>
                    <a:pt x="90" y="4319"/>
                  </a:cubicBezTo>
                  <a:lnTo>
                    <a:pt x="696" y="5015"/>
                  </a:lnTo>
                  <a:lnTo>
                    <a:pt x="304" y="5247"/>
                  </a:lnTo>
                  <a:cubicBezTo>
                    <a:pt x="179" y="5318"/>
                    <a:pt x="125" y="5496"/>
                    <a:pt x="197" y="5603"/>
                  </a:cubicBezTo>
                  <a:cubicBezTo>
                    <a:pt x="268" y="5693"/>
                    <a:pt x="339" y="5746"/>
                    <a:pt x="429" y="5746"/>
                  </a:cubicBezTo>
                  <a:cubicBezTo>
                    <a:pt x="482" y="5746"/>
                    <a:pt x="536" y="5728"/>
                    <a:pt x="553" y="5693"/>
                  </a:cubicBezTo>
                  <a:lnTo>
                    <a:pt x="1089" y="5389"/>
                  </a:lnTo>
                  <a:lnTo>
                    <a:pt x="1945" y="6014"/>
                  </a:lnTo>
                  <a:cubicBezTo>
                    <a:pt x="1660" y="6460"/>
                    <a:pt x="1499" y="6995"/>
                    <a:pt x="1499" y="7584"/>
                  </a:cubicBezTo>
                  <a:cubicBezTo>
                    <a:pt x="1499" y="9279"/>
                    <a:pt x="2873" y="10653"/>
                    <a:pt x="4550" y="10653"/>
                  </a:cubicBezTo>
                  <a:cubicBezTo>
                    <a:pt x="6245" y="10653"/>
                    <a:pt x="7619" y="9279"/>
                    <a:pt x="7619" y="7584"/>
                  </a:cubicBezTo>
                  <a:cubicBezTo>
                    <a:pt x="7619" y="6995"/>
                    <a:pt x="7459" y="6460"/>
                    <a:pt x="7173" y="5978"/>
                  </a:cubicBezTo>
                  <a:lnTo>
                    <a:pt x="8029" y="5371"/>
                  </a:lnTo>
                  <a:lnTo>
                    <a:pt x="8547" y="5675"/>
                  </a:lnTo>
                  <a:cubicBezTo>
                    <a:pt x="8583" y="5693"/>
                    <a:pt x="8654" y="5710"/>
                    <a:pt x="8690" y="5710"/>
                  </a:cubicBezTo>
                  <a:cubicBezTo>
                    <a:pt x="8779" y="5710"/>
                    <a:pt x="8850" y="5675"/>
                    <a:pt x="8922" y="5586"/>
                  </a:cubicBezTo>
                  <a:cubicBezTo>
                    <a:pt x="8993" y="5461"/>
                    <a:pt x="8939" y="5282"/>
                    <a:pt x="8815" y="5229"/>
                  </a:cubicBezTo>
                  <a:lnTo>
                    <a:pt x="8422" y="4979"/>
                  </a:lnTo>
                  <a:lnTo>
                    <a:pt x="9011" y="4301"/>
                  </a:lnTo>
                  <a:cubicBezTo>
                    <a:pt x="9118" y="4194"/>
                    <a:pt x="9100" y="4033"/>
                    <a:pt x="8993" y="3926"/>
                  </a:cubicBezTo>
                  <a:cubicBezTo>
                    <a:pt x="8947" y="3888"/>
                    <a:pt x="8887" y="3869"/>
                    <a:pt x="8827" y="3869"/>
                  </a:cubicBezTo>
                  <a:cubicBezTo>
                    <a:pt x="8748" y="3869"/>
                    <a:pt x="8669" y="3901"/>
                    <a:pt x="8618" y="3962"/>
                  </a:cubicBezTo>
                  <a:lnTo>
                    <a:pt x="7851" y="4854"/>
                  </a:lnTo>
                  <a:lnTo>
                    <a:pt x="6852" y="5550"/>
                  </a:lnTo>
                  <a:cubicBezTo>
                    <a:pt x="6656" y="5336"/>
                    <a:pt x="6441" y="5157"/>
                    <a:pt x="6192" y="4997"/>
                  </a:cubicBezTo>
                  <a:cubicBezTo>
                    <a:pt x="6424" y="4676"/>
                    <a:pt x="6549" y="4301"/>
                    <a:pt x="6549" y="3855"/>
                  </a:cubicBezTo>
                  <a:cubicBezTo>
                    <a:pt x="6549" y="3534"/>
                    <a:pt x="6477" y="3213"/>
                    <a:pt x="6334" y="2927"/>
                  </a:cubicBezTo>
                  <a:lnTo>
                    <a:pt x="6424" y="2927"/>
                  </a:lnTo>
                  <a:cubicBezTo>
                    <a:pt x="6656" y="2927"/>
                    <a:pt x="6816" y="2766"/>
                    <a:pt x="6816" y="2534"/>
                  </a:cubicBezTo>
                  <a:cubicBezTo>
                    <a:pt x="6816" y="2303"/>
                    <a:pt x="6656" y="2124"/>
                    <a:pt x="6424" y="2124"/>
                  </a:cubicBezTo>
                  <a:lnTo>
                    <a:pt x="5888" y="2124"/>
                  </a:lnTo>
                  <a:lnTo>
                    <a:pt x="5888" y="268"/>
                  </a:lnTo>
                  <a:cubicBezTo>
                    <a:pt x="5888" y="126"/>
                    <a:pt x="5763" y="1"/>
                    <a:pt x="562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22" name="Google Shape;1522;p43"/>
            <p:cNvSpPr/>
            <p:nvPr/>
          </p:nvSpPr>
          <p:spPr>
            <a:xfrm>
              <a:off x="4613575" y="1160875"/>
              <a:ext cx="20100" cy="13400"/>
            </a:xfrm>
            <a:custGeom>
              <a:rect b="b" l="l" r="r" t="t"/>
              <a:pathLst>
                <a:path extrusionOk="0" h="536" w="804">
                  <a:moveTo>
                    <a:pt x="268" y="1"/>
                  </a:moveTo>
                  <a:cubicBezTo>
                    <a:pt x="125" y="1"/>
                    <a:pt x="1" y="125"/>
                    <a:pt x="1" y="268"/>
                  </a:cubicBezTo>
                  <a:cubicBezTo>
                    <a:pt x="1" y="411"/>
                    <a:pt x="125" y="536"/>
                    <a:pt x="268" y="536"/>
                  </a:cubicBezTo>
                  <a:cubicBezTo>
                    <a:pt x="340" y="536"/>
                    <a:pt x="375" y="518"/>
                    <a:pt x="411" y="500"/>
                  </a:cubicBezTo>
                  <a:lnTo>
                    <a:pt x="803" y="268"/>
                  </a:lnTo>
                  <a:lnTo>
                    <a:pt x="411" y="36"/>
                  </a:lnTo>
                  <a:cubicBezTo>
                    <a:pt x="375" y="18"/>
                    <a:pt x="340" y="1"/>
                    <a:pt x="26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523" name="Google Shape;1523;p43"/>
          <p:cNvSpPr/>
          <p:nvPr/>
        </p:nvSpPr>
        <p:spPr>
          <a:xfrm>
            <a:off x="6754423" y="5843143"/>
            <a:ext cx="386883" cy="126846"/>
          </a:xfrm>
          <a:custGeom>
            <a:rect b="b" l="l" r="r" t="t"/>
            <a:pathLst>
              <a:path extrusionOk="0" h="3722" w="11706">
                <a:moveTo>
                  <a:pt x="2548" y="1"/>
                </a:moveTo>
                <a:cubicBezTo>
                  <a:pt x="1782" y="1"/>
                  <a:pt x="1045" y="94"/>
                  <a:pt x="393" y="224"/>
                </a:cubicBezTo>
                <a:cubicBezTo>
                  <a:pt x="197" y="260"/>
                  <a:pt x="1" y="403"/>
                  <a:pt x="1" y="617"/>
                </a:cubicBezTo>
                <a:cubicBezTo>
                  <a:pt x="1" y="849"/>
                  <a:pt x="179" y="1027"/>
                  <a:pt x="393" y="1027"/>
                </a:cubicBezTo>
                <a:cubicBezTo>
                  <a:pt x="393" y="1027"/>
                  <a:pt x="518" y="1562"/>
                  <a:pt x="715" y="2419"/>
                </a:cubicBezTo>
                <a:cubicBezTo>
                  <a:pt x="893" y="3275"/>
                  <a:pt x="1357" y="3721"/>
                  <a:pt x="2784" y="3721"/>
                </a:cubicBezTo>
                <a:cubicBezTo>
                  <a:pt x="3498" y="3721"/>
                  <a:pt x="4015" y="3686"/>
                  <a:pt x="4390" y="3311"/>
                </a:cubicBezTo>
                <a:cubicBezTo>
                  <a:pt x="4854" y="2847"/>
                  <a:pt x="5371" y="1580"/>
                  <a:pt x="5371" y="1580"/>
                </a:cubicBezTo>
                <a:cubicBezTo>
                  <a:pt x="5461" y="1402"/>
                  <a:pt x="5657" y="1295"/>
                  <a:pt x="5853" y="1295"/>
                </a:cubicBezTo>
                <a:cubicBezTo>
                  <a:pt x="6049" y="1295"/>
                  <a:pt x="6246" y="1402"/>
                  <a:pt x="6335" y="1580"/>
                </a:cubicBezTo>
                <a:cubicBezTo>
                  <a:pt x="6335" y="1580"/>
                  <a:pt x="6852" y="2847"/>
                  <a:pt x="7316" y="3311"/>
                </a:cubicBezTo>
                <a:cubicBezTo>
                  <a:pt x="7691" y="3686"/>
                  <a:pt x="8208" y="3721"/>
                  <a:pt x="8904" y="3721"/>
                </a:cubicBezTo>
                <a:cubicBezTo>
                  <a:pt x="10350" y="3721"/>
                  <a:pt x="10796" y="3293"/>
                  <a:pt x="10992" y="2419"/>
                </a:cubicBezTo>
                <a:cubicBezTo>
                  <a:pt x="11206" y="1545"/>
                  <a:pt x="11295" y="1027"/>
                  <a:pt x="11295" y="1027"/>
                </a:cubicBezTo>
                <a:cubicBezTo>
                  <a:pt x="11527" y="1027"/>
                  <a:pt x="11706" y="849"/>
                  <a:pt x="11706" y="635"/>
                </a:cubicBezTo>
                <a:cubicBezTo>
                  <a:pt x="11706" y="385"/>
                  <a:pt x="11509" y="260"/>
                  <a:pt x="11295" y="224"/>
                </a:cubicBezTo>
                <a:cubicBezTo>
                  <a:pt x="10652" y="94"/>
                  <a:pt x="9919" y="1"/>
                  <a:pt x="9156" y="1"/>
                </a:cubicBezTo>
                <a:cubicBezTo>
                  <a:pt x="8245" y="1"/>
                  <a:pt x="7291" y="133"/>
                  <a:pt x="6388" y="492"/>
                </a:cubicBezTo>
                <a:cubicBezTo>
                  <a:pt x="6219" y="545"/>
                  <a:pt x="6041" y="572"/>
                  <a:pt x="5860" y="572"/>
                </a:cubicBezTo>
                <a:cubicBezTo>
                  <a:pt x="5679" y="572"/>
                  <a:pt x="5496" y="545"/>
                  <a:pt x="5318" y="492"/>
                </a:cubicBezTo>
                <a:cubicBezTo>
                  <a:pt x="4416" y="133"/>
                  <a:pt x="3461" y="1"/>
                  <a:pt x="254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24" name="Google Shape;1524;p43"/>
          <p:cNvSpPr/>
          <p:nvPr/>
        </p:nvSpPr>
        <p:spPr>
          <a:xfrm>
            <a:off x="7751141" y="5797503"/>
            <a:ext cx="307266" cy="358181"/>
          </a:xfrm>
          <a:custGeom>
            <a:rect b="b" l="l" r="r" t="t"/>
            <a:pathLst>
              <a:path extrusionOk="0" h="10510" w="9297">
                <a:moveTo>
                  <a:pt x="1731" y="1731"/>
                </a:moveTo>
                <a:lnTo>
                  <a:pt x="1731" y="3462"/>
                </a:lnTo>
                <a:cubicBezTo>
                  <a:pt x="1731" y="3926"/>
                  <a:pt x="1856" y="4354"/>
                  <a:pt x="2088" y="4729"/>
                </a:cubicBezTo>
                <a:cubicBezTo>
                  <a:pt x="2088" y="4747"/>
                  <a:pt x="2284" y="5032"/>
                  <a:pt x="2391" y="5121"/>
                </a:cubicBezTo>
                <a:cubicBezTo>
                  <a:pt x="2659" y="5425"/>
                  <a:pt x="2944" y="5692"/>
                  <a:pt x="3194" y="5942"/>
                </a:cubicBezTo>
                <a:cubicBezTo>
                  <a:pt x="2266" y="5835"/>
                  <a:pt x="1802" y="5532"/>
                  <a:pt x="1356" y="5050"/>
                </a:cubicBezTo>
                <a:cubicBezTo>
                  <a:pt x="768" y="4461"/>
                  <a:pt x="803" y="3801"/>
                  <a:pt x="803" y="3765"/>
                </a:cubicBezTo>
                <a:lnTo>
                  <a:pt x="803" y="1731"/>
                </a:lnTo>
                <a:close/>
                <a:moveTo>
                  <a:pt x="8493" y="1749"/>
                </a:moveTo>
                <a:lnTo>
                  <a:pt x="8493" y="3765"/>
                </a:lnTo>
                <a:cubicBezTo>
                  <a:pt x="8511" y="3801"/>
                  <a:pt x="8547" y="4461"/>
                  <a:pt x="7958" y="5050"/>
                </a:cubicBezTo>
                <a:cubicBezTo>
                  <a:pt x="7494" y="5532"/>
                  <a:pt x="7066" y="5853"/>
                  <a:pt x="6102" y="5960"/>
                </a:cubicBezTo>
                <a:cubicBezTo>
                  <a:pt x="6352" y="5692"/>
                  <a:pt x="6638" y="5443"/>
                  <a:pt x="6905" y="5139"/>
                </a:cubicBezTo>
                <a:cubicBezTo>
                  <a:pt x="7012" y="5032"/>
                  <a:pt x="7209" y="4765"/>
                  <a:pt x="7209" y="4747"/>
                </a:cubicBezTo>
                <a:cubicBezTo>
                  <a:pt x="7441" y="4372"/>
                  <a:pt x="7566" y="3944"/>
                  <a:pt x="7566" y="3480"/>
                </a:cubicBezTo>
                <a:lnTo>
                  <a:pt x="7566" y="1749"/>
                </a:lnTo>
                <a:close/>
                <a:moveTo>
                  <a:pt x="1731" y="1"/>
                </a:moveTo>
                <a:lnTo>
                  <a:pt x="1731" y="928"/>
                </a:lnTo>
                <a:lnTo>
                  <a:pt x="0" y="928"/>
                </a:lnTo>
                <a:lnTo>
                  <a:pt x="0" y="3712"/>
                </a:lnTo>
                <a:cubicBezTo>
                  <a:pt x="0" y="3855"/>
                  <a:pt x="0" y="4765"/>
                  <a:pt x="768" y="5585"/>
                </a:cubicBezTo>
                <a:cubicBezTo>
                  <a:pt x="1499" y="6353"/>
                  <a:pt x="2391" y="6763"/>
                  <a:pt x="3944" y="6781"/>
                </a:cubicBezTo>
                <a:cubicBezTo>
                  <a:pt x="4051" y="6977"/>
                  <a:pt x="4122" y="7209"/>
                  <a:pt x="4122" y="7441"/>
                </a:cubicBezTo>
                <a:lnTo>
                  <a:pt x="4122" y="9172"/>
                </a:lnTo>
                <a:lnTo>
                  <a:pt x="3462" y="9172"/>
                </a:lnTo>
                <a:cubicBezTo>
                  <a:pt x="3158" y="9172"/>
                  <a:pt x="2926" y="9422"/>
                  <a:pt x="2926" y="9707"/>
                </a:cubicBezTo>
                <a:lnTo>
                  <a:pt x="2266" y="9707"/>
                </a:lnTo>
                <a:cubicBezTo>
                  <a:pt x="1963" y="9707"/>
                  <a:pt x="1731" y="9957"/>
                  <a:pt x="1731" y="10242"/>
                </a:cubicBezTo>
                <a:lnTo>
                  <a:pt x="1731" y="10510"/>
                </a:lnTo>
                <a:lnTo>
                  <a:pt x="7583" y="10510"/>
                </a:lnTo>
                <a:lnTo>
                  <a:pt x="7583" y="10242"/>
                </a:lnTo>
                <a:cubicBezTo>
                  <a:pt x="7583" y="9957"/>
                  <a:pt x="7334" y="9707"/>
                  <a:pt x="7048" y="9707"/>
                </a:cubicBezTo>
                <a:lnTo>
                  <a:pt x="6370" y="9707"/>
                </a:lnTo>
                <a:cubicBezTo>
                  <a:pt x="6370" y="9422"/>
                  <a:pt x="6138" y="9172"/>
                  <a:pt x="5853" y="9172"/>
                </a:cubicBezTo>
                <a:lnTo>
                  <a:pt x="5175" y="9172"/>
                </a:lnTo>
                <a:lnTo>
                  <a:pt x="5175" y="7459"/>
                </a:lnTo>
                <a:cubicBezTo>
                  <a:pt x="5175" y="7227"/>
                  <a:pt x="5246" y="6995"/>
                  <a:pt x="5371" y="6781"/>
                </a:cubicBezTo>
                <a:cubicBezTo>
                  <a:pt x="6923" y="6763"/>
                  <a:pt x="7815" y="6353"/>
                  <a:pt x="8547" y="5585"/>
                </a:cubicBezTo>
                <a:cubicBezTo>
                  <a:pt x="9296" y="4800"/>
                  <a:pt x="9296" y="3855"/>
                  <a:pt x="9296" y="3730"/>
                </a:cubicBezTo>
                <a:lnTo>
                  <a:pt x="9296" y="928"/>
                </a:lnTo>
                <a:lnTo>
                  <a:pt x="7583" y="928"/>
                </a:lnTo>
                <a:lnTo>
                  <a:pt x="7583"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525" name="Google Shape;1525;p43"/>
          <p:cNvGrpSpPr/>
          <p:nvPr/>
        </p:nvGrpSpPr>
        <p:grpSpPr>
          <a:xfrm>
            <a:off x="7301010" y="5797711"/>
            <a:ext cx="251246" cy="356340"/>
            <a:chOff x="867500" y="3647700"/>
            <a:chExt cx="190050" cy="261400"/>
          </a:xfrm>
        </p:grpSpPr>
        <p:sp>
          <p:nvSpPr>
            <p:cNvPr id="1526" name="Google Shape;1526;p43"/>
            <p:cNvSpPr/>
            <p:nvPr/>
          </p:nvSpPr>
          <p:spPr>
            <a:xfrm>
              <a:off x="923275" y="3796225"/>
              <a:ext cx="78525" cy="78975"/>
            </a:xfrm>
            <a:custGeom>
              <a:rect b="b" l="l" r="r" t="t"/>
              <a:pathLst>
                <a:path extrusionOk="0" h="3159" w="3141">
                  <a:moveTo>
                    <a:pt x="1570" y="1"/>
                  </a:moveTo>
                  <a:cubicBezTo>
                    <a:pt x="696" y="1"/>
                    <a:pt x="0" y="715"/>
                    <a:pt x="0" y="1571"/>
                  </a:cubicBezTo>
                  <a:cubicBezTo>
                    <a:pt x="0" y="2445"/>
                    <a:pt x="696" y="3159"/>
                    <a:pt x="1570" y="3159"/>
                  </a:cubicBezTo>
                  <a:cubicBezTo>
                    <a:pt x="2427" y="3159"/>
                    <a:pt x="3141" y="2445"/>
                    <a:pt x="3141" y="1589"/>
                  </a:cubicBezTo>
                  <a:cubicBezTo>
                    <a:pt x="3141" y="715"/>
                    <a:pt x="2427" y="1"/>
                    <a:pt x="157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27" name="Google Shape;1527;p43"/>
            <p:cNvSpPr/>
            <p:nvPr/>
          </p:nvSpPr>
          <p:spPr>
            <a:xfrm>
              <a:off x="888925" y="3762775"/>
              <a:ext cx="146775" cy="146325"/>
            </a:xfrm>
            <a:custGeom>
              <a:rect b="b" l="l" r="r" t="t"/>
              <a:pathLst>
                <a:path extrusionOk="0" h="5853" w="5871">
                  <a:moveTo>
                    <a:pt x="2944" y="786"/>
                  </a:moveTo>
                  <a:cubicBezTo>
                    <a:pt x="4104" y="786"/>
                    <a:pt x="5068" y="1749"/>
                    <a:pt x="5068" y="2927"/>
                  </a:cubicBezTo>
                  <a:cubicBezTo>
                    <a:pt x="5068" y="4087"/>
                    <a:pt x="4104" y="5050"/>
                    <a:pt x="2944" y="5050"/>
                  </a:cubicBezTo>
                  <a:cubicBezTo>
                    <a:pt x="1767" y="5050"/>
                    <a:pt x="803" y="4087"/>
                    <a:pt x="803" y="2927"/>
                  </a:cubicBezTo>
                  <a:cubicBezTo>
                    <a:pt x="803" y="1749"/>
                    <a:pt x="1767" y="786"/>
                    <a:pt x="2944" y="786"/>
                  </a:cubicBezTo>
                  <a:close/>
                  <a:moveTo>
                    <a:pt x="2944" y="1"/>
                  </a:moveTo>
                  <a:cubicBezTo>
                    <a:pt x="1339" y="1"/>
                    <a:pt x="0" y="1321"/>
                    <a:pt x="0" y="2927"/>
                  </a:cubicBezTo>
                  <a:cubicBezTo>
                    <a:pt x="0" y="4533"/>
                    <a:pt x="1339" y="5853"/>
                    <a:pt x="2944" y="5853"/>
                  </a:cubicBezTo>
                  <a:cubicBezTo>
                    <a:pt x="4550" y="5853"/>
                    <a:pt x="5871" y="4533"/>
                    <a:pt x="5871" y="2927"/>
                  </a:cubicBezTo>
                  <a:cubicBezTo>
                    <a:pt x="5871" y="1321"/>
                    <a:pt x="4550" y="1"/>
                    <a:pt x="294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28" name="Google Shape;1528;p43"/>
            <p:cNvSpPr/>
            <p:nvPr/>
          </p:nvSpPr>
          <p:spPr>
            <a:xfrm>
              <a:off x="980375" y="3647700"/>
              <a:ext cx="77175" cy="120450"/>
            </a:xfrm>
            <a:custGeom>
              <a:rect b="b" l="l" r="r" t="t"/>
              <a:pathLst>
                <a:path extrusionOk="0" h="4818" w="3087">
                  <a:moveTo>
                    <a:pt x="1874" y="0"/>
                  </a:moveTo>
                  <a:lnTo>
                    <a:pt x="821" y="2266"/>
                  </a:lnTo>
                  <a:lnTo>
                    <a:pt x="0" y="4122"/>
                  </a:lnTo>
                  <a:cubicBezTo>
                    <a:pt x="535" y="4247"/>
                    <a:pt x="1035" y="4479"/>
                    <a:pt x="1445" y="4818"/>
                  </a:cubicBezTo>
                  <a:lnTo>
                    <a:pt x="3087" y="1106"/>
                  </a:lnTo>
                  <a:lnTo>
                    <a:pt x="2338"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29" name="Google Shape;1529;p43"/>
            <p:cNvSpPr/>
            <p:nvPr/>
          </p:nvSpPr>
          <p:spPr>
            <a:xfrm>
              <a:off x="867500" y="3647700"/>
              <a:ext cx="77200" cy="120450"/>
            </a:xfrm>
            <a:custGeom>
              <a:rect b="b" l="l" r="r" t="t"/>
              <a:pathLst>
                <a:path extrusionOk="0" h="4818" w="3088">
                  <a:moveTo>
                    <a:pt x="733" y="0"/>
                  </a:moveTo>
                  <a:lnTo>
                    <a:pt x="1" y="1106"/>
                  </a:lnTo>
                  <a:lnTo>
                    <a:pt x="1643" y="4818"/>
                  </a:lnTo>
                  <a:cubicBezTo>
                    <a:pt x="2053" y="4479"/>
                    <a:pt x="2552" y="4247"/>
                    <a:pt x="3088" y="4122"/>
                  </a:cubicBezTo>
                  <a:lnTo>
                    <a:pt x="2249" y="2266"/>
                  </a:lnTo>
                  <a:lnTo>
                    <a:pt x="1214"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30" name="Google Shape;1530;p43"/>
            <p:cNvSpPr/>
            <p:nvPr/>
          </p:nvSpPr>
          <p:spPr>
            <a:xfrm>
              <a:off x="912575" y="3647700"/>
              <a:ext cx="99925" cy="40175"/>
            </a:xfrm>
            <a:custGeom>
              <a:rect b="b" l="l" r="r" t="t"/>
              <a:pathLst>
                <a:path extrusionOk="0" h="1607" w="3997">
                  <a:moveTo>
                    <a:pt x="0" y="0"/>
                  </a:moveTo>
                  <a:lnTo>
                    <a:pt x="732" y="1606"/>
                  </a:lnTo>
                  <a:lnTo>
                    <a:pt x="3247" y="1606"/>
                  </a:lnTo>
                  <a:lnTo>
                    <a:pt x="3997"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
        <p:nvSpPr>
          <p:cNvPr id="1531" name="Google Shape;1531;p43"/>
          <p:cNvSpPr/>
          <p:nvPr/>
        </p:nvSpPr>
        <p:spPr>
          <a:xfrm>
            <a:off x="8257587" y="5764356"/>
            <a:ext cx="356775" cy="308356"/>
          </a:xfrm>
          <a:custGeom>
            <a:rect b="b" l="l" r="r" t="t"/>
            <a:pathLst>
              <a:path extrusionOk="0" h="9048" w="10795">
                <a:moveTo>
                  <a:pt x="6064" y="0"/>
                </a:moveTo>
                <a:cubicBezTo>
                  <a:pt x="5646" y="0"/>
                  <a:pt x="5264" y="142"/>
                  <a:pt x="4960" y="412"/>
                </a:cubicBezTo>
                <a:cubicBezTo>
                  <a:pt x="4681" y="230"/>
                  <a:pt x="4344" y="130"/>
                  <a:pt x="4011" y="130"/>
                </a:cubicBezTo>
                <a:cubicBezTo>
                  <a:pt x="3854" y="130"/>
                  <a:pt x="3699" y="152"/>
                  <a:pt x="3551" y="198"/>
                </a:cubicBezTo>
                <a:cubicBezTo>
                  <a:pt x="3087" y="341"/>
                  <a:pt x="2712" y="715"/>
                  <a:pt x="2534" y="1179"/>
                </a:cubicBezTo>
                <a:lnTo>
                  <a:pt x="2445" y="1179"/>
                </a:lnTo>
                <a:cubicBezTo>
                  <a:pt x="1552" y="1179"/>
                  <a:pt x="857" y="1875"/>
                  <a:pt x="839" y="2749"/>
                </a:cubicBezTo>
                <a:lnTo>
                  <a:pt x="839" y="2838"/>
                </a:lnTo>
                <a:cubicBezTo>
                  <a:pt x="303" y="3124"/>
                  <a:pt x="0" y="3695"/>
                  <a:pt x="36" y="4302"/>
                </a:cubicBezTo>
                <a:cubicBezTo>
                  <a:pt x="89" y="5140"/>
                  <a:pt x="839" y="5765"/>
                  <a:pt x="1695" y="5765"/>
                </a:cubicBezTo>
                <a:lnTo>
                  <a:pt x="3747" y="5765"/>
                </a:lnTo>
                <a:cubicBezTo>
                  <a:pt x="4639" y="5765"/>
                  <a:pt x="5353" y="6478"/>
                  <a:pt x="5371" y="7353"/>
                </a:cubicBezTo>
                <a:lnTo>
                  <a:pt x="5371" y="9048"/>
                </a:lnTo>
                <a:lnTo>
                  <a:pt x="6423" y="9048"/>
                </a:lnTo>
                <a:lnTo>
                  <a:pt x="6423" y="7852"/>
                </a:lnTo>
                <a:lnTo>
                  <a:pt x="6423" y="7692"/>
                </a:lnTo>
                <a:cubicBezTo>
                  <a:pt x="6423" y="7192"/>
                  <a:pt x="6406" y="6568"/>
                  <a:pt x="6745" y="6157"/>
                </a:cubicBezTo>
                <a:cubicBezTo>
                  <a:pt x="6959" y="5943"/>
                  <a:pt x="7209" y="5747"/>
                  <a:pt x="7458" y="5568"/>
                </a:cubicBezTo>
                <a:cubicBezTo>
                  <a:pt x="7655" y="5444"/>
                  <a:pt x="7833" y="5301"/>
                  <a:pt x="7976" y="5122"/>
                </a:cubicBezTo>
                <a:cubicBezTo>
                  <a:pt x="8047" y="5033"/>
                  <a:pt x="8119" y="4926"/>
                  <a:pt x="8154" y="4819"/>
                </a:cubicBezTo>
                <a:cubicBezTo>
                  <a:pt x="7945" y="4741"/>
                  <a:pt x="7736" y="4691"/>
                  <a:pt x="7520" y="4691"/>
                </a:cubicBezTo>
                <a:cubicBezTo>
                  <a:pt x="7441" y="4691"/>
                  <a:pt x="7361" y="4698"/>
                  <a:pt x="7280" y="4712"/>
                </a:cubicBezTo>
                <a:cubicBezTo>
                  <a:pt x="7269" y="4713"/>
                  <a:pt x="7259" y="4714"/>
                  <a:pt x="7249" y="4714"/>
                </a:cubicBezTo>
                <a:cubicBezTo>
                  <a:pt x="7119" y="4714"/>
                  <a:pt x="7010" y="4612"/>
                  <a:pt x="6977" y="4480"/>
                </a:cubicBezTo>
                <a:cubicBezTo>
                  <a:pt x="6959" y="4337"/>
                  <a:pt x="7048" y="4195"/>
                  <a:pt x="7209" y="4177"/>
                </a:cubicBezTo>
                <a:cubicBezTo>
                  <a:pt x="7313" y="4161"/>
                  <a:pt x="7417" y="4153"/>
                  <a:pt x="7521" y="4153"/>
                </a:cubicBezTo>
                <a:cubicBezTo>
                  <a:pt x="7773" y="4153"/>
                  <a:pt x="8026" y="4200"/>
                  <a:pt x="8279" y="4302"/>
                </a:cubicBezTo>
                <a:cubicBezTo>
                  <a:pt x="8279" y="4248"/>
                  <a:pt x="8279" y="4230"/>
                  <a:pt x="8279" y="4195"/>
                </a:cubicBezTo>
                <a:cubicBezTo>
                  <a:pt x="8297" y="3980"/>
                  <a:pt x="8279" y="3766"/>
                  <a:pt x="8208" y="3570"/>
                </a:cubicBezTo>
                <a:cubicBezTo>
                  <a:pt x="8011" y="3088"/>
                  <a:pt x="7548" y="2874"/>
                  <a:pt x="7119" y="2696"/>
                </a:cubicBezTo>
                <a:cubicBezTo>
                  <a:pt x="7030" y="2678"/>
                  <a:pt x="6941" y="2642"/>
                  <a:pt x="6852" y="2624"/>
                </a:cubicBezTo>
                <a:lnTo>
                  <a:pt x="6762" y="2589"/>
                </a:lnTo>
                <a:lnTo>
                  <a:pt x="6745" y="2589"/>
                </a:lnTo>
                <a:cubicBezTo>
                  <a:pt x="6655" y="2607"/>
                  <a:pt x="6548" y="2642"/>
                  <a:pt x="6441" y="2678"/>
                </a:cubicBezTo>
                <a:lnTo>
                  <a:pt x="6316" y="2696"/>
                </a:lnTo>
                <a:lnTo>
                  <a:pt x="6191" y="2731"/>
                </a:lnTo>
                <a:cubicBezTo>
                  <a:pt x="5960" y="2999"/>
                  <a:pt x="5852" y="3338"/>
                  <a:pt x="5870" y="3695"/>
                </a:cubicBezTo>
                <a:cubicBezTo>
                  <a:pt x="5906" y="4052"/>
                  <a:pt x="6067" y="4373"/>
                  <a:pt x="6334" y="4605"/>
                </a:cubicBezTo>
                <a:cubicBezTo>
                  <a:pt x="6441" y="4694"/>
                  <a:pt x="6441" y="4855"/>
                  <a:pt x="6370" y="4962"/>
                </a:cubicBezTo>
                <a:cubicBezTo>
                  <a:pt x="6319" y="5023"/>
                  <a:pt x="6246" y="5055"/>
                  <a:pt x="6172" y="5055"/>
                </a:cubicBezTo>
                <a:cubicBezTo>
                  <a:pt x="6116" y="5055"/>
                  <a:pt x="6059" y="5036"/>
                  <a:pt x="6013" y="4997"/>
                </a:cubicBezTo>
                <a:cubicBezTo>
                  <a:pt x="5852" y="4855"/>
                  <a:pt x="5728" y="4694"/>
                  <a:pt x="5621" y="4498"/>
                </a:cubicBezTo>
                <a:lnTo>
                  <a:pt x="5585" y="4498"/>
                </a:lnTo>
                <a:cubicBezTo>
                  <a:pt x="5210" y="4444"/>
                  <a:pt x="4800" y="4373"/>
                  <a:pt x="4461" y="4141"/>
                </a:cubicBezTo>
                <a:cubicBezTo>
                  <a:pt x="4336" y="4070"/>
                  <a:pt x="4300" y="3909"/>
                  <a:pt x="4389" y="3784"/>
                </a:cubicBezTo>
                <a:cubicBezTo>
                  <a:pt x="4433" y="3707"/>
                  <a:pt x="4511" y="3671"/>
                  <a:pt x="4593" y="3671"/>
                </a:cubicBezTo>
                <a:cubicBezTo>
                  <a:pt x="4645" y="3671"/>
                  <a:pt x="4698" y="3685"/>
                  <a:pt x="4746" y="3713"/>
                </a:cubicBezTo>
                <a:cubicBezTo>
                  <a:pt x="4943" y="3838"/>
                  <a:pt x="5174" y="3909"/>
                  <a:pt x="5406" y="3927"/>
                </a:cubicBezTo>
                <a:cubicBezTo>
                  <a:pt x="5389" y="3873"/>
                  <a:pt x="5371" y="3802"/>
                  <a:pt x="5353" y="3731"/>
                </a:cubicBezTo>
                <a:cubicBezTo>
                  <a:pt x="5317" y="3427"/>
                  <a:pt x="5389" y="3124"/>
                  <a:pt x="5496" y="2856"/>
                </a:cubicBezTo>
                <a:lnTo>
                  <a:pt x="5496" y="2856"/>
                </a:lnTo>
                <a:cubicBezTo>
                  <a:pt x="5317" y="2892"/>
                  <a:pt x="5139" y="2910"/>
                  <a:pt x="4960" y="2910"/>
                </a:cubicBezTo>
                <a:cubicBezTo>
                  <a:pt x="4800" y="2910"/>
                  <a:pt x="4639" y="2892"/>
                  <a:pt x="4479" y="2856"/>
                </a:cubicBezTo>
                <a:cubicBezTo>
                  <a:pt x="4193" y="3213"/>
                  <a:pt x="3765" y="3481"/>
                  <a:pt x="3319" y="3588"/>
                </a:cubicBezTo>
                <a:cubicBezTo>
                  <a:pt x="2730" y="3891"/>
                  <a:pt x="2159" y="4284"/>
                  <a:pt x="2159" y="4926"/>
                </a:cubicBezTo>
                <a:cubicBezTo>
                  <a:pt x="2159" y="5087"/>
                  <a:pt x="2034" y="5194"/>
                  <a:pt x="1891" y="5194"/>
                </a:cubicBezTo>
                <a:cubicBezTo>
                  <a:pt x="1749" y="5194"/>
                  <a:pt x="1624" y="5087"/>
                  <a:pt x="1624" y="4926"/>
                </a:cubicBezTo>
                <a:cubicBezTo>
                  <a:pt x="1642" y="4426"/>
                  <a:pt x="1874" y="3963"/>
                  <a:pt x="2248" y="3641"/>
                </a:cubicBezTo>
                <a:cubicBezTo>
                  <a:pt x="1927" y="3606"/>
                  <a:pt x="1642" y="3463"/>
                  <a:pt x="1428" y="3231"/>
                </a:cubicBezTo>
                <a:cubicBezTo>
                  <a:pt x="1338" y="3106"/>
                  <a:pt x="1356" y="2946"/>
                  <a:pt x="1463" y="2856"/>
                </a:cubicBezTo>
                <a:cubicBezTo>
                  <a:pt x="1509" y="2818"/>
                  <a:pt x="1569" y="2799"/>
                  <a:pt x="1629" y="2799"/>
                </a:cubicBezTo>
                <a:cubicBezTo>
                  <a:pt x="1708" y="2799"/>
                  <a:pt x="1787" y="2831"/>
                  <a:pt x="1838" y="2892"/>
                </a:cubicBezTo>
                <a:cubicBezTo>
                  <a:pt x="1938" y="3009"/>
                  <a:pt x="2210" y="3126"/>
                  <a:pt x="2610" y="3126"/>
                </a:cubicBezTo>
                <a:cubicBezTo>
                  <a:pt x="2637" y="3126"/>
                  <a:pt x="2666" y="3125"/>
                  <a:pt x="2694" y="3124"/>
                </a:cubicBezTo>
                <a:cubicBezTo>
                  <a:pt x="3123" y="3124"/>
                  <a:pt x="3569" y="2963"/>
                  <a:pt x="3908" y="2678"/>
                </a:cubicBezTo>
                <a:cubicBezTo>
                  <a:pt x="3515" y="2517"/>
                  <a:pt x="3194" y="2214"/>
                  <a:pt x="2998" y="1839"/>
                </a:cubicBezTo>
                <a:cubicBezTo>
                  <a:pt x="2926" y="1714"/>
                  <a:pt x="2980" y="1554"/>
                  <a:pt x="3087" y="1482"/>
                </a:cubicBezTo>
                <a:cubicBezTo>
                  <a:pt x="3131" y="1461"/>
                  <a:pt x="3176" y="1450"/>
                  <a:pt x="3220" y="1450"/>
                </a:cubicBezTo>
                <a:cubicBezTo>
                  <a:pt x="3319" y="1450"/>
                  <a:pt x="3412" y="1503"/>
                  <a:pt x="3462" y="1590"/>
                </a:cubicBezTo>
                <a:cubicBezTo>
                  <a:pt x="3736" y="2088"/>
                  <a:pt x="4227" y="2334"/>
                  <a:pt x="4948" y="2334"/>
                </a:cubicBezTo>
                <a:cubicBezTo>
                  <a:pt x="5260" y="2334"/>
                  <a:pt x="5614" y="2288"/>
                  <a:pt x="6013" y="2196"/>
                </a:cubicBezTo>
                <a:cubicBezTo>
                  <a:pt x="5763" y="2000"/>
                  <a:pt x="5585" y="1679"/>
                  <a:pt x="5603" y="1179"/>
                </a:cubicBezTo>
                <a:cubicBezTo>
                  <a:pt x="5603" y="1019"/>
                  <a:pt x="5745" y="911"/>
                  <a:pt x="5888" y="911"/>
                </a:cubicBezTo>
                <a:cubicBezTo>
                  <a:pt x="6031" y="911"/>
                  <a:pt x="6156" y="1054"/>
                  <a:pt x="6138" y="1197"/>
                </a:cubicBezTo>
                <a:cubicBezTo>
                  <a:pt x="6120" y="1804"/>
                  <a:pt x="6441" y="1911"/>
                  <a:pt x="6977" y="2071"/>
                </a:cubicBezTo>
                <a:cubicBezTo>
                  <a:pt x="7048" y="2107"/>
                  <a:pt x="7137" y="2107"/>
                  <a:pt x="7209" y="2143"/>
                </a:cubicBezTo>
                <a:cubicBezTo>
                  <a:pt x="7369" y="1804"/>
                  <a:pt x="7655" y="1554"/>
                  <a:pt x="8011" y="1465"/>
                </a:cubicBezTo>
                <a:cubicBezTo>
                  <a:pt x="8033" y="1459"/>
                  <a:pt x="8054" y="1457"/>
                  <a:pt x="8076" y="1457"/>
                </a:cubicBezTo>
                <a:cubicBezTo>
                  <a:pt x="8199" y="1457"/>
                  <a:pt x="8320" y="1539"/>
                  <a:pt x="8350" y="1661"/>
                </a:cubicBezTo>
                <a:cubicBezTo>
                  <a:pt x="8386" y="1804"/>
                  <a:pt x="8297" y="1964"/>
                  <a:pt x="8154" y="2000"/>
                </a:cubicBezTo>
                <a:cubicBezTo>
                  <a:pt x="7958" y="2053"/>
                  <a:pt x="7815" y="2178"/>
                  <a:pt x="7726" y="2339"/>
                </a:cubicBezTo>
                <a:lnTo>
                  <a:pt x="7726" y="2375"/>
                </a:lnTo>
                <a:cubicBezTo>
                  <a:pt x="8136" y="2571"/>
                  <a:pt x="8493" y="2856"/>
                  <a:pt x="8672" y="3356"/>
                </a:cubicBezTo>
                <a:cubicBezTo>
                  <a:pt x="8725" y="3463"/>
                  <a:pt x="8743" y="3570"/>
                  <a:pt x="8761" y="3659"/>
                </a:cubicBezTo>
                <a:cubicBezTo>
                  <a:pt x="8814" y="3641"/>
                  <a:pt x="8850" y="3570"/>
                  <a:pt x="8886" y="3517"/>
                </a:cubicBezTo>
                <a:cubicBezTo>
                  <a:pt x="8975" y="3302"/>
                  <a:pt x="9046" y="3106"/>
                  <a:pt x="9064" y="2892"/>
                </a:cubicBezTo>
                <a:cubicBezTo>
                  <a:pt x="9082" y="2803"/>
                  <a:pt x="9153" y="2714"/>
                  <a:pt x="9243" y="2678"/>
                </a:cubicBezTo>
                <a:cubicBezTo>
                  <a:pt x="9272" y="2666"/>
                  <a:pt x="9304" y="2660"/>
                  <a:pt x="9336" y="2660"/>
                </a:cubicBezTo>
                <a:cubicBezTo>
                  <a:pt x="9399" y="2660"/>
                  <a:pt x="9463" y="2684"/>
                  <a:pt x="9510" y="2731"/>
                </a:cubicBezTo>
                <a:cubicBezTo>
                  <a:pt x="9582" y="2803"/>
                  <a:pt x="9617" y="2892"/>
                  <a:pt x="9582" y="2999"/>
                </a:cubicBezTo>
                <a:cubicBezTo>
                  <a:pt x="9546" y="3267"/>
                  <a:pt x="9475" y="3517"/>
                  <a:pt x="9332" y="3766"/>
                </a:cubicBezTo>
                <a:cubicBezTo>
                  <a:pt x="9207" y="3998"/>
                  <a:pt x="9011" y="4177"/>
                  <a:pt x="8761" y="4302"/>
                </a:cubicBezTo>
                <a:cubicBezTo>
                  <a:pt x="8743" y="4641"/>
                  <a:pt x="8636" y="4962"/>
                  <a:pt x="8475" y="5265"/>
                </a:cubicBezTo>
                <a:cubicBezTo>
                  <a:pt x="8654" y="5461"/>
                  <a:pt x="8832" y="5640"/>
                  <a:pt x="9046" y="5765"/>
                </a:cubicBezTo>
                <a:cubicBezTo>
                  <a:pt x="9136" y="5818"/>
                  <a:pt x="9189" y="5925"/>
                  <a:pt x="9189" y="6014"/>
                </a:cubicBezTo>
                <a:cubicBezTo>
                  <a:pt x="9189" y="6104"/>
                  <a:pt x="9136" y="6193"/>
                  <a:pt x="9046" y="6229"/>
                </a:cubicBezTo>
                <a:cubicBezTo>
                  <a:pt x="8993" y="6255"/>
                  <a:pt x="8944" y="6269"/>
                  <a:pt x="8899" y="6269"/>
                </a:cubicBezTo>
                <a:cubicBezTo>
                  <a:pt x="8855" y="6269"/>
                  <a:pt x="8814" y="6255"/>
                  <a:pt x="8779" y="6229"/>
                </a:cubicBezTo>
                <a:cubicBezTo>
                  <a:pt x="8547" y="6068"/>
                  <a:pt x="8333" y="5890"/>
                  <a:pt x="8154" y="5693"/>
                </a:cubicBezTo>
                <a:cubicBezTo>
                  <a:pt x="8011" y="5800"/>
                  <a:pt x="7869" y="5907"/>
                  <a:pt x="7744" y="5997"/>
                </a:cubicBezTo>
                <a:cubicBezTo>
                  <a:pt x="7512" y="6139"/>
                  <a:pt x="7316" y="6300"/>
                  <a:pt x="7137" y="6496"/>
                </a:cubicBezTo>
                <a:cubicBezTo>
                  <a:pt x="6923" y="6764"/>
                  <a:pt x="6941" y="7246"/>
                  <a:pt x="6941" y="7674"/>
                </a:cubicBezTo>
                <a:lnTo>
                  <a:pt x="6941" y="7852"/>
                </a:lnTo>
                <a:lnTo>
                  <a:pt x="6941" y="9048"/>
                </a:lnTo>
                <a:lnTo>
                  <a:pt x="8011" y="9048"/>
                </a:lnTo>
                <a:cubicBezTo>
                  <a:pt x="8011" y="7317"/>
                  <a:pt x="8832" y="7228"/>
                  <a:pt x="8939" y="7210"/>
                </a:cubicBezTo>
                <a:cubicBezTo>
                  <a:pt x="9278" y="7121"/>
                  <a:pt x="10206" y="6639"/>
                  <a:pt x="10402" y="5658"/>
                </a:cubicBezTo>
                <a:cubicBezTo>
                  <a:pt x="10420" y="5586"/>
                  <a:pt x="10402" y="5533"/>
                  <a:pt x="10402" y="5479"/>
                </a:cubicBezTo>
                <a:cubicBezTo>
                  <a:pt x="10795" y="4926"/>
                  <a:pt x="10777" y="4159"/>
                  <a:pt x="10349" y="3641"/>
                </a:cubicBezTo>
                <a:cubicBezTo>
                  <a:pt x="10402" y="3463"/>
                  <a:pt x="10420" y="3302"/>
                  <a:pt x="10420" y="3160"/>
                </a:cubicBezTo>
                <a:cubicBezTo>
                  <a:pt x="10420" y="2392"/>
                  <a:pt x="9885" y="1750"/>
                  <a:pt x="9153" y="1607"/>
                </a:cubicBezTo>
                <a:cubicBezTo>
                  <a:pt x="8921" y="965"/>
                  <a:pt x="8315" y="537"/>
                  <a:pt x="7637" y="537"/>
                </a:cubicBezTo>
                <a:cubicBezTo>
                  <a:pt x="7512" y="537"/>
                  <a:pt x="7387" y="537"/>
                  <a:pt x="7262" y="572"/>
                </a:cubicBezTo>
                <a:cubicBezTo>
                  <a:pt x="6977" y="251"/>
                  <a:pt x="6566" y="37"/>
                  <a:pt x="6138" y="2"/>
                </a:cubicBezTo>
                <a:cubicBezTo>
                  <a:pt x="6113" y="1"/>
                  <a:pt x="6088" y="0"/>
                  <a:pt x="6064"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32" name="Google Shape;1532;p43"/>
          <p:cNvSpPr/>
          <p:nvPr/>
        </p:nvSpPr>
        <p:spPr>
          <a:xfrm>
            <a:off x="8859393" y="5763094"/>
            <a:ext cx="306671" cy="362134"/>
          </a:xfrm>
          <a:custGeom>
            <a:rect b="b" l="l" r="r" t="t"/>
            <a:pathLst>
              <a:path extrusionOk="0" h="10626" w="9279">
                <a:moveTo>
                  <a:pt x="3640" y="1062"/>
                </a:moveTo>
                <a:cubicBezTo>
                  <a:pt x="3890" y="1062"/>
                  <a:pt x="4140" y="1133"/>
                  <a:pt x="4318" y="1312"/>
                </a:cubicBezTo>
                <a:cubicBezTo>
                  <a:pt x="4487" y="1203"/>
                  <a:pt x="4672" y="1152"/>
                  <a:pt x="4857" y="1152"/>
                </a:cubicBezTo>
                <a:cubicBezTo>
                  <a:pt x="4946" y="1152"/>
                  <a:pt x="5034" y="1164"/>
                  <a:pt x="5121" y="1187"/>
                </a:cubicBezTo>
                <a:cubicBezTo>
                  <a:pt x="5407" y="1276"/>
                  <a:pt x="5603" y="1490"/>
                  <a:pt x="5692" y="1758"/>
                </a:cubicBezTo>
                <a:lnTo>
                  <a:pt x="5764" y="1758"/>
                </a:lnTo>
                <a:cubicBezTo>
                  <a:pt x="6263" y="1758"/>
                  <a:pt x="6674" y="2150"/>
                  <a:pt x="6674" y="2650"/>
                </a:cubicBezTo>
                <a:lnTo>
                  <a:pt x="6674" y="2686"/>
                </a:lnTo>
                <a:cubicBezTo>
                  <a:pt x="6977" y="2864"/>
                  <a:pt x="7155" y="3203"/>
                  <a:pt x="7137" y="3542"/>
                </a:cubicBezTo>
                <a:cubicBezTo>
                  <a:pt x="7033" y="3995"/>
                  <a:pt x="6623" y="4346"/>
                  <a:pt x="6172" y="4346"/>
                </a:cubicBezTo>
                <a:cubicBezTo>
                  <a:pt x="6160" y="4346"/>
                  <a:pt x="6149" y="4345"/>
                  <a:pt x="6138" y="4345"/>
                </a:cubicBezTo>
                <a:lnTo>
                  <a:pt x="4943" y="4345"/>
                </a:lnTo>
                <a:cubicBezTo>
                  <a:pt x="4443" y="4345"/>
                  <a:pt x="4033" y="4755"/>
                  <a:pt x="4033" y="5255"/>
                </a:cubicBezTo>
                <a:lnTo>
                  <a:pt x="4033" y="6236"/>
                </a:lnTo>
                <a:lnTo>
                  <a:pt x="3426" y="6236"/>
                </a:lnTo>
                <a:lnTo>
                  <a:pt x="3426" y="5451"/>
                </a:lnTo>
                <a:cubicBezTo>
                  <a:pt x="3426" y="5166"/>
                  <a:pt x="3444" y="4809"/>
                  <a:pt x="3230" y="4595"/>
                </a:cubicBezTo>
                <a:cubicBezTo>
                  <a:pt x="3123" y="4452"/>
                  <a:pt x="2980" y="4345"/>
                  <a:pt x="2837" y="4238"/>
                </a:cubicBezTo>
                <a:cubicBezTo>
                  <a:pt x="2730" y="4184"/>
                  <a:pt x="2623" y="4095"/>
                  <a:pt x="2552" y="3988"/>
                </a:cubicBezTo>
                <a:cubicBezTo>
                  <a:pt x="2498" y="3935"/>
                  <a:pt x="2480" y="3881"/>
                  <a:pt x="2463" y="3810"/>
                </a:cubicBezTo>
                <a:cubicBezTo>
                  <a:pt x="2572" y="3755"/>
                  <a:pt x="2702" y="3732"/>
                  <a:pt x="2828" y="3732"/>
                </a:cubicBezTo>
                <a:cubicBezTo>
                  <a:pt x="2868" y="3732"/>
                  <a:pt x="2906" y="3734"/>
                  <a:pt x="2944" y="3738"/>
                </a:cubicBezTo>
                <a:cubicBezTo>
                  <a:pt x="3034" y="3738"/>
                  <a:pt x="3105" y="3685"/>
                  <a:pt x="3105" y="3613"/>
                </a:cubicBezTo>
                <a:cubicBezTo>
                  <a:pt x="3105" y="3524"/>
                  <a:pt x="3051" y="3453"/>
                  <a:pt x="2980" y="3435"/>
                </a:cubicBezTo>
                <a:cubicBezTo>
                  <a:pt x="2934" y="3431"/>
                  <a:pt x="2886" y="3429"/>
                  <a:pt x="2839" y="3429"/>
                </a:cubicBezTo>
                <a:cubicBezTo>
                  <a:pt x="2684" y="3429"/>
                  <a:pt x="2523" y="3452"/>
                  <a:pt x="2373" y="3506"/>
                </a:cubicBezTo>
                <a:cubicBezTo>
                  <a:pt x="2373" y="3471"/>
                  <a:pt x="2373" y="3453"/>
                  <a:pt x="2356" y="3435"/>
                </a:cubicBezTo>
                <a:cubicBezTo>
                  <a:pt x="2356" y="3310"/>
                  <a:pt x="2373" y="3203"/>
                  <a:pt x="2409" y="3078"/>
                </a:cubicBezTo>
                <a:cubicBezTo>
                  <a:pt x="2498" y="2793"/>
                  <a:pt x="2766" y="2686"/>
                  <a:pt x="3034" y="2579"/>
                </a:cubicBezTo>
                <a:cubicBezTo>
                  <a:pt x="3069" y="2579"/>
                  <a:pt x="3123" y="2561"/>
                  <a:pt x="3194" y="2543"/>
                </a:cubicBezTo>
                <a:lnTo>
                  <a:pt x="3230" y="2525"/>
                </a:lnTo>
                <a:cubicBezTo>
                  <a:pt x="3301" y="2543"/>
                  <a:pt x="3355" y="2561"/>
                  <a:pt x="3408" y="2579"/>
                </a:cubicBezTo>
                <a:lnTo>
                  <a:pt x="3480" y="2579"/>
                </a:lnTo>
                <a:lnTo>
                  <a:pt x="3569" y="2596"/>
                </a:lnTo>
                <a:cubicBezTo>
                  <a:pt x="3694" y="2757"/>
                  <a:pt x="3765" y="2953"/>
                  <a:pt x="3747" y="3150"/>
                </a:cubicBezTo>
                <a:cubicBezTo>
                  <a:pt x="3729" y="3346"/>
                  <a:pt x="3640" y="3542"/>
                  <a:pt x="3480" y="3685"/>
                </a:cubicBezTo>
                <a:cubicBezTo>
                  <a:pt x="3426" y="3721"/>
                  <a:pt x="3408" y="3810"/>
                  <a:pt x="3480" y="3881"/>
                </a:cubicBezTo>
                <a:cubicBezTo>
                  <a:pt x="3500" y="3912"/>
                  <a:pt x="3539" y="3931"/>
                  <a:pt x="3582" y="3931"/>
                </a:cubicBezTo>
                <a:cubicBezTo>
                  <a:pt x="3613" y="3931"/>
                  <a:pt x="3646" y="3921"/>
                  <a:pt x="3676" y="3899"/>
                </a:cubicBezTo>
                <a:cubicBezTo>
                  <a:pt x="3765" y="3810"/>
                  <a:pt x="3837" y="3721"/>
                  <a:pt x="3890" y="3613"/>
                </a:cubicBezTo>
                <a:lnTo>
                  <a:pt x="3908" y="3613"/>
                </a:lnTo>
                <a:cubicBezTo>
                  <a:pt x="4140" y="3596"/>
                  <a:pt x="4354" y="3524"/>
                  <a:pt x="4568" y="3417"/>
                </a:cubicBezTo>
                <a:cubicBezTo>
                  <a:pt x="4586" y="3399"/>
                  <a:pt x="4604" y="3364"/>
                  <a:pt x="4622" y="3328"/>
                </a:cubicBezTo>
                <a:cubicBezTo>
                  <a:pt x="4639" y="3292"/>
                  <a:pt x="4622" y="3239"/>
                  <a:pt x="4604" y="3221"/>
                </a:cubicBezTo>
                <a:cubicBezTo>
                  <a:pt x="4572" y="3179"/>
                  <a:pt x="4529" y="3162"/>
                  <a:pt x="4487" y="3162"/>
                </a:cubicBezTo>
                <a:cubicBezTo>
                  <a:pt x="4458" y="3162"/>
                  <a:pt x="4430" y="3170"/>
                  <a:pt x="4408" y="3185"/>
                </a:cubicBezTo>
                <a:cubicBezTo>
                  <a:pt x="4283" y="3239"/>
                  <a:pt x="4158" y="3310"/>
                  <a:pt x="4015" y="3310"/>
                </a:cubicBezTo>
                <a:cubicBezTo>
                  <a:pt x="4033" y="3274"/>
                  <a:pt x="4033" y="3221"/>
                  <a:pt x="4033" y="3185"/>
                </a:cubicBezTo>
                <a:cubicBezTo>
                  <a:pt x="4051" y="3007"/>
                  <a:pt x="4033" y="2846"/>
                  <a:pt x="3961" y="2686"/>
                </a:cubicBezTo>
                <a:lnTo>
                  <a:pt x="3961" y="2686"/>
                </a:lnTo>
                <a:cubicBezTo>
                  <a:pt x="4068" y="2704"/>
                  <a:pt x="4176" y="2721"/>
                  <a:pt x="4283" y="2721"/>
                </a:cubicBezTo>
                <a:cubicBezTo>
                  <a:pt x="4372" y="2721"/>
                  <a:pt x="4461" y="2704"/>
                  <a:pt x="4568" y="2686"/>
                </a:cubicBezTo>
                <a:cubicBezTo>
                  <a:pt x="4729" y="2900"/>
                  <a:pt x="4961" y="3043"/>
                  <a:pt x="5228" y="3114"/>
                </a:cubicBezTo>
                <a:cubicBezTo>
                  <a:pt x="5567" y="3292"/>
                  <a:pt x="5888" y="3506"/>
                  <a:pt x="5888" y="3881"/>
                </a:cubicBezTo>
                <a:cubicBezTo>
                  <a:pt x="5888" y="3935"/>
                  <a:pt x="5924" y="4006"/>
                  <a:pt x="5960" y="4042"/>
                </a:cubicBezTo>
                <a:cubicBezTo>
                  <a:pt x="5987" y="4051"/>
                  <a:pt x="6013" y="4055"/>
                  <a:pt x="6040" y="4055"/>
                </a:cubicBezTo>
                <a:cubicBezTo>
                  <a:pt x="6067" y="4055"/>
                  <a:pt x="6094" y="4051"/>
                  <a:pt x="6120" y="4042"/>
                </a:cubicBezTo>
                <a:cubicBezTo>
                  <a:pt x="6174" y="4006"/>
                  <a:pt x="6192" y="3935"/>
                  <a:pt x="6192" y="3881"/>
                </a:cubicBezTo>
                <a:cubicBezTo>
                  <a:pt x="6192" y="3596"/>
                  <a:pt x="6049" y="3328"/>
                  <a:pt x="5817" y="3150"/>
                </a:cubicBezTo>
                <a:cubicBezTo>
                  <a:pt x="6013" y="3150"/>
                  <a:pt x="6174" y="3043"/>
                  <a:pt x="6299" y="2918"/>
                </a:cubicBezTo>
                <a:cubicBezTo>
                  <a:pt x="6335" y="2846"/>
                  <a:pt x="6335" y="2757"/>
                  <a:pt x="6281" y="2704"/>
                </a:cubicBezTo>
                <a:cubicBezTo>
                  <a:pt x="6251" y="2681"/>
                  <a:pt x="6218" y="2671"/>
                  <a:pt x="6186" y="2671"/>
                </a:cubicBezTo>
                <a:cubicBezTo>
                  <a:pt x="6141" y="2671"/>
                  <a:pt x="6098" y="2690"/>
                  <a:pt x="6067" y="2721"/>
                </a:cubicBezTo>
                <a:cubicBezTo>
                  <a:pt x="6003" y="2785"/>
                  <a:pt x="5854" y="2849"/>
                  <a:pt x="5644" y="2849"/>
                </a:cubicBezTo>
                <a:cubicBezTo>
                  <a:pt x="5619" y="2849"/>
                  <a:pt x="5594" y="2848"/>
                  <a:pt x="5567" y="2846"/>
                </a:cubicBezTo>
                <a:cubicBezTo>
                  <a:pt x="5317" y="2846"/>
                  <a:pt x="5068" y="2757"/>
                  <a:pt x="4871" y="2596"/>
                </a:cubicBezTo>
                <a:cubicBezTo>
                  <a:pt x="5086" y="2507"/>
                  <a:pt x="5282" y="2347"/>
                  <a:pt x="5407" y="2150"/>
                </a:cubicBezTo>
                <a:cubicBezTo>
                  <a:pt x="5442" y="2079"/>
                  <a:pt x="5407" y="1990"/>
                  <a:pt x="5335" y="1936"/>
                </a:cubicBezTo>
                <a:cubicBezTo>
                  <a:pt x="5317" y="1924"/>
                  <a:pt x="5296" y="1918"/>
                  <a:pt x="5273" y="1918"/>
                </a:cubicBezTo>
                <a:cubicBezTo>
                  <a:pt x="5226" y="1918"/>
                  <a:pt x="5175" y="1942"/>
                  <a:pt x="5139" y="1990"/>
                </a:cubicBezTo>
                <a:cubicBezTo>
                  <a:pt x="4991" y="2273"/>
                  <a:pt x="4716" y="2412"/>
                  <a:pt x="4307" y="2412"/>
                </a:cubicBezTo>
                <a:cubicBezTo>
                  <a:pt x="4124" y="2412"/>
                  <a:pt x="3913" y="2384"/>
                  <a:pt x="3676" y="2329"/>
                </a:cubicBezTo>
                <a:cubicBezTo>
                  <a:pt x="3854" y="2186"/>
                  <a:pt x="3944" y="1954"/>
                  <a:pt x="3908" y="1740"/>
                </a:cubicBezTo>
                <a:cubicBezTo>
                  <a:pt x="3908" y="1686"/>
                  <a:pt x="3872" y="1633"/>
                  <a:pt x="3837" y="1597"/>
                </a:cubicBezTo>
                <a:cubicBezTo>
                  <a:pt x="3807" y="1590"/>
                  <a:pt x="3784" y="1586"/>
                  <a:pt x="3762" y="1586"/>
                </a:cubicBezTo>
                <a:cubicBezTo>
                  <a:pt x="3733" y="1586"/>
                  <a:pt x="3707" y="1594"/>
                  <a:pt x="3676" y="1615"/>
                </a:cubicBezTo>
                <a:cubicBezTo>
                  <a:pt x="3605" y="1651"/>
                  <a:pt x="3605" y="1704"/>
                  <a:pt x="3605" y="1758"/>
                </a:cubicBezTo>
                <a:cubicBezTo>
                  <a:pt x="3605" y="2115"/>
                  <a:pt x="3426" y="2168"/>
                  <a:pt x="3123" y="2257"/>
                </a:cubicBezTo>
                <a:cubicBezTo>
                  <a:pt x="3087" y="2275"/>
                  <a:pt x="3034" y="2293"/>
                  <a:pt x="2980" y="2311"/>
                </a:cubicBezTo>
                <a:cubicBezTo>
                  <a:pt x="2909" y="2115"/>
                  <a:pt x="2730" y="1972"/>
                  <a:pt x="2534" y="1918"/>
                </a:cubicBezTo>
                <a:cubicBezTo>
                  <a:pt x="2520" y="1914"/>
                  <a:pt x="2505" y="1911"/>
                  <a:pt x="2491" y="1911"/>
                </a:cubicBezTo>
                <a:cubicBezTo>
                  <a:pt x="2453" y="1911"/>
                  <a:pt x="2417" y="1928"/>
                  <a:pt x="2391" y="1954"/>
                </a:cubicBezTo>
                <a:cubicBezTo>
                  <a:pt x="2356" y="2008"/>
                  <a:pt x="2338" y="2043"/>
                  <a:pt x="2356" y="2115"/>
                </a:cubicBezTo>
                <a:cubicBezTo>
                  <a:pt x="2356" y="2168"/>
                  <a:pt x="2409" y="2222"/>
                  <a:pt x="2480" y="2222"/>
                </a:cubicBezTo>
                <a:cubicBezTo>
                  <a:pt x="2570" y="2257"/>
                  <a:pt x="2659" y="2329"/>
                  <a:pt x="2712" y="2418"/>
                </a:cubicBezTo>
                <a:lnTo>
                  <a:pt x="2712" y="2436"/>
                </a:lnTo>
                <a:cubicBezTo>
                  <a:pt x="2463" y="2543"/>
                  <a:pt x="2249" y="2739"/>
                  <a:pt x="2159" y="2989"/>
                </a:cubicBezTo>
                <a:cubicBezTo>
                  <a:pt x="2141" y="3043"/>
                  <a:pt x="2124" y="3114"/>
                  <a:pt x="2124" y="3185"/>
                </a:cubicBezTo>
                <a:cubicBezTo>
                  <a:pt x="2106" y="3150"/>
                  <a:pt x="2070" y="3132"/>
                  <a:pt x="2052" y="3096"/>
                </a:cubicBezTo>
                <a:cubicBezTo>
                  <a:pt x="1999" y="2971"/>
                  <a:pt x="1963" y="2846"/>
                  <a:pt x="1945" y="2739"/>
                </a:cubicBezTo>
                <a:cubicBezTo>
                  <a:pt x="1945" y="2686"/>
                  <a:pt x="1892" y="2614"/>
                  <a:pt x="1856" y="2614"/>
                </a:cubicBezTo>
                <a:cubicBezTo>
                  <a:pt x="1836" y="2601"/>
                  <a:pt x="1815" y="2595"/>
                  <a:pt x="1796" y="2595"/>
                </a:cubicBezTo>
                <a:cubicBezTo>
                  <a:pt x="1764" y="2595"/>
                  <a:pt x="1735" y="2610"/>
                  <a:pt x="1713" y="2632"/>
                </a:cubicBezTo>
                <a:cubicBezTo>
                  <a:pt x="1678" y="2686"/>
                  <a:pt x="1642" y="2739"/>
                  <a:pt x="1678" y="2775"/>
                </a:cubicBezTo>
                <a:cubicBezTo>
                  <a:pt x="1695" y="2953"/>
                  <a:pt x="1749" y="3096"/>
                  <a:pt x="1820" y="3221"/>
                </a:cubicBezTo>
                <a:cubicBezTo>
                  <a:pt x="1892" y="3346"/>
                  <a:pt x="1999" y="3453"/>
                  <a:pt x="2141" y="3524"/>
                </a:cubicBezTo>
                <a:cubicBezTo>
                  <a:pt x="2159" y="3703"/>
                  <a:pt x="2231" y="3899"/>
                  <a:pt x="2320" y="4077"/>
                </a:cubicBezTo>
                <a:cubicBezTo>
                  <a:pt x="2231" y="4184"/>
                  <a:pt x="2106" y="4292"/>
                  <a:pt x="1981" y="4363"/>
                </a:cubicBezTo>
                <a:cubicBezTo>
                  <a:pt x="1945" y="4399"/>
                  <a:pt x="1910" y="4434"/>
                  <a:pt x="1892" y="4506"/>
                </a:cubicBezTo>
                <a:cubicBezTo>
                  <a:pt x="1892" y="4541"/>
                  <a:pt x="1927" y="4613"/>
                  <a:pt x="1981" y="4631"/>
                </a:cubicBezTo>
                <a:cubicBezTo>
                  <a:pt x="2005" y="4647"/>
                  <a:pt x="2029" y="4655"/>
                  <a:pt x="2051" y="4655"/>
                </a:cubicBezTo>
                <a:cubicBezTo>
                  <a:pt x="2079" y="4655"/>
                  <a:pt x="2104" y="4642"/>
                  <a:pt x="2124" y="4613"/>
                </a:cubicBezTo>
                <a:cubicBezTo>
                  <a:pt x="2249" y="4523"/>
                  <a:pt x="2373" y="4434"/>
                  <a:pt x="2480" y="4309"/>
                </a:cubicBezTo>
                <a:cubicBezTo>
                  <a:pt x="2570" y="4381"/>
                  <a:pt x="2641" y="4434"/>
                  <a:pt x="2730" y="4488"/>
                </a:cubicBezTo>
                <a:cubicBezTo>
                  <a:pt x="2855" y="4559"/>
                  <a:pt x="2962" y="4666"/>
                  <a:pt x="3069" y="4773"/>
                </a:cubicBezTo>
                <a:cubicBezTo>
                  <a:pt x="3194" y="4916"/>
                  <a:pt x="3194" y="5201"/>
                  <a:pt x="3194" y="5433"/>
                </a:cubicBezTo>
                <a:lnTo>
                  <a:pt x="3194" y="6236"/>
                </a:lnTo>
                <a:lnTo>
                  <a:pt x="2570" y="6236"/>
                </a:lnTo>
                <a:cubicBezTo>
                  <a:pt x="2570" y="5255"/>
                  <a:pt x="2106" y="5201"/>
                  <a:pt x="2034" y="5166"/>
                </a:cubicBezTo>
                <a:cubicBezTo>
                  <a:pt x="1838" y="5130"/>
                  <a:pt x="1321" y="4845"/>
                  <a:pt x="1214" y="4292"/>
                </a:cubicBezTo>
                <a:cubicBezTo>
                  <a:pt x="1196" y="4256"/>
                  <a:pt x="1196" y="4220"/>
                  <a:pt x="1196" y="4184"/>
                </a:cubicBezTo>
                <a:cubicBezTo>
                  <a:pt x="964" y="3881"/>
                  <a:pt x="982" y="3435"/>
                  <a:pt x="1232" y="3132"/>
                </a:cubicBezTo>
                <a:cubicBezTo>
                  <a:pt x="1214" y="3043"/>
                  <a:pt x="1196" y="2953"/>
                  <a:pt x="1196" y="2846"/>
                </a:cubicBezTo>
                <a:cubicBezTo>
                  <a:pt x="1196" y="2418"/>
                  <a:pt x="1499" y="2043"/>
                  <a:pt x="1927" y="1972"/>
                </a:cubicBezTo>
                <a:cubicBezTo>
                  <a:pt x="2048" y="1610"/>
                  <a:pt x="2385" y="1364"/>
                  <a:pt x="2746" y="1364"/>
                </a:cubicBezTo>
                <a:cubicBezTo>
                  <a:pt x="2759" y="1364"/>
                  <a:pt x="2771" y="1365"/>
                  <a:pt x="2784" y="1365"/>
                </a:cubicBezTo>
                <a:cubicBezTo>
                  <a:pt x="2855" y="1365"/>
                  <a:pt x="2944" y="1383"/>
                  <a:pt x="2998" y="1383"/>
                </a:cubicBezTo>
                <a:cubicBezTo>
                  <a:pt x="3159" y="1205"/>
                  <a:pt x="3390" y="1098"/>
                  <a:pt x="3640" y="1062"/>
                </a:cubicBezTo>
                <a:close/>
                <a:moveTo>
                  <a:pt x="4048" y="0"/>
                </a:moveTo>
                <a:cubicBezTo>
                  <a:pt x="3341" y="0"/>
                  <a:pt x="2632" y="188"/>
                  <a:pt x="1999" y="562"/>
                </a:cubicBezTo>
                <a:cubicBezTo>
                  <a:pt x="750" y="1294"/>
                  <a:pt x="0" y="2650"/>
                  <a:pt x="36" y="4113"/>
                </a:cubicBezTo>
                <a:cubicBezTo>
                  <a:pt x="36" y="5362"/>
                  <a:pt x="625" y="6540"/>
                  <a:pt x="1624" y="7307"/>
                </a:cubicBezTo>
                <a:lnTo>
                  <a:pt x="1624" y="10626"/>
                </a:lnTo>
                <a:lnTo>
                  <a:pt x="5817" y="10626"/>
                </a:lnTo>
                <a:lnTo>
                  <a:pt x="5817" y="9038"/>
                </a:lnTo>
                <a:lnTo>
                  <a:pt x="6477" y="9038"/>
                </a:lnTo>
                <a:cubicBezTo>
                  <a:pt x="6905" y="9038"/>
                  <a:pt x="7298" y="8877"/>
                  <a:pt x="7601" y="8574"/>
                </a:cubicBezTo>
                <a:cubicBezTo>
                  <a:pt x="7887" y="8288"/>
                  <a:pt x="8047" y="7878"/>
                  <a:pt x="8047" y="7468"/>
                </a:cubicBezTo>
                <a:lnTo>
                  <a:pt x="8047" y="6665"/>
                </a:lnTo>
                <a:lnTo>
                  <a:pt x="8636" y="6665"/>
                </a:lnTo>
                <a:cubicBezTo>
                  <a:pt x="8975" y="6629"/>
                  <a:pt x="9279" y="6236"/>
                  <a:pt x="8957" y="5737"/>
                </a:cubicBezTo>
                <a:lnTo>
                  <a:pt x="8047" y="4167"/>
                </a:lnTo>
                <a:lnTo>
                  <a:pt x="8047" y="4113"/>
                </a:lnTo>
                <a:cubicBezTo>
                  <a:pt x="8101" y="2650"/>
                  <a:pt x="7352" y="1294"/>
                  <a:pt x="6085" y="562"/>
                </a:cubicBezTo>
                <a:cubicBezTo>
                  <a:pt x="5460" y="188"/>
                  <a:pt x="4755" y="0"/>
                  <a:pt x="404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nvGrpSpPr>
          <p:cNvPr id="1533" name="Google Shape;1533;p43"/>
          <p:cNvGrpSpPr/>
          <p:nvPr/>
        </p:nvGrpSpPr>
        <p:grpSpPr>
          <a:xfrm>
            <a:off x="9443288" y="5752884"/>
            <a:ext cx="299598" cy="398327"/>
            <a:chOff x="3707175" y="1322350"/>
            <a:chExt cx="226625" cy="292200"/>
          </a:xfrm>
        </p:grpSpPr>
        <p:sp>
          <p:nvSpPr>
            <p:cNvPr id="1534" name="Google Shape;1534;p43"/>
            <p:cNvSpPr/>
            <p:nvPr/>
          </p:nvSpPr>
          <p:spPr>
            <a:xfrm>
              <a:off x="3707175" y="1322350"/>
              <a:ext cx="226625" cy="292200"/>
            </a:xfrm>
            <a:custGeom>
              <a:rect b="b" l="l" r="r" t="t"/>
              <a:pathLst>
                <a:path extrusionOk="0" h="11688" w="9065">
                  <a:moveTo>
                    <a:pt x="7584" y="3462"/>
                  </a:moveTo>
                  <a:cubicBezTo>
                    <a:pt x="8119" y="3462"/>
                    <a:pt x="8529" y="3872"/>
                    <a:pt x="8529" y="4390"/>
                  </a:cubicBezTo>
                  <a:cubicBezTo>
                    <a:pt x="8529" y="4907"/>
                    <a:pt x="8119" y="5318"/>
                    <a:pt x="7584" y="5318"/>
                  </a:cubicBezTo>
                  <a:cubicBezTo>
                    <a:pt x="7084" y="5318"/>
                    <a:pt x="6656" y="4907"/>
                    <a:pt x="6656" y="4390"/>
                  </a:cubicBezTo>
                  <a:cubicBezTo>
                    <a:pt x="6656" y="3872"/>
                    <a:pt x="7084" y="3462"/>
                    <a:pt x="7584" y="3462"/>
                  </a:cubicBezTo>
                  <a:close/>
                  <a:moveTo>
                    <a:pt x="1339" y="1"/>
                  </a:moveTo>
                  <a:cubicBezTo>
                    <a:pt x="1178" y="1"/>
                    <a:pt x="1018" y="126"/>
                    <a:pt x="964" y="286"/>
                  </a:cubicBezTo>
                  <a:cubicBezTo>
                    <a:pt x="572" y="340"/>
                    <a:pt x="268" y="661"/>
                    <a:pt x="268" y="1071"/>
                  </a:cubicBezTo>
                  <a:lnTo>
                    <a:pt x="268" y="4336"/>
                  </a:lnTo>
                  <a:cubicBezTo>
                    <a:pt x="108" y="4426"/>
                    <a:pt x="1" y="4604"/>
                    <a:pt x="1" y="4782"/>
                  </a:cubicBezTo>
                  <a:cubicBezTo>
                    <a:pt x="1" y="6192"/>
                    <a:pt x="1053" y="7352"/>
                    <a:pt x="2409" y="7548"/>
                  </a:cubicBezTo>
                  <a:lnTo>
                    <a:pt x="2409" y="8904"/>
                  </a:lnTo>
                  <a:cubicBezTo>
                    <a:pt x="2409" y="10456"/>
                    <a:pt x="3658" y="11688"/>
                    <a:pt x="5193" y="11688"/>
                  </a:cubicBezTo>
                  <a:cubicBezTo>
                    <a:pt x="6745" y="11688"/>
                    <a:pt x="7994" y="10456"/>
                    <a:pt x="7994" y="8904"/>
                  </a:cubicBezTo>
                  <a:lnTo>
                    <a:pt x="7994" y="5799"/>
                  </a:lnTo>
                  <a:cubicBezTo>
                    <a:pt x="8601" y="5621"/>
                    <a:pt x="9065" y="5050"/>
                    <a:pt x="9065" y="4390"/>
                  </a:cubicBezTo>
                  <a:cubicBezTo>
                    <a:pt x="9065" y="3587"/>
                    <a:pt x="8405" y="2927"/>
                    <a:pt x="7584" y="2927"/>
                  </a:cubicBezTo>
                  <a:cubicBezTo>
                    <a:pt x="6781" y="2927"/>
                    <a:pt x="6121" y="3587"/>
                    <a:pt x="6121" y="4390"/>
                  </a:cubicBezTo>
                  <a:cubicBezTo>
                    <a:pt x="6121" y="5050"/>
                    <a:pt x="6585" y="5621"/>
                    <a:pt x="7191" y="5799"/>
                  </a:cubicBezTo>
                  <a:lnTo>
                    <a:pt x="7191" y="8904"/>
                  </a:lnTo>
                  <a:cubicBezTo>
                    <a:pt x="7191" y="10010"/>
                    <a:pt x="6299" y="10902"/>
                    <a:pt x="5193" y="10902"/>
                  </a:cubicBezTo>
                  <a:cubicBezTo>
                    <a:pt x="4105" y="10902"/>
                    <a:pt x="3195" y="10010"/>
                    <a:pt x="3195" y="8904"/>
                  </a:cubicBezTo>
                  <a:lnTo>
                    <a:pt x="3195" y="7548"/>
                  </a:lnTo>
                  <a:cubicBezTo>
                    <a:pt x="4568" y="7352"/>
                    <a:pt x="5603" y="6192"/>
                    <a:pt x="5603" y="4782"/>
                  </a:cubicBezTo>
                  <a:cubicBezTo>
                    <a:pt x="5603" y="4586"/>
                    <a:pt x="5496" y="4426"/>
                    <a:pt x="5336" y="4336"/>
                  </a:cubicBezTo>
                  <a:lnTo>
                    <a:pt x="5336" y="1071"/>
                  </a:lnTo>
                  <a:cubicBezTo>
                    <a:pt x="5336" y="661"/>
                    <a:pt x="5032" y="340"/>
                    <a:pt x="4640" y="286"/>
                  </a:cubicBezTo>
                  <a:cubicBezTo>
                    <a:pt x="4586" y="126"/>
                    <a:pt x="4444" y="1"/>
                    <a:pt x="4265" y="1"/>
                  </a:cubicBezTo>
                  <a:lnTo>
                    <a:pt x="4140" y="1"/>
                  </a:lnTo>
                  <a:cubicBezTo>
                    <a:pt x="3837" y="1"/>
                    <a:pt x="3605" y="250"/>
                    <a:pt x="3605" y="536"/>
                  </a:cubicBezTo>
                  <a:cubicBezTo>
                    <a:pt x="3605" y="839"/>
                    <a:pt x="3837" y="1071"/>
                    <a:pt x="4140" y="1071"/>
                  </a:cubicBezTo>
                  <a:lnTo>
                    <a:pt x="4265" y="1071"/>
                  </a:lnTo>
                  <a:cubicBezTo>
                    <a:pt x="4426" y="1071"/>
                    <a:pt x="4568" y="964"/>
                    <a:pt x="4640" y="839"/>
                  </a:cubicBezTo>
                  <a:cubicBezTo>
                    <a:pt x="4729" y="875"/>
                    <a:pt x="4800" y="964"/>
                    <a:pt x="4800" y="1071"/>
                  </a:cubicBezTo>
                  <a:lnTo>
                    <a:pt x="4800" y="4336"/>
                  </a:lnTo>
                  <a:cubicBezTo>
                    <a:pt x="4640" y="4426"/>
                    <a:pt x="4533" y="4604"/>
                    <a:pt x="4533" y="4782"/>
                  </a:cubicBezTo>
                  <a:cubicBezTo>
                    <a:pt x="4533" y="5746"/>
                    <a:pt x="3765" y="6513"/>
                    <a:pt x="2802" y="6513"/>
                  </a:cubicBezTo>
                  <a:cubicBezTo>
                    <a:pt x="1838" y="6513"/>
                    <a:pt x="1071" y="5746"/>
                    <a:pt x="1071" y="4782"/>
                  </a:cubicBezTo>
                  <a:cubicBezTo>
                    <a:pt x="1071" y="4586"/>
                    <a:pt x="964" y="4426"/>
                    <a:pt x="804" y="4336"/>
                  </a:cubicBezTo>
                  <a:lnTo>
                    <a:pt x="804" y="1071"/>
                  </a:lnTo>
                  <a:cubicBezTo>
                    <a:pt x="804" y="964"/>
                    <a:pt x="875" y="875"/>
                    <a:pt x="964" y="839"/>
                  </a:cubicBezTo>
                  <a:cubicBezTo>
                    <a:pt x="1036" y="982"/>
                    <a:pt x="1178" y="1071"/>
                    <a:pt x="1339" y="1071"/>
                  </a:cubicBezTo>
                  <a:lnTo>
                    <a:pt x="1464" y="1071"/>
                  </a:lnTo>
                  <a:cubicBezTo>
                    <a:pt x="1767" y="1071"/>
                    <a:pt x="1999" y="839"/>
                    <a:pt x="1999" y="536"/>
                  </a:cubicBezTo>
                  <a:cubicBezTo>
                    <a:pt x="1999" y="250"/>
                    <a:pt x="1767" y="1"/>
                    <a:pt x="146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sp>
          <p:nvSpPr>
            <p:cNvPr id="1535" name="Google Shape;1535;p43"/>
            <p:cNvSpPr/>
            <p:nvPr/>
          </p:nvSpPr>
          <p:spPr>
            <a:xfrm>
              <a:off x="3880250" y="1415575"/>
              <a:ext cx="33475" cy="33050"/>
            </a:xfrm>
            <a:custGeom>
              <a:rect b="b" l="l" r="r" t="t"/>
              <a:pathLst>
                <a:path extrusionOk="0" h="1322" w="1339">
                  <a:moveTo>
                    <a:pt x="661" y="1"/>
                  </a:moveTo>
                  <a:cubicBezTo>
                    <a:pt x="304" y="1"/>
                    <a:pt x="1" y="286"/>
                    <a:pt x="1" y="661"/>
                  </a:cubicBezTo>
                  <a:cubicBezTo>
                    <a:pt x="1" y="1036"/>
                    <a:pt x="304" y="1321"/>
                    <a:pt x="661" y="1321"/>
                  </a:cubicBezTo>
                  <a:cubicBezTo>
                    <a:pt x="1036" y="1321"/>
                    <a:pt x="1339" y="1036"/>
                    <a:pt x="1339" y="661"/>
                  </a:cubicBezTo>
                  <a:cubicBezTo>
                    <a:pt x="1339" y="286"/>
                    <a:pt x="1036" y="1"/>
                    <a:pt x="66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121900" lIns="121900" spcFirstLastPara="1" rIns="121900" wrap="square" tIns="121900">
              <a:noAutofit/>
            </a:bodyPr>
            <a:lstStyle/>
            <a:p>
              <a:pPr indent="0" lvl="0" marL="0" rtl="0" algn="l">
                <a:spcBef>
                  <a:spcPts val="0"/>
                </a:spcBef>
                <a:spcAft>
                  <a:spcPts val="0"/>
                </a:spcAft>
                <a:buNone/>
              </a:pPr>
              <a:r>
                <a:t/>
              </a:r>
              <a:endParaRPr>
                <a:solidFill>
                  <a:srgbClr val="FFFFFF"/>
                </a:solidFil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9" name="Shape 1539"/>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5" name="Shape 945"/>
        <p:cNvGrpSpPr/>
        <p:nvPr/>
      </p:nvGrpSpPr>
      <p:grpSpPr>
        <a:xfrm>
          <a:off x="0" y="0"/>
          <a:ext cx="0" cy="0"/>
          <a:chOff x="0" y="0"/>
          <a:chExt cx="0" cy="0"/>
        </a:xfrm>
      </p:grpSpPr>
      <p:sp>
        <p:nvSpPr>
          <p:cNvPr id="946" name="Google Shape;946;p24"/>
          <p:cNvSpPr/>
          <p:nvPr/>
        </p:nvSpPr>
        <p:spPr>
          <a:xfrm rot="-1681470">
            <a:off x="1202925" y="4981363"/>
            <a:ext cx="1192192" cy="1024616"/>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6"/>
              </a:gs>
              <a:gs pos="100000">
                <a:schemeClr val="accent5"/>
              </a:gs>
            </a:gsLst>
            <a:lin ang="540001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47" name="Google Shape;947;p24"/>
          <p:cNvSpPr/>
          <p:nvPr/>
        </p:nvSpPr>
        <p:spPr>
          <a:xfrm rot="1441053">
            <a:off x="1201263" y="3872452"/>
            <a:ext cx="1195517" cy="1018544"/>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6"/>
              </a:gs>
              <a:gs pos="100000">
                <a:schemeClr val="dk1"/>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48" name="Google Shape;948;p24"/>
          <p:cNvSpPr/>
          <p:nvPr/>
        </p:nvSpPr>
        <p:spPr>
          <a:xfrm rot="4060834">
            <a:off x="1217972" y="2825638"/>
            <a:ext cx="1162099" cy="1045826"/>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lt1"/>
              </a:gs>
              <a:gs pos="100000">
                <a:schemeClr val="dk2"/>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49" name="Google Shape;949;p24"/>
          <p:cNvSpPr/>
          <p:nvPr/>
        </p:nvSpPr>
        <p:spPr>
          <a:xfrm rot="5400000">
            <a:off x="1221897" y="1684668"/>
            <a:ext cx="1154249" cy="105181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50" name="Google Shape;950;p24"/>
          <p:cNvSpPr txBox="1"/>
          <p:nvPr>
            <p:ph idx="1" type="body"/>
          </p:nvPr>
        </p:nvSpPr>
        <p:spPr>
          <a:xfrm>
            <a:off x="2508375" y="1947213"/>
            <a:ext cx="6655200" cy="690600"/>
          </a:xfrm>
          <a:prstGeom prst="rect">
            <a:avLst/>
          </a:prstGeom>
        </p:spPr>
        <p:txBody>
          <a:bodyPr anchorCtr="0" anchor="t" bIns="121900" lIns="121900" spcFirstLastPara="1" rIns="121900" wrap="square" tIns="121900">
            <a:noAutofit/>
          </a:bodyPr>
          <a:lstStyle/>
          <a:p>
            <a:pPr indent="0" lvl="0" marL="0" rtl="0" algn="l">
              <a:lnSpc>
                <a:spcPct val="200000"/>
              </a:lnSpc>
              <a:spcBef>
                <a:spcPts val="0"/>
              </a:spcBef>
              <a:spcAft>
                <a:spcPts val="2100"/>
              </a:spcAft>
              <a:buNone/>
            </a:pPr>
            <a:r>
              <a:rPr lang="en"/>
              <a:t>We will talk about this first.</a:t>
            </a:r>
            <a:endParaRPr/>
          </a:p>
        </p:txBody>
      </p:sp>
      <p:sp>
        <p:nvSpPr>
          <p:cNvPr id="951" name="Google Shape;951;p24"/>
          <p:cNvSpPr txBox="1"/>
          <p:nvPr>
            <p:ph type="title"/>
          </p:nvPr>
        </p:nvSpPr>
        <p:spPr>
          <a:xfrm>
            <a:off x="720400" y="593375"/>
            <a:ext cx="110559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Here is where you add your talking points.</a:t>
            </a:r>
            <a:endParaRPr/>
          </a:p>
        </p:txBody>
      </p:sp>
      <p:sp>
        <p:nvSpPr>
          <p:cNvPr id="952" name="Google Shape;952;p24"/>
          <p:cNvSpPr txBox="1"/>
          <p:nvPr>
            <p:ph idx="2" type="body"/>
          </p:nvPr>
        </p:nvSpPr>
        <p:spPr>
          <a:xfrm>
            <a:off x="2508375" y="3002845"/>
            <a:ext cx="6655200" cy="6906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We will talk about this second.</a:t>
            </a:r>
            <a:endParaRPr/>
          </a:p>
        </p:txBody>
      </p:sp>
      <p:sp>
        <p:nvSpPr>
          <p:cNvPr id="953" name="Google Shape;953;p24"/>
          <p:cNvSpPr txBox="1"/>
          <p:nvPr>
            <p:ph idx="3" type="body"/>
          </p:nvPr>
        </p:nvSpPr>
        <p:spPr>
          <a:xfrm>
            <a:off x="2508375" y="4058477"/>
            <a:ext cx="6655200" cy="6906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After that we will talk about this.</a:t>
            </a:r>
            <a:endParaRPr/>
          </a:p>
        </p:txBody>
      </p:sp>
      <p:sp>
        <p:nvSpPr>
          <p:cNvPr id="954" name="Google Shape;954;p24"/>
          <p:cNvSpPr txBox="1"/>
          <p:nvPr>
            <p:ph idx="4" type="body"/>
          </p:nvPr>
        </p:nvSpPr>
        <p:spPr>
          <a:xfrm>
            <a:off x="2508375" y="5114109"/>
            <a:ext cx="6655200" cy="6906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And we will talk about this last.</a:t>
            </a:r>
            <a:endParaRPr/>
          </a:p>
        </p:txBody>
      </p:sp>
      <p:sp>
        <p:nvSpPr>
          <p:cNvPr id="955" name="Google Shape;955;p24"/>
          <p:cNvSpPr txBox="1"/>
          <p:nvPr>
            <p:ph idx="5" type="title"/>
          </p:nvPr>
        </p:nvSpPr>
        <p:spPr>
          <a:xfrm>
            <a:off x="685271" y="1939310"/>
            <a:ext cx="2227500" cy="451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01</a:t>
            </a:r>
            <a:endParaRPr/>
          </a:p>
        </p:txBody>
      </p:sp>
      <p:sp>
        <p:nvSpPr>
          <p:cNvPr id="956" name="Google Shape;956;p24"/>
          <p:cNvSpPr txBox="1"/>
          <p:nvPr>
            <p:ph idx="6" type="title"/>
          </p:nvPr>
        </p:nvSpPr>
        <p:spPr>
          <a:xfrm>
            <a:off x="685271" y="3075743"/>
            <a:ext cx="2227500" cy="451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02</a:t>
            </a:r>
            <a:endParaRPr/>
          </a:p>
        </p:txBody>
      </p:sp>
      <p:sp>
        <p:nvSpPr>
          <p:cNvPr id="957" name="Google Shape;957;p24"/>
          <p:cNvSpPr txBox="1"/>
          <p:nvPr>
            <p:ph idx="7" type="title"/>
          </p:nvPr>
        </p:nvSpPr>
        <p:spPr>
          <a:xfrm>
            <a:off x="685271" y="4056324"/>
            <a:ext cx="2227500" cy="451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03</a:t>
            </a:r>
            <a:endParaRPr/>
          </a:p>
        </p:txBody>
      </p:sp>
      <p:sp>
        <p:nvSpPr>
          <p:cNvPr id="958" name="Google Shape;958;p24"/>
          <p:cNvSpPr txBox="1"/>
          <p:nvPr>
            <p:ph idx="8" type="title"/>
          </p:nvPr>
        </p:nvSpPr>
        <p:spPr>
          <a:xfrm>
            <a:off x="685271" y="5114121"/>
            <a:ext cx="2227500" cy="451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04</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2" name="Shape 962"/>
        <p:cNvGrpSpPr/>
        <p:nvPr/>
      </p:nvGrpSpPr>
      <p:grpSpPr>
        <a:xfrm>
          <a:off x="0" y="0"/>
          <a:ext cx="0" cy="0"/>
          <a:chOff x="0" y="0"/>
          <a:chExt cx="0" cy="0"/>
        </a:xfrm>
      </p:grpSpPr>
      <p:sp>
        <p:nvSpPr>
          <p:cNvPr id="963" name="Google Shape;963;p25"/>
          <p:cNvSpPr/>
          <p:nvPr/>
        </p:nvSpPr>
        <p:spPr>
          <a:xfrm>
            <a:off x="4548508" y="705875"/>
            <a:ext cx="3094971" cy="282302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Calibri"/>
              <a:ea typeface="Calibri"/>
              <a:cs typeface="Calibri"/>
              <a:sym typeface="Calibri"/>
            </a:endParaRPr>
          </a:p>
        </p:txBody>
      </p:sp>
      <p:sp>
        <p:nvSpPr>
          <p:cNvPr id="964" name="Google Shape;964;p25"/>
          <p:cNvSpPr txBox="1"/>
          <p:nvPr>
            <p:ph idx="1" type="body"/>
          </p:nvPr>
        </p:nvSpPr>
        <p:spPr>
          <a:xfrm>
            <a:off x="2401350" y="3559900"/>
            <a:ext cx="7389300" cy="14667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Add a brief introduction of your section here.</a:t>
            </a:r>
            <a:endParaRPr/>
          </a:p>
          <a:p>
            <a:pPr indent="0" lvl="0" marL="0" rtl="0" algn="ctr">
              <a:spcBef>
                <a:spcPts val="2100"/>
              </a:spcBef>
              <a:spcAft>
                <a:spcPts val="2100"/>
              </a:spcAft>
              <a:buNone/>
            </a:pPr>
            <a:r>
              <a:rPr lang="en"/>
              <a:t>Let’s dive in and get to know some interesting facts about animals!</a:t>
            </a:r>
            <a:endParaRPr/>
          </a:p>
        </p:txBody>
      </p:sp>
      <p:sp>
        <p:nvSpPr>
          <p:cNvPr id="965" name="Google Shape;965;p25"/>
          <p:cNvSpPr txBox="1"/>
          <p:nvPr>
            <p:ph type="title"/>
          </p:nvPr>
        </p:nvSpPr>
        <p:spPr>
          <a:xfrm>
            <a:off x="2401350" y="2483050"/>
            <a:ext cx="73893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We will talk about this first.</a:t>
            </a:r>
            <a:endParaRPr/>
          </a:p>
        </p:txBody>
      </p:sp>
      <p:sp>
        <p:nvSpPr>
          <p:cNvPr id="966" name="Google Shape;966;p25"/>
          <p:cNvSpPr/>
          <p:nvPr/>
        </p:nvSpPr>
        <p:spPr>
          <a:xfrm>
            <a:off x="5537025" y="1234450"/>
            <a:ext cx="1422751" cy="1159649"/>
          </a:xfrm>
          <a:prstGeom prst="rect">
            <a:avLst/>
          </a:prstGeom>
        </p:spPr>
        <p:txBody>
          <a:bodyPr>
            <a:prstTxWarp prst="textPlain"/>
          </a:bodyPr>
          <a:lstStyle/>
          <a:p>
            <a:pPr lvl="0" algn="ctr"/>
            <a:r>
              <a:rPr b="0" i="0">
                <a:ln cap="flat" cmpd="sng" w="9525">
                  <a:solidFill>
                    <a:srgbClr val="FFFFFF"/>
                  </a:solidFill>
                  <a:prstDash val="solid"/>
                  <a:round/>
                  <a:headEnd len="sm" w="sm" type="none"/>
                  <a:tailEnd len="sm" w="sm" type="none"/>
                </a:ln>
                <a:solidFill>
                  <a:srgbClr val="FFFFFF"/>
                </a:solidFill>
                <a:latin typeface="Fjalla One"/>
              </a:rPr>
              <a:t>01</a:t>
            </a: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0" name="Shape 970"/>
        <p:cNvGrpSpPr/>
        <p:nvPr/>
      </p:nvGrpSpPr>
      <p:grpSpPr>
        <a:xfrm>
          <a:off x="0" y="0"/>
          <a:ext cx="0" cy="0"/>
          <a:chOff x="0" y="0"/>
          <a:chExt cx="0" cy="0"/>
        </a:xfrm>
      </p:grpSpPr>
      <p:sp>
        <p:nvSpPr>
          <p:cNvPr id="971" name="Google Shape;971;p26"/>
          <p:cNvSpPr txBox="1"/>
          <p:nvPr>
            <p:ph type="title"/>
          </p:nvPr>
        </p:nvSpPr>
        <p:spPr>
          <a:xfrm>
            <a:off x="756810" y="898175"/>
            <a:ext cx="107394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Did you know?</a:t>
            </a:r>
            <a:endParaRPr/>
          </a:p>
        </p:txBody>
      </p:sp>
      <p:sp>
        <p:nvSpPr>
          <p:cNvPr id="972" name="Google Shape;972;p26"/>
          <p:cNvSpPr txBox="1"/>
          <p:nvPr>
            <p:ph idx="1" type="body"/>
          </p:nvPr>
        </p:nvSpPr>
        <p:spPr>
          <a:xfrm>
            <a:off x="756800" y="2349525"/>
            <a:ext cx="10739400" cy="19908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Did you know that elephants can sense storms?</a:t>
            </a:r>
            <a:endParaRPr/>
          </a:p>
          <a:p>
            <a:pPr indent="0" lvl="0" marL="0" rtl="0" algn="ctr">
              <a:spcBef>
                <a:spcPts val="2100"/>
              </a:spcBef>
              <a:spcAft>
                <a:spcPts val="2100"/>
              </a:spcAft>
              <a:buNone/>
            </a:pPr>
            <a:r>
              <a:rPr lang="en"/>
              <a:t>Elephants may be able to detect a thunderstorm from hundreds of miles away, and will head towards it, looking for water.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6" name="Shape 976"/>
        <p:cNvGrpSpPr/>
        <p:nvPr/>
      </p:nvGrpSpPr>
      <p:grpSpPr>
        <a:xfrm>
          <a:off x="0" y="0"/>
          <a:ext cx="0" cy="0"/>
          <a:chOff x="0" y="0"/>
          <a:chExt cx="0" cy="0"/>
        </a:xfrm>
      </p:grpSpPr>
      <p:sp>
        <p:nvSpPr>
          <p:cNvPr id="977" name="Google Shape;977;p27"/>
          <p:cNvSpPr txBox="1"/>
          <p:nvPr>
            <p:ph type="title"/>
          </p:nvPr>
        </p:nvSpPr>
        <p:spPr>
          <a:xfrm>
            <a:off x="1034538" y="856575"/>
            <a:ext cx="101226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a:t>
            </a:r>
            <a:endParaRPr/>
          </a:p>
        </p:txBody>
      </p:sp>
      <p:sp>
        <p:nvSpPr>
          <p:cNvPr id="978" name="Google Shape;978;p27"/>
          <p:cNvSpPr txBox="1"/>
          <p:nvPr>
            <p:ph idx="2" type="body"/>
          </p:nvPr>
        </p:nvSpPr>
        <p:spPr>
          <a:xfrm>
            <a:off x="6397969" y="2149725"/>
            <a:ext cx="4759500" cy="3118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 that a cat uses its whiskers as feelers to determine if a space is too small to squeeze through?</a:t>
            </a:r>
            <a:endParaRPr/>
          </a:p>
          <a:p>
            <a:pPr indent="0" lvl="0" marL="0" rtl="0" algn="l">
              <a:spcBef>
                <a:spcPts val="2100"/>
              </a:spcBef>
              <a:spcAft>
                <a:spcPts val="2100"/>
              </a:spcAft>
              <a:buNone/>
            </a:pPr>
            <a:r>
              <a:rPr lang="en"/>
              <a:t>Also, cats love to sleep. A fifteen-year-old cat has probably spent ten years of its life sleeping.</a:t>
            </a:r>
            <a:endParaRPr/>
          </a:p>
        </p:txBody>
      </p:sp>
      <p:sp>
        <p:nvSpPr>
          <p:cNvPr id="979" name="Google Shape;979;p27"/>
          <p:cNvSpPr txBox="1"/>
          <p:nvPr>
            <p:ph idx="1" type="body"/>
          </p:nvPr>
        </p:nvSpPr>
        <p:spPr>
          <a:xfrm>
            <a:off x="1034538" y="2161475"/>
            <a:ext cx="4759200" cy="3118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 that dogs can smell your feelings?</a:t>
            </a:r>
            <a:endParaRPr/>
          </a:p>
          <a:p>
            <a:pPr indent="0" lvl="0" marL="0" rtl="0" algn="l">
              <a:spcBef>
                <a:spcPts val="2100"/>
              </a:spcBef>
              <a:spcAft>
                <a:spcPts val="0"/>
              </a:spcAft>
              <a:buNone/>
            </a:pPr>
            <a:r>
              <a:rPr lang="en"/>
              <a:t>Dogs can pick up on subtle changes in your scent, which can help him figure out how you are feeling, such as by smelling your perspiration when you become nervous or fearful.</a:t>
            </a:r>
            <a:endParaRPr/>
          </a:p>
          <a:p>
            <a:pPr indent="0" lvl="0" marL="0" rtl="0" algn="l">
              <a:spcBef>
                <a:spcPts val="2100"/>
              </a:spcBef>
              <a:spcAft>
                <a:spcPts val="210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3" name="Shape 983"/>
        <p:cNvGrpSpPr/>
        <p:nvPr/>
      </p:nvGrpSpPr>
      <p:grpSpPr>
        <a:xfrm>
          <a:off x="0" y="0"/>
          <a:ext cx="0" cy="0"/>
          <a:chOff x="0" y="0"/>
          <a:chExt cx="0" cy="0"/>
        </a:xfrm>
      </p:grpSpPr>
      <p:sp>
        <p:nvSpPr>
          <p:cNvPr id="984" name="Google Shape;984;p28"/>
          <p:cNvSpPr txBox="1"/>
          <p:nvPr>
            <p:ph type="title"/>
          </p:nvPr>
        </p:nvSpPr>
        <p:spPr>
          <a:xfrm>
            <a:off x="558100" y="1873525"/>
            <a:ext cx="11095500" cy="3160800"/>
          </a:xfrm>
          <a:prstGeom prst="rect">
            <a:avLst/>
          </a:prstGeom>
        </p:spPr>
        <p:txBody>
          <a:bodyPr anchorCtr="0" anchor="ctr" bIns="121900" lIns="121900" spcFirstLastPara="1" rIns="121900" wrap="square" tIns="121900">
            <a:noAutofit/>
          </a:bodyPr>
          <a:lstStyle/>
          <a:p>
            <a:pPr indent="0" lvl="0" marL="0" rtl="0" algn="ctr">
              <a:spcBef>
                <a:spcPts val="0"/>
              </a:spcBef>
              <a:spcAft>
                <a:spcPts val="0"/>
              </a:spcAft>
              <a:buNone/>
            </a:pPr>
            <a:r>
              <a:rPr lang="en"/>
              <a:t>Clearly, animals know more than we think, and think a great deal more than we know.</a:t>
            </a:r>
            <a:endParaRPr/>
          </a:p>
        </p:txBody>
      </p:sp>
      <p:sp>
        <p:nvSpPr>
          <p:cNvPr id="985" name="Google Shape;985;p28"/>
          <p:cNvSpPr txBox="1"/>
          <p:nvPr>
            <p:ph idx="1" type="subTitle"/>
          </p:nvPr>
        </p:nvSpPr>
        <p:spPr>
          <a:xfrm>
            <a:off x="632875" y="5157475"/>
            <a:ext cx="11379900" cy="717900"/>
          </a:xfrm>
          <a:prstGeom prst="rect">
            <a:avLst/>
          </a:prstGeom>
        </p:spPr>
        <p:txBody>
          <a:bodyPr anchorCtr="0" anchor="b" bIns="121900" lIns="121900" spcFirstLastPara="1" rIns="121900" wrap="square" tIns="121900">
            <a:noAutofit/>
          </a:bodyPr>
          <a:lstStyle/>
          <a:p>
            <a:pPr indent="0" lvl="0" marL="457200" rtl="0" algn="r">
              <a:spcBef>
                <a:spcPts val="0"/>
              </a:spcBef>
              <a:spcAft>
                <a:spcPts val="0"/>
              </a:spcAft>
              <a:buNone/>
            </a:pPr>
            <a:r>
              <a:rPr lang="en"/>
              <a:t>― Irene M. Pepperberg</a:t>
            </a:r>
            <a:endParaRPr/>
          </a:p>
        </p:txBody>
      </p:sp>
      <p:grpSp>
        <p:nvGrpSpPr>
          <p:cNvPr id="986" name="Google Shape;986;p28"/>
          <p:cNvGrpSpPr/>
          <p:nvPr/>
        </p:nvGrpSpPr>
        <p:grpSpPr>
          <a:xfrm rot="10800000">
            <a:off x="5477080" y="1311426"/>
            <a:ext cx="1237846" cy="872004"/>
            <a:chOff x="621403" y="597265"/>
            <a:chExt cx="1588204" cy="1118814"/>
          </a:xfrm>
        </p:grpSpPr>
        <p:sp>
          <p:nvSpPr>
            <p:cNvPr id="987" name="Google Shape;987;p28"/>
            <p:cNvSpPr/>
            <p:nvPr/>
          </p:nvSpPr>
          <p:spPr>
            <a:xfrm>
              <a:off x="1448058" y="597265"/>
              <a:ext cx="761549" cy="1118814"/>
            </a:xfrm>
            <a:custGeom>
              <a:rect b="b" l="l" r="r" t="t"/>
              <a:pathLst>
                <a:path extrusionOk="0" h="1118814" w="761549">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4"/>
            </a:soli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sp>
          <p:nvSpPr>
            <p:cNvPr id="988" name="Google Shape;988;p28"/>
            <p:cNvSpPr/>
            <p:nvPr/>
          </p:nvSpPr>
          <p:spPr>
            <a:xfrm>
              <a:off x="621403" y="597265"/>
              <a:ext cx="761549" cy="1118814"/>
            </a:xfrm>
            <a:custGeom>
              <a:rect b="b" l="l" r="r" t="t"/>
              <a:pathLst>
                <a:path extrusionOk="0" h="1118814" w="761549">
                  <a:moveTo>
                    <a:pt x="-524" y="1117297"/>
                  </a:moveTo>
                  <a:lnTo>
                    <a:pt x="-524" y="996558"/>
                  </a:lnTo>
                  <a:cubicBezTo>
                    <a:pt x="160246" y="977266"/>
                    <a:pt x="278895" y="901864"/>
                    <a:pt x="338058" y="740612"/>
                  </a:cubicBezTo>
                  <a:cubicBezTo>
                    <a:pt x="312656" y="732412"/>
                    <a:pt x="292400" y="726464"/>
                    <a:pt x="272463" y="719551"/>
                  </a:cubicBezTo>
                  <a:cubicBezTo>
                    <a:pt x="93848" y="657011"/>
                    <a:pt x="-5830" y="480325"/>
                    <a:pt x="31308" y="291741"/>
                  </a:cubicBezTo>
                  <a:cubicBezTo>
                    <a:pt x="64909" y="120199"/>
                    <a:pt x="237095" y="-11311"/>
                    <a:pt x="412334" y="425"/>
                  </a:cubicBezTo>
                  <a:cubicBezTo>
                    <a:pt x="596255" y="11358"/>
                    <a:pt x="744051" y="156019"/>
                    <a:pt x="758954" y="339651"/>
                  </a:cubicBezTo>
                  <a:cubicBezTo>
                    <a:pt x="792877" y="741255"/>
                    <a:pt x="404456" y="1143502"/>
                    <a:pt x="-524" y="1117297"/>
                  </a:cubicBezTo>
                  <a:close/>
                </a:path>
              </a:pathLst>
            </a:custGeom>
            <a:solidFill>
              <a:schemeClr val="accent4"/>
            </a:solidFill>
            <a:ln>
              <a:noFill/>
            </a:ln>
            <a:effectLst>
              <a:outerShdw blurRad="57150" rotWithShape="0" algn="bl" dir="5400000" dist="19050">
                <a:srgbClr val="000000">
                  <a:alpha val="5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2" name="Shape 992"/>
        <p:cNvGrpSpPr/>
        <p:nvPr/>
      </p:nvGrpSpPr>
      <p:grpSpPr>
        <a:xfrm>
          <a:off x="0" y="0"/>
          <a:ext cx="0" cy="0"/>
          <a:chOff x="0" y="0"/>
          <a:chExt cx="0" cy="0"/>
        </a:xfrm>
      </p:grpSpPr>
      <p:sp>
        <p:nvSpPr>
          <p:cNvPr id="993" name="Google Shape;993;p29"/>
          <p:cNvSpPr txBox="1"/>
          <p:nvPr>
            <p:ph type="title"/>
          </p:nvPr>
        </p:nvSpPr>
        <p:spPr>
          <a:xfrm>
            <a:off x="415600" y="593367"/>
            <a:ext cx="113607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a:t>
            </a:r>
            <a:endParaRPr/>
          </a:p>
        </p:txBody>
      </p:sp>
      <p:sp>
        <p:nvSpPr>
          <p:cNvPr id="994" name="Google Shape;994;p29"/>
          <p:cNvSpPr txBox="1"/>
          <p:nvPr>
            <p:ph idx="1" type="subTitle"/>
          </p:nvPr>
        </p:nvSpPr>
        <p:spPr>
          <a:xfrm>
            <a:off x="5056206" y="1729975"/>
            <a:ext cx="64068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lt2"/>
                </a:solidFill>
              </a:rPr>
              <a:t>Pandas don’t hibernate.</a:t>
            </a:r>
            <a:endParaRPr>
              <a:solidFill>
                <a:schemeClr val="lt2"/>
              </a:solidFill>
            </a:endParaRPr>
          </a:p>
        </p:txBody>
      </p:sp>
      <p:sp>
        <p:nvSpPr>
          <p:cNvPr id="995" name="Google Shape;995;p29"/>
          <p:cNvSpPr txBox="1"/>
          <p:nvPr>
            <p:ph idx="5" type="body"/>
          </p:nvPr>
        </p:nvSpPr>
        <p:spPr>
          <a:xfrm>
            <a:off x="5056200" y="3761388"/>
            <a:ext cx="64068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It is estimated that more than 50 million kangaroos live there. They are Australia’s national symbol and appear on postage stamps, coins, and airplanes.</a:t>
            </a:r>
            <a:endParaRPr/>
          </a:p>
          <a:p>
            <a:pPr indent="0" lvl="0" marL="0" rtl="0" algn="l">
              <a:spcBef>
                <a:spcPts val="2100"/>
              </a:spcBef>
              <a:spcAft>
                <a:spcPts val="0"/>
              </a:spcAft>
              <a:buNone/>
            </a:pPr>
            <a:r>
              <a:t/>
            </a:r>
            <a:endParaRPr/>
          </a:p>
          <a:p>
            <a:pPr indent="0" lvl="0" marL="0" rtl="0" algn="l">
              <a:spcBef>
                <a:spcPts val="2100"/>
              </a:spcBef>
              <a:spcAft>
                <a:spcPts val="2100"/>
              </a:spcAft>
              <a:buNone/>
            </a:pPr>
            <a:r>
              <a:t/>
            </a:r>
            <a:endParaRPr/>
          </a:p>
        </p:txBody>
      </p:sp>
      <p:sp>
        <p:nvSpPr>
          <p:cNvPr id="996" name="Google Shape;996;p29"/>
          <p:cNvSpPr txBox="1"/>
          <p:nvPr>
            <p:ph idx="2" type="subTitle"/>
          </p:nvPr>
        </p:nvSpPr>
        <p:spPr>
          <a:xfrm>
            <a:off x="5056206" y="3334868"/>
            <a:ext cx="64068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accent4"/>
                </a:solidFill>
              </a:rPr>
              <a:t>T</a:t>
            </a:r>
            <a:r>
              <a:rPr lang="en">
                <a:solidFill>
                  <a:schemeClr val="accent4"/>
                </a:solidFill>
              </a:rPr>
              <a:t>here are more kangaroos than humans in Australia.</a:t>
            </a:r>
            <a:endParaRPr>
              <a:solidFill>
                <a:schemeClr val="accent4"/>
              </a:solidFill>
            </a:endParaRPr>
          </a:p>
        </p:txBody>
      </p:sp>
      <p:sp>
        <p:nvSpPr>
          <p:cNvPr id="997" name="Google Shape;997;p29"/>
          <p:cNvSpPr txBox="1"/>
          <p:nvPr>
            <p:ph idx="6" type="body"/>
          </p:nvPr>
        </p:nvSpPr>
        <p:spPr>
          <a:xfrm>
            <a:off x="5056200" y="5353050"/>
            <a:ext cx="64077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Koalas don’t have much energy and, when not feasting on leaves, they spend their time dozing in the branches. Believe it or not, they can sleep for up to 18 hours a day!</a:t>
            </a:r>
            <a:endParaRPr/>
          </a:p>
          <a:p>
            <a:pPr indent="0" lvl="0" marL="0" rtl="0" algn="l">
              <a:spcBef>
                <a:spcPts val="2100"/>
              </a:spcBef>
              <a:spcAft>
                <a:spcPts val="2100"/>
              </a:spcAft>
              <a:buNone/>
            </a:pPr>
            <a:r>
              <a:t/>
            </a:r>
            <a:endParaRPr/>
          </a:p>
        </p:txBody>
      </p:sp>
      <p:sp>
        <p:nvSpPr>
          <p:cNvPr id="998" name="Google Shape;998;p29"/>
          <p:cNvSpPr txBox="1"/>
          <p:nvPr>
            <p:ph idx="3" type="subTitle"/>
          </p:nvPr>
        </p:nvSpPr>
        <p:spPr>
          <a:xfrm>
            <a:off x="5056206" y="4939762"/>
            <a:ext cx="64068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accent6"/>
                </a:solidFill>
              </a:rPr>
              <a:t>Koalas are even more lazy than cats.</a:t>
            </a:r>
            <a:endParaRPr>
              <a:solidFill>
                <a:schemeClr val="accent6"/>
              </a:solidFill>
            </a:endParaRPr>
          </a:p>
        </p:txBody>
      </p:sp>
      <p:sp>
        <p:nvSpPr>
          <p:cNvPr id="999" name="Google Shape;999;p29"/>
          <p:cNvSpPr txBox="1"/>
          <p:nvPr>
            <p:ph idx="4" type="body"/>
          </p:nvPr>
        </p:nvSpPr>
        <p:spPr>
          <a:xfrm>
            <a:off x="5056200" y="2167925"/>
            <a:ext cx="6406800" cy="9252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When winter approaches, they head lower down their mountain homes to warmer temperatures, where they continue to chomp away on bamboo!</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3" name="Shape 1003"/>
        <p:cNvGrpSpPr/>
        <p:nvPr/>
      </p:nvGrpSpPr>
      <p:grpSpPr>
        <a:xfrm>
          <a:off x="0" y="0"/>
          <a:ext cx="0" cy="0"/>
          <a:chOff x="0" y="0"/>
          <a:chExt cx="0" cy="0"/>
        </a:xfrm>
      </p:grpSpPr>
      <p:sp>
        <p:nvSpPr>
          <p:cNvPr id="1004" name="Google Shape;1004;p30"/>
          <p:cNvSpPr txBox="1"/>
          <p:nvPr>
            <p:ph type="title"/>
          </p:nvPr>
        </p:nvSpPr>
        <p:spPr>
          <a:xfrm>
            <a:off x="548200" y="1236575"/>
            <a:ext cx="11095500" cy="4002600"/>
          </a:xfrm>
          <a:prstGeom prst="rect">
            <a:avLst/>
          </a:prstGeom>
        </p:spPr>
        <p:txBody>
          <a:bodyPr anchorCtr="0" anchor="ctr" bIns="121900" lIns="121900" spcFirstLastPara="1" rIns="121900" wrap="square" tIns="121900">
            <a:noAutofit/>
          </a:bodyPr>
          <a:lstStyle/>
          <a:p>
            <a:pPr indent="0" lvl="0" marL="0" rtl="0" algn="ctr">
              <a:spcBef>
                <a:spcPts val="0"/>
              </a:spcBef>
              <a:spcAft>
                <a:spcPts val="0"/>
              </a:spcAft>
              <a:buNone/>
            </a:pPr>
            <a:r>
              <a:rPr lang="en"/>
              <a:t>Very interesting facts!</a:t>
            </a:r>
            <a:endParaRPr/>
          </a:p>
        </p:txBody>
      </p:sp>
      <p:sp>
        <p:nvSpPr>
          <p:cNvPr id="1005" name="Google Shape;1005;p30"/>
          <p:cNvSpPr txBox="1"/>
          <p:nvPr>
            <p:ph idx="4294967295" type="body"/>
          </p:nvPr>
        </p:nvSpPr>
        <p:spPr>
          <a:xfrm>
            <a:off x="548200" y="5541275"/>
            <a:ext cx="11095500" cy="6084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sz="1100"/>
              <a:t>This is where you section ends. Duplicate this set of slides as many times you need to go over all your sections.</a:t>
            </a:r>
            <a:endParaRPr sz="1100"/>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Mania">
  <a:themeElements>
    <a:clrScheme name="Simple Light">
      <a:dk1>
        <a:srgbClr val="FFDD00"/>
      </a:dk1>
      <a:lt1>
        <a:srgbClr val="EE7203"/>
      </a:lt1>
      <a:dk2>
        <a:srgbClr val="E30613"/>
      </a:dk2>
      <a:lt2>
        <a:srgbClr val="E1177E"/>
      </a:lt2>
      <a:accent1>
        <a:srgbClr val="BD2184"/>
      </a:accent1>
      <a:accent2>
        <a:srgbClr val="97549C"/>
      </a:accent2>
      <a:accent3>
        <a:srgbClr val="5358A3"/>
      </a:accent3>
      <a:accent4>
        <a:srgbClr val="0095D4"/>
      </a:accent4>
      <a:accent5>
        <a:srgbClr val="00A779"/>
      </a:accent5>
      <a:accent6>
        <a:srgbClr val="98C21D"/>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