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90" r:id="rId2"/>
    <p:sldId id="263" r:id="rId3"/>
    <p:sldId id="258" r:id="rId4"/>
    <p:sldId id="296" r:id="rId5"/>
    <p:sldId id="298" r:id="rId6"/>
    <p:sldId id="297" r:id="rId7"/>
    <p:sldId id="276" r:id="rId8"/>
    <p:sldId id="270" r:id="rId9"/>
    <p:sldId id="264" r:id="rId10"/>
    <p:sldId id="271" r:id="rId11"/>
    <p:sldId id="266" r:id="rId12"/>
    <p:sldId id="287" r:id="rId13"/>
    <p:sldId id="275" r:id="rId14"/>
    <p:sldId id="268" r:id="rId15"/>
    <p:sldId id="265" r:id="rId16"/>
    <p:sldId id="267" r:id="rId17"/>
    <p:sldId id="272" r:id="rId18"/>
    <p:sldId id="286" r:id="rId19"/>
    <p:sldId id="273" r:id="rId20"/>
    <p:sldId id="283" r:id="rId21"/>
    <p:sldId id="284" r:id="rId22"/>
    <p:sldId id="293" r:id="rId23"/>
    <p:sldId id="294" r:id="rId24"/>
    <p:sldId id="259" r:id="rId25"/>
    <p:sldId id="285" r:id="rId26"/>
    <p:sldId id="269" r:id="rId27"/>
    <p:sldId id="274" r:id="rId28"/>
    <p:sldId id="292" r:id="rId29"/>
    <p:sldId id="277" r:id="rId30"/>
    <p:sldId id="278" r:id="rId31"/>
    <p:sldId id="288" r:id="rId32"/>
    <p:sldId id="295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A6"/>
    <a:srgbClr val="0085AE"/>
    <a:srgbClr val="3AA7BB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50" autoAdjust="0"/>
    <p:restoredTop sz="95688" autoAdjust="0"/>
  </p:normalViewPr>
  <p:slideViewPr>
    <p:cSldViewPr snapToGrid="0" showGuides="1">
      <p:cViewPr>
        <p:scale>
          <a:sx n="65" d="100"/>
          <a:sy n="65" d="100"/>
        </p:scale>
        <p:origin x="1190" y="9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79-47C2-8094-0E0D879794D6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BCF-4BB7-962D-40DAD6DEC7A7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BCF-4BB7-962D-40DAD6DEC7A7}"/>
              </c:ext>
            </c:extLst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BCF-4BB7-962D-40DAD6DEC7A7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CF-4BB7-962D-40DAD6DEC7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25400">
              <a:solidFill>
                <a:schemeClr val="bg1">
                  <a:lumMod val="85000"/>
                </a:schemeClr>
              </a:solidFill>
            </a:ln>
            <a:effectLst/>
          </c:spPr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55-4149-9806-BF44EFE3840D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55-4149-9806-BF44EFE384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155-4149-9806-BF44EFE384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155-4149-9806-BF44EFE3840D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30</c:v>
                </c:pt>
                <c:pt idx="2">
                  <c:v>20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55-4149-9806-BF44EFE384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55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73DDA-EF99-4D0F-AD1E-35929B033D15}" type="datetimeFigureOut">
              <a:rPr lang="zh-CN" altLang="en-US" smtClean="0"/>
              <a:t>2020/12/18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03264-7A87-4363-AFA4-CCAB038A642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520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754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1EB99-C7CA-4929-AC83-3355CA53740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74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1227-AB64-4AF5-8976-FA5E4337ED6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821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E5F23-5C27-4B70-AB54-317F0AB486E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387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1227-AB64-4AF5-8976-FA5E4337ED6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91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746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736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1EB99-C7CA-4929-AC83-3355CA53740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008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69981-A6EB-4ED8-871A-D4919E73289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932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69981-A6EB-4ED8-871A-D4919E73289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671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69981-A6EB-4ED8-871A-D4919E73289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13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916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69981-A6EB-4ED8-871A-D4919E73289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574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777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212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81227-AB64-4AF5-8976-FA5E4337ED6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6642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1EB99-C7CA-4929-AC83-3355CA53740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7397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1EB99-C7CA-4929-AC83-3355CA53740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0817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EC5DD-2C2E-4DC7-B8E1-B2DA8D4E2E8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7940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EC5DD-2C2E-4DC7-B8E1-B2DA8D4E2E8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5899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485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973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1447F-F685-44A6-A251-1EFDC046FA7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250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960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E5F23-5C27-4B70-AB54-317F0AB486E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804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095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E5F23-5C27-4B70-AB54-317F0AB486E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687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19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20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83099" y="2187100"/>
            <a:ext cx="3225800" cy="3204524"/>
          </a:xfrm>
          <a:custGeom>
            <a:avLst/>
            <a:gdLst>
              <a:gd name="connsiteX0" fmla="*/ 1754534 w 3225800"/>
              <a:gd name="connsiteY0" fmla="*/ 1618065 h 3204524"/>
              <a:gd name="connsiteX1" fmla="*/ 3110607 w 3225800"/>
              <a:gd name="connsiteY1" fmla="*/ 1618065 h 3204524"/>
              <a:gd name="connsiteX2" fmla="*/ 3225800 w 3225800"/>
              <a:gd name="connsiteY2" fmla="*/ 1733258 h 3204524"/>
              <a:gd name="connsiteX3" fmla="*/ 3225800 w 3225800"/>
              <a:gd name="connsiteY3" fmla="*/ 3089331 h 3204524"/>
              <a:gd name="connsiteX4" fmla="*/ 3110607 w 3225800"/>
              <a:gd name="connsiteY4" fmla="*/ 3204524 h 3204524"/>
              <a:gd name="connsiteX5" fmla="*/ 1754534 w 3225800"/>
              <a:gd name="connsiteY5" fmla="*/ 3204524 h 3204524"/>
              <a:gd name="connsiteX6" fmla="*/ 1639341 w 3225800"/>
              <a:gd name="connsiteY6" fmla="*/ 3089331 h 3204524"/>
              <a:gd name="connsiteX7" fmla="*/ 1639341 w 3225800"/>
              <a:gd name="connsiteY7" fmla="*/ 1733258 h 3204524"/>
              <a:gd name="connsiteX8" fmla="*/ 1754534 w 3225800"/>
              <a:gd name="connsiteY8" fmla="*/ 1618065 h 3204524"/>
              <a:gd name="connsiteX9" fmla="*/ 115193 w 3225800"/>
              <a:gd name="connsiteY9" fmla="*/ 1618065 h 3204524"/>
              <a:gd name="connsiteX10" fmla="*/ 1471266 w 3225800"/>
              <a:gd name="connsiteY10" fmla="*/ 1618065 h 3204524"/>
              <a:gd name="connsiteX11" fmla="*/ 1586459 w 3225800"/>
              <a:gd name="connsiteY11" fmla="*/ 1733258 h 3204524"/>
              <a:gd name="connsiteX12" fmla="*/ 1586459 w 3225800"/>
              <a:gd name="connsiteY12" fmla="*/ 3089331 h 3204524"/>
              <a:gd name="connsiteX13" fmla="*/ 1471266 w 3225800"/>
              <a:gd name="connsiteY13" fmla="*/ 3204524 h 3204524"/>
              <a:gd name="connsiteX14" fmla="*/ 115193 w 3225800"/>
              <a:gd name="connsiteY14" fmla="*/ 3204524 h 3204524"/>
              <a:gd name="connsiteX15" fmla="*/ 0 w 3225800"/>
              <a:gd name="connsiteY15" fmla="*/ 3089331 h 3204524"/>
              <a:gd name="connsiteX16" fmla="*/ 0 w 3225800"/>
              <a:gd name="connsiteY16" fmla="*/ 1733258 h 3204524"/>
              <a:gd name="connsiteX17" fmla="*/ 115193 w 3225800"/>
              <a:gd name="connsiteY17" fmla="*/ 1618065 h 3204524"/>
              <a:gd name="connsiteX18" fmla="*/ 1754534 w 3225800"/>
              <a:gd name="connsiteY18" fmla="*/ 0 h 3204524"/>
              <a:gd name="connsiteX19" fmla="*/ 3110607 w 3225800"/>
              <a:gd name="connsiteY19" fmla="*/ 0 h 3204524"/>
              <a:gd name="connsiteX20" fmla="*/ 3225800 w 3225800"/>
              <a:gd name="connsiteY20" fmla="*/ 115193 h 3204524"/>
              <a:gd name="connsiteX21" fmla="*/ 3225800 w 3225800"/>
              <a:gd name="connsiteY21" fmla="*/ 1471266 h 3204524"/>
              <a:gd name="connsiteX22" fmla="*/ 3110607 w 3225800"/>
              <a:gd name="connsiteY22" fmla="*/ 1586459 h 3204524"/>
              <a:gd name="connsiteX23" fmla="*/ 1754534 w 3225800"/>
              <a:gd name="connsiteY23" fmla="*/ 1586459 h 3204524"/>
              <a:gd name="connsiteX24" fmla="*/ 1639341 w 3225800"/>
              <a:gd name="connsiteY24" fmla="*/ 1471266 h 3204524"/>
              <a:gd name="connsiteX25" fmla="*/ 1639341 w 3225800"/>
              <a:gd name="connsiteY25" fmla="*/ 115193 h 3204524"/>
              <a:gd name="connsiteX26" fmla="*/ 1754534 w 3225800"/>
              <a:gd name="connsiteY26" fmla="*/ 0 h 3204524"/>
              <a:gd name="connsiteX27" fmla="*/ 115193 w 3225800"/>
              <a:gd name="connsiteY27" fmla="*/ 0 h 3204524"/>
              <a:gd name="connsiteX28" fmla="*/ 1471266 w 3225800"/>
              <a:gd name="connsiteY28" fmla="*/ 0 h 3204524"/>
              <a:gd name="connsiteX29" fmla="*/ 1586459 w 3225800"/>
              <a:gd name="connsiteY29" fmla="*/ 115193 h 3204524"/>
              <a:gd name="connsiteX30" fmla="*/ 1586459 w 3225800"/>
              <a:gd name="connsiteY30" fmla="*/ 1471266 h 3204524"/>
              <a:gd name="connsiteX31" fmla="*/ 1471266 w 3225800"/>
              <a:gd name="connsiteY31" fmla="*/ 1586459 h 3204524"/>
              <a:gd name="connsiteX32" fmla="*/ 115193 w 3225800"/>
              <a:gd name="connsiteY32" fmla="*/ 1586459 h 3204524"/>
              <a:gd name="connsiteX33" fmla="*/ 0 w 3225800"/>
              <a:gd name="connsiteY33" fmla="*/ 1471266 h 3204524"/>
              <a:gd name="connsiteX34" fmla="*/ 0 w 3225800"/>
              <a:gd name="connsiteY34" fmla="*/ 115193 h 3204524"/>
              <a:gd name="connsiteX35" fmla="*/ 115193 w 3225800"/>
              <a:gd name="connsiteY35" fmla="*/ 0 h 320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225800" h="3204524">
                <a:moveTo>
                  <a:pt x="1754534" y="1618065"/>
                </a:moveTo>
                <a:lnTo>
                  <a:pt x="3110607" y="1618065"/>
                </a:lnTo>
                <a:cubicBezTo>
                  <a:pt x="3174226" y="1618065"/>
                  <a:pt x="3225800" y="1669639"/>
                  <a:pt x="3225800" y="1733258"/>
                </a:cubicBezTo>
                <a:lnTo>
                  <a:pt x="3225800" y="3089331"/>
                </a:lnTo>
                <a:cubicBezTo>
                  <a:pt x="3225800" y="3152950"/>
                  <a:pt x="3174226" y="3204524"/>
                  <a:pt x="3110607" y="3204524"/>
                </a:cubicBezTo>
                <a:lnTo>
                  <a:pt x="1754534" y="3204524"/>
                </a:lnTo>
                <a:cubicBezTo>
                  <a:pt x="1690915" y="3204524"/>
                  <a:pt x="1639341" y="3152950"/>
                  <a:pt x="1639341" y="3089331"/>
                </a:cubicBezTo>
                <a:lnTo>
                  <a:pt x="1639341" y="1733258"/>
                </a:lnTo>
                <a:cubicBezTo>
                  <a:pt x="1639341" y="1669639"/>
                  <a:pt x="1690915" y="1618065"/>
                  <a:pt x="1754534" y="1618065"/>
                </a:cubicBezTo>
                <a:close/>
                <a:moveTo>
                  <a:pt x="115193" y="1618065"/>
                </a:moveTo>
                <a:lnTo>
                  <a:pt x="1471266" y="1618065"/>
                </a:lnTo>
                <a:cubicBezTo>
                  <a:pt x="1534885" y="1618065"/>
                  <a:pt x="1586459" y="1669639"/>
                  <a:pt x="1586459" y="1733258"/>
                </a:cubicBezTo>
                <a:lnTo>
                  <a:pt x="1586459" y="3089331"/>
                </a:lnTo>
                <a:cubicBezTo>
                  <a:pt x="1586459" y="3152950"/>
                  <a:pt x="1534885" y="3204524"/>
                  <a:pt x="1471266" y="3204524"/>
                </a:cubicBezTo>
                <a:lnTo>
                  <a:pt x="115193" y="3204524"/>
                </a:lnTo>
                <a:cubicBezTo>
                  <a:pt x="51574" y="3204524"/>
                  <a:pt x="0" y="3152950"/>
                  <a:pt x="0" y="3089331"/>
                </a:cubicBezTo>
                <a:lnTo>
                  <a:pt x="0" y="1733258"/>
                </a:lnTo>
                <a:cubicBezTo>
                  <a:pt x="0" y="1669639"/>
                  <a:pt x="51574" y="1618065"/>
                  <a:pt x="115193" y="1618065"/>
                </a:cubicBezTo>
                <a:close/>
                <a:moveTo>
                  <a:pt x="1754534" y="0"/>
                </a:moveTo>
                <a:lnTo>
                  <a:pt x="3110607" y="0"/>
                </a:lnTo>
                <a:cubicBezTo>
                  <a:pt x="3174226" y="0"/>
                  <a:pt x="3225800" y="51574"/>
                  <a:pt x="3225800" y="115193"/>
                </a:cubicBezTo>
                <a:lnTo>
                  <a:pt x="3225800" y="1471266"/>
                </a:lnTo>
                <a:cubicBezTo>
                  <a:pt x="3225800" y="1534885"/>
                  <a:pt x="3174226" y="1586459"/>
                  <a:pt x="3110607" y="1586459"/>
                </a:cubicBezTo>
                <a:lnTo>
                  <a:pt x="1754534" y="1586459"/>
                </a:lnTo>
                <a:cubicBezTo>
                  <a:pt x="1690915" y="1586459"/>
                  <a:pt x="1639341" y="1534885"/>
                  <a:pt x="1639341" y="1471266"/>
                </a:cubicBezTo>
                <a:lnTo>
                  <a:pt x="1639341" y="115193"/>
                </a:lnTo>
                <a:cubicBezTo>
                  <a:pt x="1639341" y="51574"/>
                  <a:pt x="1690915" y="0"/>
                  <a:pt x="1754534" y="0"/>
                </a:cubicBezTo>
                <a:close/>
                <a:moveTo>
                  <a:pt x="115193" y="0"/>
                </a:moveTo>
                <a:lnTo>
                  <a:pt x="1471266" y="0"/>
                </a:lnTo>
                <a:cubicBezTo>
                  <a:pt x="1534885" y="0"/>
                  <a:pt x="1586459" y="51574"/>
                  <a:pt x="1586459" y="115193"/>
                </a:cubicBezTo>
                <a:lnTo>
                  <a:pt x="1586459" y="1471266"/>
                </a:lnTo>
                <a:cubicBezTo>
                  <a:pt x="1586459" y="1534885"/>
                  <a:pt x="1534885" y="1586459"/>
                  <a:pt x="1471266" y="1586459"/>
                </a:cubicBezTo>
                <a:lnTo>
                  <a:pt x="115193" y="1586459"/>
                </a:lnTo>
                <a:cubicBezTo>
                  <a:pt x="51574" y="1586459"/>
                  <a:pt x="0" y="1534885"/>
                  <a:pt x="0" y="1471266"/>
                </a:cubicBezTo>
                <a:lnTo>
                  <a:pt x="0" y="115193"/>
                </a:lnTo>
                <a:cubicBezTo>
                  <a:pt x="0" y="51574"/>
                  <a:pt x="51574" y="0"/>
                  <a:pt x="115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16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874713" y="3893867"/>
            <a:ext cx="2152364" cy="1413022"/>
          </a:xfrm>
          <a:custGeom>
            <a:avLst/>
            <a:gdLst>
              <a:gd name="connsiteX0" fmla="*/ 0 w 2152364"/>
              <a:gd name="connsiteY0" fmla="*/ 0 h 1413022"/>
              <a:gd name="connsiteX1" fmla="*/ 2152364 w 2152364"/>
              <a:gd name="connsiteY1" fmla="*/ 0 h 1413022"/>
              <a:gd name="connsiteX2" fmla="*/ 2152364 w 2152364"/>
              <a:gd name="connsiteY2" fmla="*/ 1413022 h 1413022"/>
              <a:gd name="connsiteX3" fmla="*/ 0 w 2152364"/>
              <a:gd name="connsiteY3" fmla="*/ 1413022 h 141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2364" h="1413022">
                <a:moveTo>
                  <a:pt x="0" y="0"/>
                </a:moveTo>
                <a:lnTo>
                  <a:pt x="2152364" y="0"/>
                </a:lnTo>
                <a:lnTo>
                  <a:pt x="2152364" y="1413022"/>
                </a:lnTo>
                <a:lnTo>
                  <a:pt x="0" y="14130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3203407" y="3893867"/>
            <a:ext cx="2152364" cy="1413022"/>
          </a:xfrm>
          <a:custGeom>
            <a:avLst/>
            <a:gdLst>
              <a:gd name="connsiteX0" fmla="*/ 0 w 2152364"/>
              <a:gd name="connsiteY0" fmla="*/ 0 h 1413022"/>
              <a:gd name="connsiteX1" fmla="*/ 2152364 w 2152364"/>
              <a:gd name="connsiteY1" fmla="*/ 0 h 1413022"/>
              <a:gd name="connsiteX2" fmla="*/ 2152364 w 2152364"/>
              <a:gd name="connsiteY2" fmla="*/ 1413022 h 1413022"/>
              <a:gd name="connsiteX3" fmla="*/ 0 w 2152364"/>
              <a:gd name="connsiteY3" fmla="*/ 1413022 h 141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2364" h="1413022">
                <a:moveTo>
                  <a:pt x="0" y="0"/>
                </a:moveTo>
                <a:lnTo>
                  <a:pt x="2152364" y="0"/>
                </a:lnTo>
                <a:lnTo>
                  <a:pt x="2152364" y="1413022"/>
                </a:lnTo>
                <a:lnTo>
                  <a:pt x="0" y="14130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874713" y="1892721"/>
            <a:ext cx="2152364" cy="1413022"/>
          </a:xfrm>
          <a:custGeom>
            <a:avLst/>
            <a:gdLst>
              <a:gd name="connsiteX0" fmla="*/ 0 w 2152364"/>
              <a:gd name="connsiteY0" fmla="*/ 0 h 1413022"/>
              <a:gd name="connsiteX1" fmla="*/ 2152364 w 2152364"/>
              <a:gd name="connsiteY1" fmla="*/ 0 h 1413022"/>
              <a:gd name="connsiteX2" fmla="*/ 2152364 w 2152364"/>
              <a:gd name="connsiteY2" fmla="*/ 1413022 h 1413022"/>
              <a:gd name="connsiteX3" fmla="*/ 0 w 2152364"/>
              <a:gd name="connsiteY3" fmla="*/ 1413022 h 141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2364" h="1413022">
                <a:moveTo>
                  <a:pt x="0" y="0"/>
                </a:moveTo>
                <a:lnTo>
                  <a:pt x="2152364" y="0"/>
                </a:lnTo>
                <a:lnTo>
                  <a:pt x="2152364" y="1413022"/>
                </a:lnTo>
                <a:lnTo>
                  <a:pt x="0" y="14130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203407" y="1892721"/>
            <a:ext cx="2152364" cy="1413022"/>
          </a:xfrm>
          <a:custGeom>
            <a:avLst/>
            <a:gdLst>
              <a:gd name="connsiteX0" fmla="*/ 0 w 2152364"/>
              <a:gd name="connsiteY0" fmla="*/ 0 h 1413022"/>
              <a:gd name="connsiteX1" fmla="*/ 2152364 w 2152364"/>
              <a:gd name="connsiteY1" fmla="*/ 0 h 1413022"/>
              <a:gd name="connsiteX2" fmla="*/ 2152364 w 2152364"/>
              <a:gd name="connsiteY2" fmla="*/ 1413022 h 1413022"/>
              <a:gd name="connsiteX3" fmla="*/ 0 w 2152364"/>
              <a:gd name="connsiteY3" fmla="*/ 1413022 h 141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2364" h="1413022">
                <a:moveTo>
                  <a:pt x="0" y="0"/>
                </a:moveTo>
                <a:lnTo>
                  <a:pt x="2152364" y="0"/>
                </a:lnTo>
                <a:lnTo>
                  <a:pt x="2152364" y="1413022"/>
                </a:lnTo>
                <a:lnTo>
                  <a:pt x="0" y="14130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88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5469359" y="2830089"/>
            <a:ext cx="1272060" cy="1906431"/>
          </a:xfrm>
          <a:custGeom>
            <a:avLst/>
            <a:gdLst>
              <a:gd name="connsiteX0" fmla="*/ 0 w 1272060"/>
              <a:gd name="connsiteY0" fmla="*/ 0 h 1906431"/>
              <a:gd name="connsiteX1" fmla="*/ 1272060 w 1272060"/>
              <a:gd name="connsiteY1" fmla="*/ 0 h 1906431"/>
              <a:gd name="connsiteX2" fmla="*/ 1272060 w 1272060"/>
              <a:gd name="connsiteY2" fmla="*/ 1906431 h 1906431"/>
              <a:gd name="connsiteX3" fmla="*/ 0 w 1272060"/>
              <a:gd name="connsiteY3" fmla="*/ 1906431 h 190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060" h="1906431">
                <a:moveTo>
                  <a:pt x="0" y="0"/>
                </a:moveTo>
                <a:lnTo>
                  <a:pt x="1272060" y="0"/>
                </a:lnTo>
                <a:lnTo>
                  <a:pt x="1272060" y="1906431"/>
                </a:lnTo>
                <a:lnTo>
                  <a:pt x="0" y="19064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197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108672" y="2127249"/>
            <a:ext cx="1859354" cy="1859354"/>
          </a:xfrm>
          <a:custGeom>
            <a:avLst/>
            <a:gdLst>
              <a:gd name="connsiteX0" fmla="*/ 929677 w 1859354"/>
              <a:gd name="connsiteY0" fmla="*/ 0 h 1859354"/>
              <a:gd name="connsiteX1" fmla="*/ 1859354 w 1859354"/>
              <a:gd name="connsiteY1" fmla="*/ 929677 h 1859354"/>
              <a:gd name="connsiteX2" fmla="*/ 929677 w 1859354"/>
              <a:gd name="connsiteY2" fmla="*/ 1859354 h 1859354"/>
              <a:gd name="connsiteX3" fmla="*/ 0 w 1859354"/>
              <a:gd name="connsiteY3" fmla="*/ 929677 h 1859354"/>
              <a:gd name="connsiteX4" fmla="*/ 929677 w 1859354"/>
              <a:gd name="connsiteY4" fmla="*/ 0 h 185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9354" h="1859354">
                <a:moveTo>
                  <a:pt x="929677" y="0"/>
                </a:moveTo>
                <a:cubicBezTo>
                  <a:pt x="1443123" y="0"/>
                  <a:pt x="1859354" y="416231"/>
                  <a:pt x="1859354" y="929677"/>
                </a:cubicBezTo>
                <a:cubicBezTo>
                  <a:pt x="1859354" y="1443123"/>
                  <a:pt x="1443123" y="1859354"/>
                  <a:pt x="929677" y="1859354"/>
                </a:cubicBezTo>
                <a:cubicBezTo>
                  <a:pt x="416231" y="1859354"/>
                  <a:pt x="0" y="1443123"/>
                  <a:pt x="0" y="929677"/>
                </a:cubicBezTo>
                <a:cubicBezTo>
                  <a:pt x="0" y="416231"/>
                  <a:pt x="416231" y="0"/>
                  <a:pt x="9296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813771" y="2127249"/>
            <a:ext cx="1859354" cy="1859354"/>
          </a:xfrm>
          <a:custGeom>
            <a:avLst/>
            <a:gdLst>
              <a:gd name="connsiteX0" fmla="*/ 929677 w 1859354"/>
              <a:gd name="connsiteY0" fmla="*/ 0 h 1859354"/>
              <a:gd name="connsiteX1" fmla="*/ 1859354 w 1859354"/>
              <a:gd name="connsiteY1" fmla="*/ 929677 h 1859354"/>
              <a:gd name="connsiteX2" fmla="*/ 929677 w 1859354"/>
              <a:gd name="connsiteY2" fmla="*/ 1859354 h 1859354"/>
              <a:gd name="connsiteX3" fmla="*/ 0 w 1859354"/>
              <a:gd name="connsiteY3" fmla="*/ 929677 h 1859354"/>
              <a:gd name="connsiteX4" fmla="*/ 929677 w 1859354"/>
              <a:gd name="connsiteY4" fmla="*/ 0 h 185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9354" h="1859354">
                <a:moveTo>
                  <a:pt x="929677" y="0"/>
                </a:moveTo>
                <a:cubicBezTo>
                  <a:pt x="1443123" y="0"/>
                  <a:pt x="1859354" y="416231"/>
                  <a:pt x="1859354" y="929677"/>
                </a:cubicBezTo>
                <a:cubicBezTo>
                  <a:pt x="1859354" y="1443123"/>
                  <a:pt x="1443123" y="1859354"/>
                  <a:pt x="929677" y="1859354"/>
                </a:cubicBezTo>
                <a:cubicBezTo>
                  <a:pt x="416231" y="1859354"/>
                  <a:pt x="0" y="1443123"/>
                  <a:pt x="0" y="929677"/>
                </a:cubicBezTo>
                <a:cubicBezTo>
                  <a:pt x="0" y="416231"/>
                  <a:pt x="416231" y="0"/>
                  <a:pt x="9296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518871" y="2127249"/>
            <a:ext cx="1859354" cy="1859354"/>
          </a:xfrm>
          <a:custGeom>
            <a:avLst/>
            <a:gdLst>
              <a:gd name="connsiteX0" fmla="*/ 929677 w 1859354"/>
              <a:gd name="connsiteY0" fmla="*/ 0 h 1859354"/>
              <a:gd name="connsiteX1" fmla="*/ 1859354 w 1859354"/>
              <a:gd name="connsiteY1" fmla="*/ 929677 h 1859354"/>
              <a:gd name="connsiteX2" fmla="*/ 929677 w 1859354"/>
              <a:gd name="connsiteY2" fmla="*/ 1859354 h 1859354"/>
              <a:gd name="connsiteX3" fmla="*/ 0 w 1859354"/>
              <a:gd name="connsiteY3" fmla="*/ 929677 h 1859354"/>
              <a:gd name="connsiteX4" fmla="*/ 929677 w 1859354"/>
              <a:gd name="connsiteY4" fmla="*/ 0 h 185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9354" h="1859354">
                <a:moveTo>
                  <a:pt x="929677" y="0"/>
                </a:moveTo>
                <a:cubicBezTo>
                  <a:pt x="1443123" y="0"/>
                  <a:pt x="1859354" y="416231"/>
                  <a:pt x="1859354" y="929677"/>
                </a:cubicBezTo>
                <a:cubicBezTo>
                  <a:pt x="1859354" y="1443123"/>
                  <a:pt x="1443123" y="1859354"/>
                  <a:pt x="929677" y="1859354"/>
                </a:cubicBezTo>
                <a:cubicBezTo>
                  <a:pt x="416231" y="1859354"/>
                  <a:pt x="0" y="1443123"/>
                  <a:pt x="0" y="929677"/>
                </a:cubicBezTo>
                <a:cubicBezTo>
                  <a:pt x="0" y="416231"/>
                  <a:pt x="416231" y="0"/>
                  <a:pt x="9296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9223971" y="2127249"/>
            <a:ext cx="1859354" cy="1859354"/>
          </a:xfrm>
          <a:custGeom>
            <a:avLst/>
            <a:gdLst>
              <a:gd name="connsiteX0" fmla="*/ 929677 w 1859354"/>
              <a:gd name="connsiteY0" fmla="*/ 0 h 1859354"/>
              <a:gd name="connsiteX1" fmla="*/ 1859354 w 1859354"/>
              <a:gd name="connsiteY1" fmla="*/ 929677 h 1859354"/>
              <a:gd name="connsiteX2" fmla="*/ 929677 w 1859354"/>
              <a:gd name="connsiteY2" fmla="*/ 1859354 h 1859354"/>
              <a:gd name="connsiteX3" fmla="*/ 0 w 1859354"/>
              <a:gd name="connsiteY3" fmla="*/ 929677 h 1859354"/>
              <a:gd name="connsiteX4" fmla="*/ 929677 w 1859354"/>
              <a:gd name="connsiteY4" fmla="*/ 0 h 185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9354" h="1859354">
                <a:moveTo>
                  <a:pt x="929677" y="0"/>
                </a:moveTo>
                <a:cubicBezTo>
                  <a:pt x="1443123" y="0"/>
                  <a:pt x="1859354" y="416231"/>
                  <a:pt x="1859354" y="929677"/>
                </a:cubicBezTo>
                <a:cubicBezTo>
                  <a:pt x="1859354" y="1443123"/>
                  <a:pt x="1443123" y="1859354"/>
                  <a:pt x="929677" y="1859354"/>
                </a:cubicBezTo>
                <a:cubicBezTo>
                  <a:pt x="416231" y="1859354"/>
                  <a:pt x="0" y="1443123"/>
                  <a:pt x="0" y="929677"/>
                </a:cubicBezTo>
                <a:cubicBezTo>
                  <a:pt x="0" y="416231"/>
                  <a:pt x="416231" y="0"/>
                  <a:pt x="9296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88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874713" y="3890925"/>
            <a:ext cx="3224696" cy="1888433"/>
          </a:xfrm>
          <a:custGeom>
            <a:avLst/>
            <a:gdLst>
              <a:gd name="connsiteX0" fmla="*/ 0 w 3224696"/>
              <a:gd name="connsiteY0" fmla="*/ 0 h 1888433"/>
              <a:gd name="connsiteX1" fmla="*/ 3224696 w 3224696"/>
              <a:gd name="connsiteY1" fmla="*/ 0 h 1888433"/>
              <a:gd name="connsiteX2" fmla="*/ 3224696 w 3224696"/>
              <a:gd name="connsiteY2" fmla="*/ 1888433 h 1888433"/>
              <a:gd name="connsiteX3" fmla="*/ 0 w 3224696"/>
              <a:gd name="connsiteY3" fmla="*/ 1888433 h 188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4696" h="1888433">
                <a:moveTo>
                  <a:pt x="0" y="0"/>
                </a:moveTo>
                <a:lnTo>
                  <a:pt x="3224696" y="0"/>
                </a:lnTo>
                <a:lnTo>
                  <a:pt x="3224696" y="1888433"/>
                </a:lnTo>
                <a:lnTo>
                  <a:pt x="0" y="18884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4"/>
          </p:nvPr>
        </p:nvSpPr>
        <p:spPr>
          <a:xfrm>
            <a:off x="4485873" y="3890925"/>
            <a:ext cx="3224696" cy="1888433"/>
          </a:xfrm>
          <a:custGeom>
            <a:avLst/>
            <a:gdLst>
              <a:gd name="connsiteX0" fmla="*/ 0 w 3224696"/>
              <a:gd name="connsiteY0" fmla="*/ 0 h 1888433"/>
              <a:gd name="connsiteX1" fmla="*/ 3224696 w 3224696"/>
              <a:gd name="connsiteY1" fmla="*/ 0 h 1888433"/>
              <a:gd name="connsiteX2" fmla="*/ 3224696 w 3224696"/>
              <a:gd name="connsiteY2" fmla="*/ 1888433 h 1888433"/>
              <a:gd name="connsiteX3" fmla="*/ 0 w 3224696"/>
              <a:gd name="connsiteY3" fmla="*/ 1888433 h 188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4696" h="1888433">
                <a:moveTo>
                  <a:pt x="0" y="0"/>
                </a:moveTo>
                <a:lnTo>
                  <a:pt x="3224696" y="0"/>
                </a:lnTo>
                <a:lnTo>
                  <a:pt x="3224696" y="1888433"/>
                </a:lnTo>
                <a:lnTo>
                  <a:pt x="0" y="18884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5"/>
          </p:nvPr>
        </p:nvSpPr>
        <p:spPr>
          <a:xfrm>
            <a:off x="8092592" y="3901925"/>
            <a:ext cx="3224696" cy="1888433"/>
          </a:xfrm>
          <a:custGeom>
            <a:avLst/>
            <a:gdLst>
              <a:gd name="connsiteX0" fmla="*/ 0 w 3224696"/>
              <a:gd name="connsiteY0" fmla="*/ 0 h 1888433"/>
              <a:gd name="connsiteX1" fmla="*/ 3224696 w 3224696"/>
              <a:gd name="connsiteY1" fmla="*/ 0 h 1888433"/>
              <a:gd name="connsiteX2" fmla="*/ 3224696 w 3224696"/>
              <a:gd name="connsiteY2" fmla="*/ 1888433 h 1888433"/>
              <a:gd name="connsiteX3" fmla="*/ 0 w 3224696"/>
              <a:gd name="connsiteY3" fmla="*/ 1888433 h 188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4696" h="1888433">
                <a:moveTo>
                  <a:pt x="0" y="0"/>
                </a:moveTo>
                <a:lnTo>
                  <a:pt x="3224696" y="0"/>
                </a:lnTo>
                <a:lnTo>
                  <a:pt x="3224696" y="1888433"/>
                </a:lnTo>
                <a:lnTo>
                  <a:pt x="0" y="18884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874713" y="1788370"/>
            <a:ext cx="3224696" cy="1888433"/>
          </a:xfrm>
          <a:custGeom>
            <a:avLst/>
            <a:gdLst>
              <a:gd name="connsiteX0" fmla="*/ 0 w 3224696"/>
              <a:gd name="connsiteY0" fmla="*/ 0 h 1888433"/>
              <a:gd name="connsiteX1" fmla="*/ 3224696 w 3224696"/>
              <a:gd name="connsiteY1" fmla="*/ 0 h 1888433"/>
              <a:gd name="connsiteX2" fmla="*/ 3224696 w 3224696"/>
              <a:gd name="connsiteY2" fmla="*/ 1888433 h 1888433"/>
              <a:gd name="connsiteX3" fmla="*/ 0 w 3224696"/>
              <a:gd name="connsiteY3" fmla="*/ 1888433 h 188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4696" h="1888433">
                <a:moveTo>
                  <a:pt x="0" y="0"/>
                </a:moveTo>
                <a:lnTo>
                  <a:pt x="3224696" y="0"/>
                </a:lnTo>
                <a:lnTo>
                  <a:pt x="3224696" y="1888433"/>
                </a:lnTo>
                <a:lnTo>
                  <a:pt x="0" y="18884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4485873" y="1788370"/>
            <a:ext cx="3224696" cy="1888433"/>
          </a:xfrm>
          <a:custGeom>
            <a:avLst/>
            <a:gdLst>
              <a:gd name="connsiteX0" fmla="*/ 0 w 3224696"/>
              <a:gd name="connsiteY0" fmla="*/ 0 h 1888433"/>
              <a:gd name="connsiteX1" fmla="*/ 3224696 w 3224696"/>
              <a:gd name="connsiteY1" fmla="*/ 0 h 1888433"/>
              <a:gd name="connsiteX2" fmla="*/ 3224696 w 3224696"/>
              <a:gd name="connsiteY2" fmla="*/ 1888433 h 1888433"/>
              <a:gd name="connsiteX3" fmla="*/ 0 w 3224696"/>
              <a:gd name="connsiteY3" fmla="*/ 1888433 h 188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4696" h="1888433">
                <a:moveTo>
                  <a:pt x="0" y="0"/>
                </a:moveTo>
                <a:lnTo>
                  <a:pt x="3224696" y="0"/>
                </a:lnTo>
                <a:lnTo>
                  <a:pt x="3224696" y="1888433"/>
                </a:lnTo>
                <a:lnTo>
                  <a:pt x="0" y="18884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8092592" y="1799370"/>
            <a:ext cx="3224696" cy="1888433"/>
          </a:xfrm>
          <a:custGeom>
            <a:avLst/>
            <a:gdLst>
              <a:gd name="connsiteX0" fmla="*/ 0 w 3224696"/>
              <a:gd name="connsiteY0" fmla="*/ 0 h 1888433"/>
              <a:gd name="connsiteX1" fmla="*/ 3224696 w 3224696"/>
              <a:gd name="connsiteY1" fmla="*/ 0 h 1888433"/>
              <a:gd name="connsiteX2" fmla="*/ 3224696 w 3224696"/>
              <a:gd name="connsiteY2" fmla="*/ 1888433 h 1888433"/>
              <a:gd name="connsiteX3" fmla="*/ 0 w 3224696"/>
              <a:gd name="connsiteY3" fmla="*/ 1888433 h 188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4696" h="1888433">
                <a:moveTo>
                  <a:pt x="0" y="0"/>
                </a:moveTo>
                <a:lnTo>
                  <a:pt x="3224696" y="0"/>
                </a:lnTo>
                <a:lnTo>
                  <a:pt x="3224696" y="1888433"/>
                </a:lnTo>
                <a:lnTo>
                  <a:pt x="0" y="18884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192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553970" y="2446655"/>
            <a:ext cx="1544956" cy="1544956"/>
          </a:xfrm>
          <a:custGeom>
            <a:avLst/>
            <a:gdLst>
              <a:gd name="connsiteX0" fmla="*/ 772478 w 1544956"/>
              <a:gd name="connsiteY0" fmla="*/ 0 h 1544956"/>
              <a:gd name="connsiteX1" fmla="*/ 1544956 w 1544956"/>
              <a:gd name="connsiteY1" fmla="*/ 772478 h 1544956"/>
              <a:gd name="connsiteX2" fmla="*/ 772478 w 1544956"/>
              <a:gd name="connsiteY2" fmla="*/ 1544956 h 1544956"/>
              <a:gd name="connsiteX3" fmla="*/ 0 w 1544956"/>
              <a:gd name="connsiteY3" fmla="*/ 772478 h 1544956"/>
              <a:gd name="connsiteX4" fmla="*/ 772478 w 1544956"/>
              <a:gd name="connsiteY4" fmla="*/ 0 h 154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4956" h="1544956">
                <a:moveTo>
                  <a:pt x="772478" y="0"/>
                </a:moveTo>
                <a:cubicBezTo>
                  <a:pt x="1199106" y="0"/>
                  <a:pt x="1544956" y="345850"/>
                  <a:pt x="1544956" y="772478"/>
                </a:cubicBezTo>
                <a:cubicBezTo>
                  <a:pt x="1544956" y="1199106"/>
                  <a:pt x="1199106" y="1544956"/>
                  <a:pt x="772478" y="1544956"/>
                </a:cubicBezTo>
                <a:cubicBezTo>
                  <a:pt x="345850" y="1544956"/>
                  <a:pt x="0" y="1199106"/>
                  <a:pt x="0" y="772478"/>
                </a:cubicBezTo>
                <a:cubicBezTo>
                  <a:pt x="0" y="345850"/>
                  <a:pt x="345850" y="0"/>
                  <a:pt x="7724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873625" y="2152015"/>
            <a:ext cx="2490470" cy="2490470"/>
          </a:xfrm>
          <a:custGeom>
            <a:avLst/>
            <a:gdLst>
              <a:gd name="connsiteX0" fmla="*/ 1245235 w 2490470"/>
              <a:gd name="connsiteY0" fmla="*/ 0 h 2490470"/>
              <a:gd name="connsiteX1" fmla="*/ 2490470 w 2490470"/>
              <a:gd name="connsiteY1" fmla="*/ 1245235 h 2490470"/>
              <a:gd name="connsiteX2" fmla="*/ 1245235 w 2490470"/>
              <a:gd name="connsiteY2" fmla="*/ 2490470 h 2490470"/>
              <a:gd name="connsiteX3" fmla="*/ 0 w 2490470"/>
              <a:gd name="connsiteY3" fmla="*/ 1245235 h 2490470"/>
              <a:gd name="connsiteX4" fmla="*/ 1245235 w 2490470"/>
              <a:gd name="connsiteY4" fmla="*/ 0 h 249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0470" h="2490470">
                <a:moveTo>
                  <a:pt x="1245235" y="0"/>
                </a:moveTo>
                <a:cubicBezTo>
                  <a:pt x="1932959" y="0"/>
                  <a:pt x="2490470" y="557511"/>
                  <a:pt x="2490470" y="1245235"/>
                </a:cubicBezTo>
                <a:cubicBezTo>
                  <a:pt x="2490470" y="1932959"/>
                  <a:pt x="1932959" y="2490470"/>
                  <a:pt x="1245235" y="2490470"/>
                </a:cubicBezTo>
                <a:cubicBezTo>
                  <a:pt x="557511" y="2490470"/>
                  <a:pt x="0" y="1932959"/>
                  <a:pt x="0" y="1245235"/>
                </a:cubicBezTo>
                <a:cubicBezTo>
                  <a:pt x="0" y="557511"/>
                  <a:pt x="557511" y="0"/>
                  <a:pt x="124523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701280" y="1516380"/>
            <a:ext cx="2031366" cy="2031366"/>
          </a:xfrm>
          <a:custGeom>
            <a:avLst/>
            <a:gdLst>
              <a:gd name="connsiteX0" fmla="*/ 1015683 w 2031366"/>
              <a:gd name="connsiteY0" fmla="*/ 0 h 2031366"/>
              <a:gd name="connsiteX1" fmla="*/ 2031366 w 2031366"/>
              <a:gd name="connsiteY1" fmla="*/ 1015683 h 2031366"/>
              <a:gd name="connsiteX2" fmla="*/ 1015683 w 2031366"/>
              <a:gd name="connsiteY2" fmla="*/ 2031366 h 2031366"/>
              <a:gd name="connsiteX3" fmla="*/ 0 w 2031366"/>
              <a:gd name="connsiteY3" fmla="*/ 1015683 h 2031366"/>
              <a:gd name="connsiteX4" fmla="*/ 1015683 w 2031366"/>
              <a:gd name="connsiteY4" fmla="*/ 0 h 203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366" h="2031366">
                <a:moveTo>
                  <a:pt x="1015683" y="0"/>
                </a:moveTo>
                <a:cubicBezTo>
                  <a:pt x="1576629" y="0"/>
                  <a:pt x="2031366" y="454737"/>
                  <a:pt x="2031366" y="1015683"/>
                </a:cubicBezTo>
                <a:cubicBezTo>
                  <a:pt x="2031366" y="1576629"/>
                  <a:pt x="1576629" y="2031366"/>
                  <a:pt x="1015683" y="2031366"/>
                </a:cubicBezTo>
                <a:cubicBezTo>
                  <a:pt x="454737" y="2031366"/>
                  <a:pt x="0" y="1576629"/>
                  <a:pt x="0" y="1015683"/>
                </a:cubicBezTo>
                <a:cubicBezTo>
                  <a:pt x="0" y="454737"/>
                  <a:pt x="454737" y="0"/>
                  <a:pt x="10156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73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2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27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ED0EA90-7795-4749-888D-60C300EE35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5697559-FEAD-4314-A72D-43B33F3BC8E6}"/>
              </a:ext>
            </a:extLst>
          </p:cNvPr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32B7C4B-9DE7-42E6-9E55-A2C717C78A9E}"/>
              </a:ext>
            </a:extLst>
          </p:cNvPr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42A96E9B-CD21-4656-9030-A7F4AE07A2C1}"/>
              </a:ext>
            </a:extLst>
          </p:cNvPr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7">
            <a:extLst>
              <a:ext uri="{FF2B5EF4-FFF2-40B4-BE49-F238E27FC236}">
                <a16:creationId xmlns:a16="http://schemas.microsoft.com/office/drawing/2014/main" id="{57049035-9568-4049-AD08-86954D460E03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58">
            <a:extLst>
              <a:ext uri="{FF2B5EF4-FFF2-40B4-BE49-F238E27FC236}">
                <a16:creationId xmlns:a16="http://schemas.microsoft.com/office/drawing/2014/main" id="{CFCB8C34-4DE8-4D50-BF41-744A8E3DEE47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60">
            <a:extLst>
              <a:ext uri="{FF2B5EF4-FFF2-40B4-BE49-F238E27FC236}">
                <a16:creationId xmlns:a16="http://schemas.microsoft.com/office/drawing/2014/main" id="{90C65F52-4D9D-48E3-AB24-E6E9CA323DEE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4203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520702" y="1378857"/>
            <a:ext cx="2561770" cy="2561770"/>
          </a:xfrm>
          <a:custGeom>
            <a:avLst/>
            <a:gdLst>
              <a:gd name="connsiteX0" fmla="*/ 1280885 w 2561770"/>
              <a:gd name="connsiteY0" fmla="*/ 0 h 2561770"/>
              <a:gd name="connsiteX1" fmla="*/ 2561770 w 2561770"/>
              <a:gd name="connsiteY1" fmla="*/ 1280885 h 2561770"/>
              <a:gd name="connsiteX2" fmla="*/ 1280885 w 2561770"/>
              <a:gd name="connsiteY2" fmla="*/ 2561770 h 2561770"/>
              <a:gd name="connsiteX3" fmla="*/ 0 w 2561770"/>
              <a:gd name="connsiteY3" fmla="*/ 1280885 h 2561770"/>
              <a:gd name="connsiteX4" fmla="*/ 1280885 w 2561770"/>
              <a:gd name="connsiteY4" fmla="*/ 0 h 256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1770" h="2561770">
                <a:moveTo>
                  <a:pt x="1280885" y="0"/>
                </a:moveTo>
                <a:cubicBezTo>
                  <a:pt x="1988298" y="0"/>
                  <a:pt x="2561770" y="573472"/>
                  <a:pt x="2561770" y="1280885"/>
                </a:cubicBezTo>
                <a:cubicBezTo>
                  <a:pt x="2561770" y="1988298"/>
                  <a:pt x="1988298" y="2561770"/>
                  <a:pt x="1280885" y="2561770"/>
                </a:cubicBezTo>
                <a:cubicBezTo>
                  <a:pt x="573472" y="2561770"/>
                  <a:pt x="0" y="1988298"/>
                  <a:pt x="0" y="1280885"/>
                </a:cubicBezTo>
                <a:cubicBezTo>
                  <a:pt x="0" y="573472"/>
                  <a:pt x="573472" y="0"/>
                  <a:pt x="1280885" y="0"/>
                </a:cubicBezTo>
                <a:close/>
              </a:path>
            </a:pathLst>
          </a:custGeom>
          <a:solidFill>
            <a:schemeClr val="tx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86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64564" cy="6858000"/>
          </a:xfrm>
          <a:custGeom>
            <a:avLst/>
            <a:gdLst>
              <a:gd name="connsiteX0" fmla="*/ 0 w 4564564"/>
              <a:gd name="connsiteY0" fmla="*/ 0 h 6858000"/>
              <a:gd name="connsiteX1" fmla="*/ 2066831 w 4564564"/>
              <a:gd name="connsiteY1" fmla="*/ 0 h 6858000"/>
              <a:gd name="connsiteX2" fmla="*/ 4564564 w 4564564"/>
              <a:gd name="connsiteY2" fmla="*/ 3428999 h 6858000"/>
              <a:gd name="connsiteX3" fmla="*/ 4564563 w 4564564"/>
              <a:gd name="connsiteY3" fmla="*/ 3429000 h 6858000"/>
              <a:gd name="connsiteX4" fmla="*/ 4564564 w 4564564"/>
              <a:gd name="connsiteY4" fmla="*/ 3429001 h 6858000"/>
              <a:gd name="connsiteX5" fmla="*/ 2066831 w 4564564"/>
              <a:gd name="connsiteY5" fmla="*/ 6858000 h 6858000"/>
              <a:gd name="connsiteX6" fmla="*/ 0 w 456456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4564" h="6858000">
                <a:moveTo>
                  <a:pt x="0" y="0"/>
                </a:moveTo>
                <a:lnTo>
                  <a:pt x="2066831" y="0"/>
                </a:lnTo>
                <a:lnTo>
                  <a:pt x="4564564" y="3428999"/>
                </a:lnTo>
                <a:lnTo>
                  <a:pt x="4564563" y="3429000"/>
                </a:lnTo>
                <a:lnTo>
                  <a:pt x="4564564" y="3429001"/>
                </a:lnTo>
                <a:lnTo>
                  <a:pt x="206683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806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645396" y="1552093"/>
            <a:ext cx="3318388" cy="3318388"/>
          </a:xfrm>
          <a:custGeom>
            <a:avLst/>
            <a:gdLst>
              <a:gd name="connsiteX0" fmla="*/ 1659194 w 3318388"/>
              <a:gd name="connsiteY0" fmla="*/ 0 h 3318388"/>
              <a:gd name="connsiteX1" fmla="*/ 3318388 w 3318388"/>
              <a:gd name="connsiteY1" fmla="*/ 1659194 h 3318388"/>
              <a:gd name="connsiteX2" fmla="*/ 1659194 w 3318388"/>
              <a:gd name="connsiteY2" fmla="*/ 3318388 h 3318388"/>
              <a:gd name="connsiteX3" fmla="*/ 0 w 3318388"/>
              <a:gd name="connsiteY3" fmla="*/ 1659194 h 3318388"/>
              <a:gd name="connsiteX4" fmla="*/ 1659194 w 3318388"/>
              <a:gd name="connsiteY4" fmla="*/ 0 h 331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388" h="3318388">
                <a:moveTo>
                  <a:pt x="1659194" y="0"/>
                </a:moveTo>
                <a:cubicBezTo>
                  <a:pt x="2575542" y="0"/>
                  <a:pt x="3318388" y="742846"/>
                  <a:pt x="3318388" y="1659194"/>
                </a:cubicBezTo>
                <a:cubicBezTo>
                  <a:pt x="3318388" y="2575542"/>
                  <a:pt x="2575542" y="3318388"/>
                  <a:pt x="1659194" y="3318388"/>
                </a:cubicBezTo>
                <a:cubicBezTo>
                  <a:pt x="742846" y="3318388"/>
                  <a:pt x="0" y="2575542"/>
                  <a:pt x="0" y="1659194"/>
                </a:cubicBezTo>
                <a:cubicBezTo>
                  <a:pt x="0" y="742846"/>
                  <a:pt x="742846" y="0"/>
                  <a:pt x="1659194" y="0"/>
                </a:cubicBezTo>
                <a:close/>
              </a:path>
            </a:pathLst>
          </a:custGeom>
          <a:solidFill>
            <a:schemeClr val="tx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73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78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144784" y="2726429"/>
            <a:ext cx="2138406" cy="2138406"/>
          </a:xfrm>
          <a:custGeom>
            <a:avLst/>
            <a:gdLst>
              <a:gd name="connsiteX0" fmla="*/ 1069203 w 2138406"/>
              <a:gd name="connsiteY0" fmla="*/ 0 h 2138406"/>
              <a:gd name="connsiteX1" fmla="*/ 2138406 w 2138406"/>
              <a:gd name="connsiteY1" fmla="*/ 1069203 h 2138406"/>
              <a:gd name="connsiteX2" fmla="*/ 1069203 w 2138406"/>
              <a:gd name="connsiteY2" fmla="*/ 2138406 h 2138406"/>
              <a:gd name="connsiteX3" fmla="*/ 0 w 2138406"/>
              <a:gd name="connsiteY3" fmla="*/ 1069203 h 2138406"/>
              <a:gd name="connsiteX4" fmla="*/ 1069203 w 2138406"/>
              <a:gd name="connsiteY4" fmla="*/ 0 h 213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8406" h="2138406">
                <a:moveTo>
                  <a:pt x="1069203" y="0"/>
                </a:moveTo>
                <a:cubicBezTo>
                  <a:pt x="1659708" y="0"/>
                  <a:pt x="2138406" y="478698"/>
                  <a:pt x="2138406" y="1069203"/>
                </a:cubicBezTo>
                <a:cubicBezTo>
                  <a:pt x="2138406" y="1659708"/>
                  <a:pt x="1659708" y="2138406"/>
                  <a:pt x="1069203" y="2138406"/>
                </a:cubicBezTo>
                <a:cubicBezTo>
                  <a:pt x="478698" y="2138406"/>
                  <a:pt x="0" y="1659708"/>
                  <a:pt x="0" y="1069203"/>
                </a:cubicBezTo>
                <a:cubicBezTo>
                  <a:pt x="0" y="478698"/>
                  <a:pt x="478698" y="0"/>
                  <a:pt x="10692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40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木先生i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70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21193" y="2698240"/>
            <a:ext cx="2107448" cy="2108210"/>
          </a:xfrm>
          <a:custGeom>
            <a:avLst/>
            <a:gdLst>
              <a:gd name="connsiteX0" fmla="*/ 1053724 w 2107448"/>
              <a:gd name="connsiteY0" fmla="*/ 0 h 2108210"/>
              <a:gd name="connsiteX1" fmla="*/ 2107448 w 2107448"/>
              <a:gd name="connsiteY1" fmla="*/ 1054105 h 2108210"/>
              <a:gd name="connsiteX2" fmla="*/ 1053724 w 2107448"/>
              <a:gd name="connsiteY2" fmla="*/ 2108210 h 2108210"/>
              <a:gd name="connsiteX3" fmla="*/ 0 w 2107448"/>
              <a:gd name="connsiteY3" fmla="*/ 1054105 h 2108210"/>
              <a:gd name="connsiteX4" fmla="*/ 1053724 w 2107448"/>
              <a:gd name="connsiteY4" fmla="*/ 0 h 210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7448" h="2108210">
                <a:moveTo>
                  <a:pt x="1053724" y="0"/>
                </a:moveTo>
                <a:cubicBezTo>
                  <a:pt x="1635680" y="0"/>
                  <a:pt x="2107448" y="471939"/>
                  <a:pt x="2107448" y="1054105"/>
                </a:cubicBezTo>
                <a:cubicBezTo>
                  <a:pt x="2107448" y="1636271"/>
                  <a:pt x="1635680" y="2108210"/>
                  <a:pt x="1053724" y="2108210"/>
                </a:cubicBezTo>
                <a:cubicBezTo>
                  <a:pt x="471768" y="2108210"/>
                  <a:pt x="0" y="1636271"/>
                  <a:pt x="0" y="1054105"/>
                </a:cubicBezTo>
                <a:cubicBezTo>
                  <a:pt x="0" y="471939"/>
                  <a:pt x="471768" y="0"/>
                  <a:pt x="10537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83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6416673"/>
            <a:ext cx="12192000" cy="361950"/>
          </a:xfrm>
          <a:prstGeom prst="rect">
            <a:avLst/>
          </a:prstGeom>
          <a:solidFill>
            <a:srgbClr val="007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6496050"/>
            <a:ext cx="12192000" cy="361950"/>
          </a:xfrm>
          <a:prstGeom prst="rect">
            <a:avLst/>
          </a:prstGeom>
          <a:solidFill>
            <a:srgbClr val="00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522514" y="341992"/>
            <a:ext cx="159658" cy="703036"/>
          </a:xfrm>
          <a:prstGeom prst="rect">
            <a:avLst/>
          </a:prstGeom>
          <a:solidFill>
            <a:srgbClr val="00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51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6" r:id="rId3"/>
    <p:sldLayoutId id="2147483675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6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5.wdp"/><Relationship Id="rId9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等腰三角形 18"/>
          <p:cNvSpPr/>
          <p:nvPr/>
        </p:nvSpPr>
        <p:spPr>
          <a:xfrm flipH="1">
            <a:off x="0" y="0"/>
            <a:ext cx="12192000" cy="6858000"/>
          </a:xfrm>
          <a:prstGeom prst="triangle">
            <a:avLst>
              <a:gd name="adj" fmla="val 0"/>
            </a:avLst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>
            <a:off x="0" y="0"/>
            <a:ext cx="6843252" cy="6858000"/>
          </a:xfrm>
          <a:custGeom>
            <a:avLst/>
            <a:gdLst>
              <a:gd name="connsiteX0" fmla="*/ 0 w 6843252"/>
              <a:gd name="connsiteY0" fmla="*/ 0 h 6858000"/>
              <a:gd name="connsiteX1" fmla="*/ 1847786 w 6843252"/>
              <a:gd name="connsiteY1" fmla="*/ 0 h 6858000"/>
              <a:gd name="connsiteX2" fmla="*/ 6843252 w 6843252"/>
              <a:gd name="connsiteY2" fmla="*/ 6858000 h 6858000"/>
              <a:gd name="connsiteX3" fmla="*/ 0 w 68432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3252" h="6858000">
                <a:moveTo>
                  <a:pt x="0" y="0"/>
                </a:moveTo>
                <a:lnTo>
                  <a:pt x="1847786" y="0"/>
                </a:lnTo>
                <a:lnTo>
                  <a:pt x="68432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243052" y="2201638"/>
            <a:ext cx="6948948" cy="2019300"/>
          </a:xfrm>
          <a:prstGeom prst="rect">
            <a:avLst/>
          </a:prstGeom>
          <a:solidFill>
            <a:srgbClr val="00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0" y="4127463"/>
            <a:ext cx="6843252" cy="2730537"/>
          </a:xfrm>
          <a:custGeom>
            <a:avLst/>
            <a:gdLst>
              <a:gd name="connsiteX0" fmla="*/ 4854289 w 6843252"/>
              <a:gd name="connsiteY0" fmla="*/ 0 h 2730537"/>
              <a:gd name="connsiteX1" fmla="*/ 6843252 w 6843252"/>
              <a:gd name="connsiteY1" fmla="*/ 2730537 h 2730537"/>
              <a:gd name="connsiteX2" fmla="*/ 0 w 6843252"/>
              <a:gd name="connsiteY2" fmla="*/ 2730537 h 273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43252" h="2730537">
                <a:moveTo>
                  <a:pt x="4854289" y="0"/>
                </a:moveTo>
                <a:lnTo>
                  <a:pt x="6843252" y="2730537"/>
                </a:lnTo>
                <a:lnTo>
                  <a:pt x="0" y="2730537"/>
                </a:lnTo>
                <a:close/>
              </a:path>
            </a:pathLst>
          </a:custGeom>
          <a:solidFill>
            <a:srgbClr val="007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2146968" y="0"/>
            <a:ext cx="5467414" cy="6858000"/>
          </a:xfrm>
          <a:custGeom>
            <a:avLst/>
            <a:gdLst>
              <a:gd name="connsiteX0" fmla="*/ 0 w 5467414"/>
              <a:gd name="connsiteY0" fmla="*/ 0 h 6858000"/>
              <a:gd name="connsiteX1" fmla="*/ 471948 w 5467414"/>
              <a:gd name="connsiteY1" fmla="*/ 0 h 6858000"/>
              <a:gd name="connsiteX2" fmla="*/ 5467414 w 5467414"/>
              <a:gd name="connsiteY2" fmla="*/ 6858000 h 6858000"/>
              <a:gd name="connsiteX3" fmla="*/ 4995466 w 546741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7414" h="6858000">
                <a:moveTo>
                  <a:pt x="0" y="0"/>
                </a:moveTo>
                <a:lnTo>
                  <a:pt x="471948" y="0"/>
                </a:lnTo>
                <a:lnTo>
                  <a:pt x="5467414" y="6858000"/>
                </a:lnTo>
                <a:lnTo>
                  <a:pt x="4995466" y="6858000"/>
                </a:lnTo>
                <a:close/>
              </a:path>
            </a:pathLst>
          </a:custGeom>
          <a:solidFill>
            <a:srgbClr val="00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463920" y="5313836"/>
            <a:ext cx="1621140" cy="326909"/>
            <a:chOff x="1293291" y="4956490"/>
            <a:chExt cx="1621140" cy="326909"/>
          </a:xfrm>
        </p:grpSpPr>
        <p:sp>
          <p:nvSpPr>
            <p:cNvPr id="21" name="圆角矩形 20"/>
            <p:cNvSpPr/>
            <p:nvPr/>
          </p:nvSpPr>
          <p:spPr>
            <a:xfrm>
              <a:off x="1293291" y="4956490"/>
              <a:ext cx="1621140" cy="32690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530714" y="4980570"/>
              <a:ext cx="1175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Reporter: XXX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6860157" y="1999951"/>
            <a:ext cx="212881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20XX</a:t>
            </a:r>
            <a:endParaRPr kumimoji="0" lang="zh-CN" altLang="en-US" sz="6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228219" y="2957012"/>
            <a:ext cx="596378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Business Training PPT Template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860157" y="4458032"/>
            <a:ext cx="431818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  <a:cs typeface="+mn-cs"/>
              </a:rPr>
              <a:t>The user can demonstrate on a projector or computer, or print the presentation and make it into a film to be used in a wider field</a:t>
            </a:r>
          </a:p>
        </p:txBody>
      </p:sp>
      <p:pic>
        <p:nvPicPr>
          <p:cNvPr id="29" name="图片占位符 28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7" r="16617"/>
          <a:stretch>
            <a:fillRect/>
          </a:stretch>
        </p:blipFill>
        <p:spPr/>
      </p:pic>
      <p:sp>
        <p:nvSpPr>
          <p:cNvPr id="9" name="椭圆 8"/>
          <p:cNvSpPr/>
          <p:nvPr/>
        </p:nvSpPr>
        <p:spPr>
          <a:xfrm>
            <a:off x="5093629" y="3970829"/>
            <a:ext cx="1216742" cy="1216742"/>
          </a:xfrm>
          <a:prstGeom prst="ellipse">
            <a:avLst/>
          </a:prstGeom>
          <a:solidFill>
            <a:srgbClr val="3AA7B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25"/>
          <p:cNvSpPr/>
          <p:nvPr/>
        </p:nvSpPr>
        <p:spPr>
          <a:xfrm>
            <a:off x="5476597" y="4364609"/>
            <a:ext cx="440320" cy="429184"/>
          </a:xfrm>
          <a:custGeom>
            <a:avLst/>
            <a:gdLst>
              <a:gd name="connsiteX0" fmla="*/ 470315 w 608274"/>
              <a:gd name="connsiteY0" fmla="*/ 435616 h 592891"/>
              <a:gd name="connsiteX1" fmla="*/ 479040 w 608274"/>
              <a:gd name="connsiteY1" fmla="*/ 568751 h 592891"/>
              <a:gd name="connsiteX2" fmla="*/ 510576 w 608274"/>
              <a:gd name="connsiteY2" fmla="*/ 568751 h 592891"/>
              <a:gd name="connsiteX3" fmla="*/ 501760 w 608274"/>
              <a:gd name="connsiteY3" fmla="*/ 435616 h 592891"/>
              <a:gd name="connsiteX4" fmla="*/ 106514 w 608274"/>
              <a:gd name="connsiteY4" fmla="*/ 435616 h 592891"/>
              <a:gd name="connsiteX5" fmla="*/ 97789 w 608274"/>
              <a:gd name="connsiteY5" fmla="*/ 568751 h 592891"/>
              <a:gd name="connsiteX6" fmla="*/ 129234 w 608274"/>
              <a:gd name="connsiteY6" fmla="*/ 568751 h 592891"/>
              <a:gd name="connsiteX7" fmla="*/ 138050 w 608274"/>
              <a:gd name="connsiteY7" fmla="*/ 435616 h 592891"/>
              <a:gd name="connsiteX8" fmla="*/ 578019 w 608274"/>
              <a:gd name="connsiteY8" fmla="*/ 411397 h 592891"/>
              <a:gd name="connsiteX9" fmla="*/ 588922 w 608274"/>
              <a:gd name="connsiteY9" fmla="*/ 411397 h 592891"/>
              <a:gd name="connsiteX10" fmla="*/ 601006 w 608274"/>
              <a:gd name="connsiteY10" fmla="*/ 423545 h 592891"/>
              <a:gd name="connsiteX11" fmla="*/ 588922 w 608274"/>
              <a:gd name="connsiteY11" fmla="*/ 435601 h 592891"/>
              <a:gd name="connsiteX12" fmla="*/ 578019 w 608274"/>
              <a:gd name="connsiteY12" fmla="*/ 435601 h 592891"/>
              <a:gd name="connsiteX13" fmla="*/ 565935 w 608274"/>
              <a:gd name="connsiteY13" fmla="*/ 423545 h 592891"/>
              <a:gd name="connsiteX14" fmla="*/ 578019 w 608274"/>
              <a:gd name="connsiteY14" fmla="*/ 411397 h 592891"/>
              <a:gd name="connsiteX15" fmla="*/ 467498 w 608274"/>
              <a:gd name="connsiteY15" fmla="*/ 393234 h 592891"/>
              <a:gd name="connsiteX16" fmla="*/ 468679 w 608274"/>
              <a:gd name="connsiteY16" fmla="*/ 411385 h 592891"/>
              <a:gd name="connsiteX17" fmla="*/ 500124 w 608274"/>
              <a:gd name="connsiteY17" fmla="*/ 411385 h 592891"/>
              <a:gd name="connsiteX18" fmla="*/ 498943 w 608274"/>
              <a:gd name="connsiteY18" fmla="*/ 393234 h 592891"/>
              <a:gd name="connsiteX19" fmla="*/ 165133 w 608274"/>
              <a:gd name="connsiteY19" fmla="*/ 393234 h 592891"/>
              <a:gd name="connsiteX20" fmla="*/ 163860 w 608274"/>
              <a:gd name="connsiteY20" fmla="*/ 411385 h 592891"/>
              <a:gd name="connsiteX21" fmla="*/ 444414 w 608274"/>
              <a:gd name="connsiteY21" fmla="*/ 411385 h 592891"/>
              <a:gd name="connsiteX22" fmla="*/ 443232 w 608274"/>
              <a:gd name="connsiteY22" fmla="*/ 393234 h 592891"/>
              <a:gd name="connsiteX23" fmla="*/ 109331 w 608274"/>
              <a:gd name="connsiteY23" fmla="*/ 393234 h 592891"/>
              <a:gd name="connsiteX24" fmla="*/ 108150 w 608274"/>
              <a:gd name="connsiteY24" fmla="*/ 411385 h 592891"/>
              <a:gd name="connsiteX25" fmla="*/ 139595 w 608274"/>
              <a:gd name="connsiteY25" fmla="*/ 411385 h 592891"/>
              <a:gd name="connsiteX26" fmla="*/ 140776 w 608274"/>
              <a:gd name="connsiteY26" fmla="*/ 393234 h 592891"/>
              <a:gd name="connsiteX27" fmla="*/ 392635 w 608274"/>
              <a:gd name="connsiteY27" fmla="*/ 91947 h 592891"/>
              <a:gd name="connsiteX28" fmla="*/ 422869 w 608274"/>
              <a:gd name="connsiteY28" fmla="*/ 91947 h 592891"/>
              <a:gd name="connsiteX29" fmla="*/ 435036 w 608274"/>
              <a:gd name="connsiteY29" fmla="*/ 104095 h 592891"/>
              <a:gd name="connsiteX30" fmla="*/ 422869 w 608274"/>
              <a:gd name="connsiteY30" fmla="*/ 116151 h 592891"/>
              <a:gd name="connsiteX31" fmla="*/ 392635 w 608274"/>
              <a:gd name="connsiteY31" fmla="*/ 116151 h 592891"/>
              <a:gd name="connsiteX32" fmla="*/ 380559 w 608274"/>
              <a:gd name="connsiteY32" fmla="*/ 104095 h 592891"/>
              <a:gd name="connsiteX33" fmla="*/ 392635 w 608274"/>
              <a:gd name="connsiteY33" fmla="*/ 91947 h 592891"/>
              <a:gd name="connsiteX34" fmla="*/ 66633 w 608274"/>
              <a:gd name="connsiteY34" fmla="*/ 91947 h 592891"/>
              <a:gd name="connsiteX35" fmla="*/ 340529 w 608274"/>
              <a:gd name="connsiteY35" fmla="*/ 91947 h 592891"/>
              <a:gd name="connsiteX36" fmla="*/ 352615 w 608274"/>
              <a:gd name="connsiteY36" fmla="*/ 104095 h 592891"/>
              <a:gd name="connsiteX37" fmla="*/ 340529 w 608274"/>
              <a:gd name="connsiteY37" fmla="*/ 116151 h 592891"/>
              <a:gd name="connsiteX38" fmla="*/ 66633 w 608274"/>
              <a:gd name="connsiteY38" fmla="*/ 116151 h 592891"/>
              <a:gd name="connsiteX39" fmla="*/ 54547 w 608274"/>
              <a:gd name="connsiteY39" fmla="*/ 104095 h 592891"/>
              <a:gd name="connsiteX40" fmla="*/ 66633 w 608274"/>
              <a:gd name="connsiteY40" fmla="*/ 91947 h 592891"/>
              <a:gd name="connsiteX41" fmla="*/ 24266 w 608274"/>
              <a:gd name="connsiteY41" fmla="*/ 67792 h 592891"/>
              <a:gd name="connsiteX42" fmla="*/ 24266 w 608274"/>
              <a:gd name="connsiteY42" fmla="*/ 369094 h 592891"/>
              <a:gd name="connsiteX43" fmla="*/ 584099 w 608274"/>
              <a:gd name="connsiteY43" fmla="*/ 369094 h 592891"/>
              <a:gd name="connsiteX44" fmla="*/ 584099 w 608274"/>
              <a:gd name="connsiteY44" fmla="*/ 67792 h 592891"/>
              <a:gd name="connsiteX45" fmla="*/ 443141 w 608274"/>
              <a:gd name="connsiteY45" fmla="*/ 24231 h 592891"/>
              <a:gd name="connsiteX46" fmla="*/ 444414 w 608274"/>
              <a:gd name="connsiteY46" fmla="*/ 43561 h 592891"/>
              <a:gd name="connsiteX47" fmla="*/ 475859 w 608274"/>
              <a:gd name="connsiteY47" fmla="*/ 43561 h 592891"/>
              <a:gd name="connsiteX48" fmla="*/ 474586 w 608274"/>
              <a:gd name="connsiteY48" fmla="*/ 24231 h 592891"/>
              <a:gd name="connsiteX49" fmla="*/ 133688 w 608274"/>
              <a:gd name="connsiteY49" fmla="*/ 24231 h 592891"/>
              <a:gd name="connsiteX50" fmla="*/ 132415 w 608274"/>
              <a:gd name="connsiteY50" fmla="*/ 43561 h 592891"/>
              <a:gd name="connsiteX51" fmla="*/ 163951 w 608274"/>
              <a:gd name="connsiteY51" fmla="*/ 43561 h 592891"/>
              <a:gd name="connsiteX52" fmla="*/ 165224 w 608274"/>
              <a:gd name="connsiteY52" fmla="*/ 24231 h 592891"/>
              <a:gd name="connsiteX53" fmla="*/ 122418 w 608274"/>
              <a:gd name="connsiteY53" fmla="*/ 0 h 592891"/>
              <a:gd name="connsiteX54" fmla="*/ 178129 w 608274"/>
              <a:gd name="connsiteY54" fmla="*/ 0 h 592891"/>
              <a:gd name="connsiteX55" fmla="*/ 186945 w 608274"/>
              <a:gd name="connsiteY55" fmla="*/ 3811 h 592891"/>
              <a:gd name="connsiteX56" fmla="*/ 190216 w 608274"/>
              <a:gd name="connsiteY56" fmla="*/ 12887 h 592891"/>
              <a:gd name="connsiteX57" fmla="*/ 188217 w 608274"/>
              <a:gd name="connsiteY57" fmla="*/ 43561 h 592891"/>
              <a:gd name="connsiteX58" fmla="*/ 420148 w 608274"/>
              <a:gd name="connsiteY58" fmla="*/ 43561 h 592891"/>
              <a:gd name="connsiteX59" fmla="*/ 418058 w 608274"/>
              <a:gd name="connsiteY59" fmla="*/ 12887 h 592891"/>
              <a:gd name="connsiteX60" fmla="*/ 421330 w 608274"/>
              <a:gd name="connsiteY60" fmla="*/ 3811 h 592891"/>
              <a:gd name="connsiteX61" fmla="*/ 430145 w 608274"/>
              <a:gd name="connsiteY61" fmla="*/ 0 h 592891"/>
              <a:gd name="connsiteX62" fmla="*/ 485947 w 608274"/>
              <a:gd name="connsiteY62" fmla="*/ 0 h 592891"/>
              <a:gd name="connsiteX63" fmla="*/ 498034 w 608274"/>
              <a:gd name="connsiteY63" fmla="*/ 11344 h 592891"/>
              <a:gd name="connsiteX64" fmla="*/ 500124 w 608274"/>
              <a:gd name="connsiteY64" fmla="*/ 43561 h 592891"/>
              <a:gd name="connsiteX65" fmla="*/ 596187 w 608274"/>
              <a:gd name="connsiteY65" fmla="*/ 43561 h 592891"/>
              <a:gd name="connsiteX66" fmla="*/ 608274 w 608274"/>
              <a:gd name="connsiteY66" fmla="*/ 55631 h 592891"/>
              <a:gd name="connsiteX67" fmla="*/ 608274 w 608274"/>
              <a:gd name="connsiteY67" fmla="*/ 381164 h 592891"/>
              <a:gd name="connsiteX68" fmla="*/ 596187 w 608274"/>
              <a:gd name="connsiteY68" fmla="*/ 393234 h 592891"/>
              <a:gd name="connsiteX69" fmla="*/ 523208 w 608274"/>
              <a:gd name="connsiteY69" fmla="*/ 393234 h 592891"/>
              <a:gd name="connsiteX70" fmla="*/ 524481 w 608274"/>
              <a:gd name="connsiteY70" fmla="*/ 411385 h 592891"/>
              <a:gd name="connsiteX71" fmla="*/ 535568 w 608274"/>
              <a:gd name="connsiteY71" fmla="*/ 411385 h 592891"/>
              <a:gd name="connsiteX72" fmla="*/ 547746 w 608274"/>
              <a:gd name="connsiteY72" fmla="*/ 423546 h 592891"/>
              <a:gd name="connsiteX73" fmla="*/ 535568 w 608274"/>
              <a:gd name="connsiteY73" fmla="*/ 435616 h 592891"/>
              <a:gd name="connsiteX74" fmla="*/ 526026 w 608274"/>
              <a:gd name="connsiteY74" fmla="*/ 435616 h 592891"/>
              <a:gd name="connsiteX75" fmla="*/ 535568 w 608274"/>
              <a:gd name="connsiteY75" fmla="*/ 580004 h 592891"/>
              <a:gd name="connsiteX76" fmla="*/ 532297 w 608274"/>
              <a:gd name="connsiteY76" fmla="*/ 589080 h 592891"/>
              <a:gd name="connsiteX77" fmla="*/ 523481 w 608274"/>
              <a:gd name="connsiteY77" fmla="*/ 592891 h 592891"/>
              <a:gd name="connsiteX78" fmla="*/ 467770 w 608274"/>
              <a:gd name="connsiteY78" fmla="*/ 592891 h 592891"/>
              <a:gd name="connsiteX79" fmla="*/ 455683 w 608274"/>
              <a:gd name="connsiteY79" fmla="*/ 581638 h 592891"/>
              <a:gd name="connsiteX80" fmla="*/ 446049 w 608274"/>
              <a:gd name="connsiteY80" fmla="*/ 435616 h 592891"/>
              <a:gd name="connsiteX81" fmla="*/ 162315 w 608274"/>
              <a:gd name="connsiteY81" fmla="*/ 435616 h 592891"/>
              <a:gd name="connsiteX82" fmla="*/ 152682 w 608274"/>
              <a:gd name="connsiteY82" fmla="*/ 581638 h 592891"/>
              <a:gd name="connsiteX83" fmla="*/ 140595 w 608274"/>
              <a:gd name="connsiteY83" fmla="*/ 592891 h 592891"/>
              <a:gd name="connsiteX84" fmla="*/ 84793 w 608274"/>
              <a:gd name="connsiteY84" fmla="*/ 592891 h 592891"/>
              <a:gd name="connsiteX85" fmla="*/ 75977 w 608274"/>
              <a:gd name="connsiteY85" fmla="*/ 589080 h 592891"/>
              <a:gd name="connsiteX86" fmla="*/ 72706 w 608274"/>
              <a:gd name="connsiteY86" fmla="*/ 580004 h 592891"/>
              <a:gd name="connsiteX87" fmla="*/ 82248 w 608274"/>
              <a:gd name="connsiteY87" fmla="*/ 435616 h 592891"/>
              <a:gd name="connsiteX88" fmla="*/ 19358 w 608274"/>
              <a:gd name="connsiteY88" fmla="*/ 435616 h 592891"/>
              <a:gd name="connsiteX89" fmla="*/ 7271 w 608274"/>
              <a:gd name="connsiteY89" fmla="*/ 423546 h 592891"/>
              <a:gd name="connsiteX90" fmla="*/ 19358 w 608274"/>
              <a:gd name="connsiteY90" fmla="*/ 411385 h 592891"/>
              <a:gd name="connsiteX91" fmla="*/ 83884 w 608274"/>
              <a:gd name="connsiteY91" fmla="*/ 411385 h 592891"/>
              <a:gd name="connsiteX92" fmla="*/ 85066 w 608274"/>
              <a:gd name="connsiteY92" fmla="*/ 393234 h 592891"/>
              <a:gd name="connsiteX93" fmla="*/ 12087 w 608274"/>
              <a:gd name="connsiteY93" fmla="*/ 393234 h 592891"/>
              <a:gd name="connsiteX94" fmla="*/ 0 w 608274"/>
              <a:gd name="connsiteY94" fmla="*/ 381164 h 592891"/>
              <a:gd name="connsiteX95" fmla="*/ 0 w 608274"/>
              <a:gd name="connsiteY95" fmla="*/ 55631 h 592891"/>
              <a:gd name="connsiteX96" fmla="*/ 12087 w 608274"/>
              <a:gd name="connsiteY96" fmla="*/ 43561 h 592891"/>
              <a:gd name="connsiteX97" fmla="*/ 108150 w 608274"/>
              <a:gd name="connsiteY97" fmla="*/ 43561 h 592891"/>
              <a:gd name="connsiteX98" fmla="*/ 110331 w 608274"/>
              <a:gd name="connsiteY98" fmla="*/ 11344 h 592891"/>
              <a:gd name="connsiteX99" fmla="*/ 122418 w 608274"/>
              <a:gd name="connsiteY99" fmla="*/ 0 h 59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08274" h="592891">
                <a:moveTo>
                  <a:pt x="470315" y="435616"/>
                </a:moveTo>
                <a:lnTo>
                  <a:pt x="479040" y="568751"/>
                </a:lnTo>
                <a:lnTo>
                  <a:pt x="510576" y="568751"/>
                </a:lnTo>
                <a:lnTo>
                  <a:pt x="501760" y="435616"/>
                </a:lnTo>
                <a:close/>
                <a:moveTo>
                  <a:pt x="106514" y="435616"/>
                </a:moveTo>
                <a:lnTo>
                  <a:pt x="97789" y="568751"/>
                </a:lnTo>
                <a:lnTo>
                  <a:pt x="129234" y="568751"/>
                </a:lnTo>
                <a:lnTo>
                  <a:pt x="138050" y="435616"/>
                </a:lnTo>
                <a:close/>
                <a:moveTo>
                  <a:pt x="578019" y="411397"/>
                </a:moveTo>
                <a:lnTo>
                  <a:pt x="588922" y="411397"/>
                </a:lnTo>
                <a:cubicBezTo>
                  <a:pt x="595645" y="411397"/>
                  <a:pt x="601006" y="416836"/>
                  <a:pt x="601006" y="423545"/>
                </a:cubicBezTo>
                <a:cubicBezTo>
                  <a:pt x="601006" y="430162"/>
                  <a:pt x="595645" y="435601"/>
                  <a:pt x="588922" y="435601"/>
                </a:cubicBezTo>
                <a:lnTo>
                  <a:pt x="578019" y="435601"/>
                </a:lnTo>
                <a:cubicBezTo>
                  <a:pt x="571296" y="435601"/>
                  <a:pt x="565935" y="430162"/>
                  <a:pt x="565935" y="423545"/>
                </a:cubicBezTo>
                <a:cubicBezTo>
                  <a:pt x="565935" y="416836"/>
                  <a:pt x="571296" y="411397"/>
                  <a:pt x="578019" y="411397"/>
                </a:cubicBezTo>
                <a:close/>
                <a:moveTo>
                  <a:pt x="467498" y="393234"/>
                </a:moveTo>
                <a:lnTo>
                  <a:pt x="468679" y="411385"/>
                </a:lnTo>
                <a:lnTo>
                  <a:pt x="500124" y="411385"/>
                </a:lnTo>
                <a:lnTo>
                  <a:pt x="498943" y="393234"/>
                </a:lnTo>
                <a:close/>
                <a:moveTo>
                  <a:pt x="165133" y="393234"/>
                </a:moveTo>
                <a:lnTo>
                  <a:pt x="163860" y="411385"/>
                </a:lnTo>
                <a:lnTo>
                  <a:pt x="444414" y="411385"/>
                </a:lnTo>
                <a:lnTo>
                  <a:pt x="443232" y="393234"/>
                </a:lnTo>
                <a:close/>
                <a:moveTo>
                  <a:pt x="109331" y="393234"/>
                </a:moveTo>
                <a:lnTo>
                  <a:pt x="108150" y="411385"/>
                </a:lnTo>
                <a:lnTo>
                  <a:pt x="139595" y="411385"/>
                </a:lnTo>
                <a:lnTo>
                  <a:pt x="140776" y="393234"/>
                </a:lnTo>
                <a:close/>
                <a:moveTo>
                  <a:pt x="392635" y="91947"/>
                </a:moveTo>
                <a:lnTo>
                  <a:pt x="422869" y="91947"/>
                </a:lnTo>
                <a:cubicBezTo>
                  <a:pt x="429588" y="91947"/>
                  <a:pt x="435036" y="97386"/>
                  <a:pt x="435036" y="104095"/>
                </a:cubicBezTo>
                <a:cubicBezTo>
                  <a:pt x="435036" y="110712"/>
                  <a:pt x="429588" y="116151"/>
                  <a:pt x="422869" y="116151"/>
                </a:cubicBezTo>
                <a:lnTo>
                  <a:pt x="392635" y="116151"/>
                </a:lnTo>
                <a:cubicBezTo>
                  <a:pt x="385916" y="116151"/>
                  <a:pt x="380559" y="110712"/>
                  <a:pt x="380559" y="104095"/>
                </a:cubicBezTo>
                <a:cubicBezTo>
                  <a:pt x="380559" y="97386"/>
                  <a:pt x="385916" y="91947"/>
                  <a:pt x="392635" y="91947"/>
                </a:cubicBezTo>
                <a:close/>
                <a:moveTo>
                  <a:pt x="66633" y="91947"/>
                </a:moveTo>
                <a:lnTo>
                  <a:pt x="340529" y="91947"/>
                </a:lnTo>
                <a:cubicBezTo>
                  <a:pt x="347163" y="91947"/>
                  <a:pt x="352615" y="97386"/>
                  <a:pt x="352615" y="104095"/>
                </a:cubicBezTo>
                <a:cubicBezTo>
                  <a:pt x="352615" y="110712"/>
                  <a:pt x="347163" y="116151"/>
                  <a:pt x="340529" y="116151"/>
                </a:cubicBezTo>
                <a:lnTo>
                  <a:pt x="66633" y="116151"/>
                </a:lnTo>
                <a:cubicBezTo>
                  <a:pt x="59999" y="116151"/>
                  <a:pt x="54547" y="110712"/>
                  <a:pt x="54547" y="104095"/>
                </a:cubicBezTo>
                <a:cubicBezTo>
                  <a:pt x="54547" y="97386"/>
                  <a:pt x="59999" y="91947"/>
                  <a:pt x="66633" y="91947"/>
                </a:cubicBezTo>
                <a:close/>
                <a:moveTo>
                  <a:pt x="24266" y="67792"/>
                </a:moveTo>
                <a:lnTo>
                  <a:pt x="24266" y="369094"/>
                </a:lnTo>
                <a:lnTo>
                  <a:pt x="584099" y="369094"/>
                </a:lnTo>
                <a:lnTo>
                  <a:pt x="584099" y="67792"/>
                </a:lnTo>
                <a:close/>
                <a:moveTo>
                  <a:pt x="443141" y="24231"/>
                </a:moveTo>
                <a:lnTo>
                  <a:pt x="444414" y="43561"/>
                </a:lnTo>
                <a:lnTo>
                  <a:pt x="475859" y="43561"/>
                </a:lnTo>
                <a:lnTo>
                  <a:pt x="474586" y="24231"/>
                </a:lnTo>
                <a:close/>
                <a:moveTo>
                  <a:pt x="133688" y="24231"/>
                </a:moveTo>
                <a:lnTo>
                  <a:pt x="132415" y="43561"/>
                </a:lnTo>
                <a:lnTo>
                  <a:pt x="163951" y="43561"/>
                </a:lnTo>
                <a:lnTo>
                  <a:pt x="165224" y="24231"/>
                </a:lnTo>
                <a:close/>
                <a:moveTo>
                  <a:pt x="122418" y="0"/>
                </a:moveTo>
                <a:lnTo>
                  <a:pt x="178129" y="0"/>
                </a:lnTo>
                <a:cubicBezTo>
                  <a:pt x="181492" y="0"/>
                  <a:pt x="184672" y="1361"/>
                  <a:pt x="186945" y="3811"/>
                </a:cubicBezTo>
                <a:cubicBezTo>
                  <a:pt x="189307" y="6262"/>
                  <a:pt x="190398" y="9529"/>
                  <a:pt x="190216" y="12887"/>
                </a:cubicBezTo>
                <a:lnTo>
                  <a:pt x="188217" y="43561"/>
                </a:lnTo>
                <a:lnTo>
                  <a:pt x="420148" y="43561"/>
                </a:lnTo>
                <a:lnTo>
                  <a:pt x="418058" y="12887"/>
                </a:lnTo>
                <a:cubicBezTo>
                  <a:pt x="417876" y="9529"/>
                  <a:pt x="419057" y="6262"/>
                  <a:pt x="421330" y="3811"/>
                </a:cubicBezTo>
                <a:cubicBezTo>
                  <a:pt x="423602" y="1361"/>
                  <a:pt x="426782" y="0"/>
                  <a:pt x="430145" y="0"/>
                </a:cubicBezTo>
                <a:lnTo>
                  <a:pt x="485947" y="0"/>
                </a:lnTo>
                <a:cubicBezTo>
                  <a:pt x="492308" y="0"/>
                  <a:pt x="497580" y="4900"/>
                  <a:pt x="498034" y="11344"/>
                </a:cubicBezTo>
                <a:lnTo>
                  <a:pt x="500124" y="43561"/>
                </a:lnTo>
                <a:lnTo>
                  <a:pt x="596187" y="43561"/>
                </a:lnTo>
                <a:cubicBezTo>
                  <a:pt x="602912" y="43561"/>
                  <a:pt x="608274" y="49007"/>
                  <a:pt x="608274" y="55631"/>
                </a:cubicBezTo>
                <a:lnTo>
                  <a:pt x="608274" y="381164"/>
                </a:lnTo>
                <a:cubicBezTo>
                  <a:pt x="608274" y="387880"/>
                  <a:pt x="602912" y="393234"/>
                  <a:pt x="596187" y="393234"/>
                </a:cubicBezTo>
                <a:lnTo>
                  <a:pt x="523208" y="393234"/>
                </a:lnTo>
                <a:lnTo>
                  <a:pt x="524481" y="411385"/>
                </a:lnTo>
                <a:lnTo>
                  <a:pt x="535568" y="411385"/>
                </a:lnTo>
                <a:cubicBezTo>
                  <a:pt x="542294" y="411385"/>
                  <a:pt x="547746" y="416830"/>
                  <a:pt x="547746" y="423546"/>
                </a:cubicBezTo>
                <a:cubicBezTo>
                  <a:pt x="547746" y="430171"/>
                  <a:pt x="542294" y="435616"/>
                  <a:pt x="535568" y="435616"/>
                </a:cubicBezTo>
                <a:lnTo>
                  <a:pt x="526026" y="435616"/>
                </a:lnTo>
                <a:lnTo>
                  <a:pt x="535568" y="580004"/>
                </a:lnTo>
                <a:cubicBezTo>
                  <a:pt x="535750" y="583362"/>
                  <a:pt x="534660" y="586629"/>
                  <a:pt x="532297" y="589080"/>
                </a:cubicBezTo>
                <a:cubicBezTo>
                  <a:pt x="530024" y="591530"/>
                  <a:pt x="526844" y="592891"/>
                  <a:pt x="523481" y="592891"/>
                </a:cubicBezTo>
                <a:lnTo>
                  <a:pt x="467770" y="592891"/>
                </a:lnTo>
                <a:cubicBezTo>
                  <a:pt x="461318" y="592891"/>
                  <a:pt x="456046" y="587991"/>
                  <a:pt x="455683" y="581638"/>
                </a:cubicBezTo>
                <a:lnTo>
                  <a:pt x="446049" y="435616"/>
                </a:lnTo>
                <a:lnTo>
                  <a:pt x="162315" y="435616"/>
                </a:lnTo>
                <a:lnTo>
                  <a:pt x="152682" y="581638"/>
                </a:lnTo>
                <a:cubicBezTo>
                  <a:pt x="152228" y="587991"/>
                  <a:pt x="146956" y="592891"/>
                  <a:pt x="140595" y="592891"/>
                </a:cubicBezTo>
                <a:lnTo>
                  <a:pt x="84793" y="592891"/>
                </a:lnTo>
                <a:cubicBezTo>
                  <a:pt x="81430" y="592891"/>
                  <a:pt x="78250" y="591530"/>
                  <a:pt x="75977" y="589080"/>
                </a:cubicBezTo>
                <a:cubicBezTo>
                  <a:pt x="73705" y="586629"/>
                  <a:pt x="72524" y="583362"/>
                  <a:pt x="72706" y="580004"/>
                </a:cubicBezTo>
                <a:lnTo>
                  <a:pt x="82248" y="435616"/>
                </a:lnTo>
                <a:lnTo>
                  <a:pt x="19358" y="435616"/>
                </a:lnTo>
                <a:cubicBezTo>
                  <a:pt x="12723" y="435616"/>
                  <a:pt x="7271" y="430171"/>
                  <a:pt x="7271" y="423546"/>
                </a:cubicBezTo>
                <a:cubicBezTo>
                  <a:pt x="7271" y="416830"/>
                  <a:pt x="12723" y="411385"/>
                  <a:pt x="19358" y="411385"/>
                </a:cubicBezTo>
                <a:lnTo>
                  <a:pt x="83884" y="411385"/>
                </a:lnTo>
                <a:lnTo>
                  <a:pt x="85066" y="393234"/>
                </a:lnTo>
                <a:lnTo>
                  <a:pt x="12087" y="393234"/>
                </a:lnTo>
                <a:cubicBezTo>
                  <a:pt x="5453" y="393234"/>
                  <a:pt x="0" y="387880"/>
                  <a:pt x="0" y="381164"/>
                </a:cubicBezTo>
                <a:lnTo>
                  <a:pt x="0" y="55631"/>
                </a:lnTo>
                <a:cubicBezTo>
                  <a:pt x="0" y="49007"/>
                  <a:pt x="5453" y="43561"/>
                  <a:pt x="12087" y="43561"/>
                </a:cubicBezTo>
                <a:lnTo>
                  <a:pt x="108150" y="43561"/>
                </a:lnTo>
                <a:lnTo>
                  <a:pt x="110331" y="11344"/>
                </a:lnTo>
                <a:cubicBezTo>
                  <a:pt x="110694" y="4900"/>
                  <a:pt x="115966" y="0"/>
                  <a:pt x="1224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20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0" grpId="0" animBg="1"/>
      <p:bldP spid="13" grpId="0" animBg="1"/>
      <p:bldP spid="15" grpId="0" animBg="1"/>
      <p:bldP spid="23" grpId="0"/>
      <p:bldP spid="24" grpId="0"/>
      <p:bldP spid="25" grpId="0"/>
      <p:bldP spid="9" grpId="0" animBg="1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占位符 5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43"/>
          <a:stretch>
            <a:fillRect/>
          </a:stretch>
        </p:blipFill>
        <p:spPr>
          <a:ln w="31750">
            <a:solidFill>
              <a:schemeClr val="bg1">
                <a:lumMod val="85000"/>
              </a:schemeClr>
            </a:solidFill>
          </a:ln>
        </p:spPr>
      </p:pic>
      <p:pic>
        <p:nvPicPr>
          <p:cNvPr id="58" name="图片占位符 57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43"/>
          <a:stretch>
            <a:fillRect/>
          </a:stretch>
        </p:blipFill>
        <p:spPr>
          <a:ln w="31750">
            <a:solidFill>
              <a:schemeClr val="bg1">
                <a:lumMod val="85000"/>
              </a:schemeClr>
            </a:solidFill>
          </a:ln>
        </p:spPr>
      </p:pic>
      <p:pic>
        <p:nvPicPr>
          <p:cNvPr id="59" name="图片占位符 58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43"/>
          <a:stretch>
            <a:fillRect/>
          </a:stretch>
        </p:blipFill>
        <p:spPr>
          <a:ln w="31750">
            <a:solidFill>
              <a:schemeClr val="bg1">
                <a:lumMod val="85000"/>
              </a:schemeClr>
            </a:solidFill>
          </a:ln>
        </p:spPr>
      </p:pic>
      <p:pic>
        <p:nvPicPr>
          <p:cNvPr id="60" name="图片占位符 59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43"/>
          <a:stretch>
            <a:fillRect/>
          </a:stretch>
        </p:blipFill>
        <p:spPr>
          <a:ln w="31750">
            <a:solidFill>
              <a:schemeClr val="bg1">
                <a:lumMod val="85000"/>
              </a:schemeClr>
            </a:solidFill>
          </a:ln>
        </p:spPr>
      </p:pic>
      <p:cxnSp>
        <p:nvCxnSpPr>
          <p:cNvPr id="3" name="直接连接符 2"/>
          <p:cNvCxnSpPr/>
          <p:nvPr/>
        </p:nvCxnSpPr>
        <p:spPr>
          <a:xfrm>
            <a:off x="3390899" y="2171700"/>
            <a:ext cx="0" cy="30861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095999" y="2171700"/>
            <a:ext cx="0" cy="30861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8801098" y="2171700"/>
            <a:ext cx="0" cy="30861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2496745" y="3309844"/>
            <a:ext cx="568419" cy="5684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5201844" y="3309844"/>
            <a:ext cx="568419" cy="5684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7906944" y="3309844"/>
            <a:ext cx="568419" cy="5684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0612044" y="3309844"/>
            <a:ext cx="568419" cy="5684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019073" y="4333222"/>
            <a:ext cx="2050553" cy="1499876"/>
            <a:chOff x="8330118" y="3433235"/>
            <a:chExt cx="2050553" cy="1499876"/>
          </a:xfrm>
        </p:grpSpPr>
        <p:sp>
          <p:nvSpPr>
            <p:cNvPr id="30" name="矩形 29"/>
            <p:cNvSpPr/>
            <p:nvPr/>
          </p:nvSpPr>
          <p:spPr>
            <a:xfrm>
              <a:off x="8330119" y="3751569"/>
              <a:ext cx="2050552" cy="118154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8330118" y="3433235"/>
              <a:ext cx="2050552" cy="367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sp>
        <p:nvSpPr>
          <p:cNvPr id="49" name="椭圆 31"/>
          <p:cNvSpPr/>
          <p:nvPr/>
        </p:nvSpPr>
        <p:spPr>
          <a:xfrm>
            <a:off x="2631775" y="3444874"/>
            <a:ext cx="298360" cy="298359"/>
          </a:xfrm>
          <a:custGeom>
            <a:avLst/>
            <a:gdLst>
              <a:gd name="connsiteX0" fmla="*/ 199497 w 331788"/>
              <a:gd name="connsiteY0" fmla="*/ 265112 h 331787"/>
              <a:gd name="connsiteX1" fmla="*/ 209798 w 331788"/>
              <a:gd name="connsiteY1" fmla="*/ 279217 h 331787"/>
              <a:gd name="connsiteX2" fmla="*/ 238126 w 331788"/>
              <a:gd name="connsiteY2" fmla="*/ 315118 h 331787"/>
              <a:gd name="connsiteX3" fmla="*/ 166018 w 331788"/>
              <a:gd name="connsiteY3" fmla="*/ 331787 h 331787"/>
              <a:gd name="connsiteX4" fmla="*/ 122238 w 331788"/>
              <a:gd name="connsiteY4" fmla="*/ 325376 h 331787"/>
              <a:gd name="connsiteX5" fmla="*/ 199497 w 331788"/>
              <a:gd name="connsiteY5" fmla="*/ 265112 h 331787"/>
              <a:gd name="connsiteX6" fmla="*/ 190500 w 331788"/>
              <a:gd name="connsiteY6" fmla="*/ 228600 h 331787"/>
              <a:gd name="connsiteX7" fmla="*/ 201490 w 331788"/>
              <a:gd name="connsiteY7" fmla="*/ 228600 h 331787"/>
              <a:gd name="connsiteX8" fmla="*/ 206375 w 331788"/>
              <a:gd name="connsiteY8" fmla="*/ 236394 h 331787"/>
              <a:gd name="connsiteX9" fmla="*/ 200269 w 331788"/>
              <a:gd name="connsiteY9" fmla="*/ 242888 h 331787"/>
              <a:gd name="connsiteX10" fmla="*/ 190500 w 331788"/>
              <a:gd name="connsiteY10" fmla="*/ 228600 h 331787"/>
              <a:gd name="connsiteX11" fmla="*/ 146452 w 331788"/>
              <a:gd name="connsiteY11" fmla="*/ 228600 h 331787"/>
              <a:gd name="connsiteX12" fmla="*/ 164590 w 331788"/>
              <a:gd name="connsiteY12" fmla="*/ 229897 h 331787"/>
              <a:gd name="connsiteX13" fmla="*/ 165885 w 331788"/>
              <a:gd name="connsiteY13" fmla="*/ 229897 h 331787"/>
              <a:gd name="connsiteX14" fmla="*/ 173659 w 331788"/>
              <a:gd name="connsiteY14" fmla="*/ 229897 h 331787"/>
              <a:gd name="connsiteX15" fmla="*/ 190501 w 331788"/>
              <a:gd name="connsiteY15" fmla="*/ 253240 h 331787"/>
              <a:gd name="connsiteX16" fmla="*/ 103699 w 331788"/>
              <a:gd name="connsiteY16" fmla="*/ 320675 h 331787"/>
              <a:gd name="connsiteX17" fmla="*/ 77788 w 331788"/>
              <a:gd name="connsiteY17" fmla="*/ 306410 h 331787"/>
              <a:gd name="connsiteX18" fmla="*/ 112768 w 331788"/>
              <a:gd name="connsiteY18" fmla="*/ 244162 h 331787"/>
              <a:gd name="connsiteX19" fmla="*/ 121837 w 331788"/>
              <a:gd name="connsiteY19" fmla="*/ 245459 h 331787"/>
              <a:gd name="connsiteX20" fmla="*/ 146452 w 331788"/>
              <a:gd name="connsiteY20" fmla="*/ 228600 h 331787"/>
              <a:gd name="connsiteX21" fmla="*/ 323851 w 331788"/>
              <a:gd name="connsiteY21" fmla="*/ 217487 h 331787"/>
              <a:gd name="connsiteX22" fmla="*/ 249631 w 331788"/>
              <a:gd name="connsiteY22" fmla="*/ 307975 h 331787"/>
              <a:gd name="connsiteX23" fmla="*/ 207963 w 331788"/>
              <a:gd name="connsiteY23" fmla="*/ 253682 h 331787"/>
              <a:gd name="connsiteX24" fmla="*/ 218380 w 331788"/>
              <a:gd name="connsiteY24" fmla="*/ 243341 h 331787"/>
              <a:gd name="connsiteX25" fmla="*/ 227495 w 331788"/>
              <a:gd name="connsiteY25" fmla="*/ 244634 h 331787"/>
              <a:gd name="connsiteX26" fmla="*/ 253537 w 331788"/>
              <a:gd name="connsiteY26" fmla="*/ 225243 h 331787"/>
              <a:gd name="connsiteX27" fmla="*/ 323851 w 331788"/>
              <a:gd name="connsiteY27" fmla="*/ 217487 h 331787"/>
              <a:gd name="connsiteX28" fmla="*/ 3175 w 331788"/>
              <a:gd name="connsiteY28" fmla="*/ 196850 h 331787"/>
              <a:gd name="connsiteX29" fmla="*/ 93642 w 331788"/>
              <a:gd name="connsiteY29" fmla="*/ 222902 h 331787"/>
              <a:gd name="connsiteX30" fmla="*/ 100013 w 331788"/>
              <a:gd name="connsiteY30" fmla="*/ 235927 h 331787"/>
              <a:gd name="connsiteX31" fmla="*/ 65610 w 331788"/>
              <a:gd name="connsiteY31" fmla="*/ 298450 h 331787"/>
              <a:gd name="connsiteX32" fmla="*/ 3175 w 331788"/>
              <a:gd name="connsiteY32" fmla="*/ 196850 h 331787"/>
              <a:gd name="connsiteX33" fmla="*/ 146517 w 331788"/>
              <a:gd name="connsiteY33" fmla="*/ 192087 h 331787"/>
              <a:gd name="connsiteX34" fmla="*/ 163513 w 331788"/>
              <a:gd name="connsiteY34" fmla="*/ 215900 h 331787"/>
              <a:gd name="connsiteX35" fmla="*/ 147825 w 331788"/>
              <a:gd name="connsiteY35" fmla="*/ 214577 h 331787"/>
              <a:gd name="connsiteX36" fmla="*/ 141288 w 331788"/>
              <a:gd name="connsiteY36" fmla="*/ 200025 h 331787"/>
              <a:gd name="connsiteX37" fmla="*/ 146517 w 331788"/>
              <a:gd name="connsiteY37" fmla="*/ 192087 h 331787"/>
              <a:gd name="connsiteX38" fmla="*/ 277877 w 331788"/>
              <a:gd name="connsiteY38" fmla="*/ 160337 h 331787"/>
              <a:gd name="connsiteX39" fmla="*/ 314326 w 331788"/>
              <a:gd name="connsiteY39" fmla="*/ 204624 h 331787"/>
              <a:gd name="connsiteX40" fmla="*/ 253143 w 331788"/>
              <a:gd name="connsiteY40" fmla="*/ 211137 h 331787"/>
              <a:gd name="connsiteX41" fmla="*/ 249238 w 331788"/>
              <a:gd name="connsiteY41" fmla="*/ 203322 h 331787"/>
              <a:gd name="connsiteX42" fmla="*/ 277877 w 331788"/>
              <a:gd name="connsiteY42" fmla="*/ 160337 h 331787"/>
              <a:gd name="connsiteX43" fmla="*/ 290513 w 331788"/>
              <a:gd name="connsiteY43" fmla="*/ 153987 h 331787"/>
              <a:gd name="connsiteX44" fmla="*/ 331788 w 331788"/>
              <a:gd name="connsiteY44" fmla="*/ 167061 h 331787"/>
              <a:gd name="connsiteX45" fmla="*/ 329125 w 331788"/>
              <a:gd name="connsiteY45" fmla="*/ 198437 h 331787"/>
              <a:gd name="connsiteX46" fmla="*/ 290513 w 331788"/>
              <a:gd name="connsiteY46" fmla="*/ 153987 h 331787"/>
              <a:gd name="connsiteX47" fmla="*/ 113341 w 331788"/>
              <a:gd name="connsiteY47" fmla="*/ 139700 h 331787"/>
              <a:gd name="connsiteX48" fmla="*/ 130085 w 331788"/>
              <a:gd name="connsiteY48" fmla="*/ 169324 h 331787"/>
              <a:gd name="connsiteX49" fmla="*/ 136525 w 331788"/>
              <a:gd name="connsiteY49" fmla="*/ 178340 h 331787"/>
              <a:gd name="connsiteX50" fmla="*/ 128797 w 331788"/>
              <a:gd name="connsiteY50" fmla="*/ 191219 h 331787"/>
              <a:gd name="connsiteX51" fmla="*/ 121069 w 331788"/>
              <a:gd name="connsiteY51" fmla="*/ 189932 h 331787"/>
              <a:gd name="connsiteX52" fmla="*/ 95310 w 331788"/>
              <a:gd name="connsiteY52" fmla="*/ 207963 h 331787"/>
              <a:gd name="connsiteX53" fmla="*/ 1288 w 331788"/>
              <a:gd name="connsiteY53" fmla="*/ 179628 h 331787"/>
              <a:gd name="connsiteX54" fmla="*/ 0 w 331788"/>
              <a:gd name="connsiteY54" fmla="*/ 165460 h 331787"/>
              <a:gd name="connsiteX55" fmla="*/ 1288 w 331788"/>
              <a:gd name="connsiteY55" fmla="*/ 151292 h 331787"/>
              <a:gd name="connsiteX56" fmla="*/ 113341 w 331788"/>
              <a:gd name="connsiteY56" fmla="*/ 139700 h 331787"/>
              <a:gd name="connsiteX57" fmla="*/ 186315 w 331788"/>
              <a:gd name="connsiteY57" fmla="*/ 138112 h 331787"/>
              <a:gd name="connsiteX58" fmla="*/ 268288 w 331788"/>
              <a:gd name="connsiteY58" fmla="*/ 149780 h 331787"/>
              <a:gd name="connsiteX59" fmla="*/ 238829 w 331788"/>
              <a:gd name="connsiteY59" fmla="*/ 193860 h 331787"/>
              <a:gd name="connsiteX60" fmla="*/ 227301 w 331788"/>
              <a:gd name="connsiteY60" fmla="*/ 191267 h 331787"/>
              <a:gd name="connsiteX61" fmla="*/ 200404 w 331788"/>
              <a:gd name="connsiteY61" fmla="*/ 214604 h 331787"/>
              <a:gd name="connsiteX62" fmla="*/ 179911 w 331788"/>
              <a:gd name="connsiteY62" fmla="*/ 215900 h 331787"/>
              <a:gd name="connsiteX63" fmla="*/ 155575 w 331788"/>
              <a:gd name="connsiteY63" fmla="*/ 179599 h 331787"/>
              <a:gd name="connsiteX64" fmla="*/ 173507 w 331788"/>
              <a:gd name="connsiteY64" fmla="*/ 154966 h 331787"/>
              <a:gd name="connsiteX65" fmla="*/ 186315 w 331788"/>
              <a:gd name="connsiteY65" fmla="*/ 138112 h 331787"/>
              <a:gd name="connsiteX66" fmla="*/ 168276 w 331788"/>
              <a:gd name="connsiteY66" fmla="*/ 138112 h 331787"/>
              <a:gd name="connsiteX67" fmla="*/ 161661 w 331788"/>
              <a:gd name="connsiteY67" fmla="*/ 145566 h 331787"/>
              <a:gd name="connsiteX68" fmla="*/ 145786 w 331788"/>
              <a:gd name="connsiteY68" fmla="*/ 166687 h 331787"/>
              <a:gd name="connsiteX69" fmla="*/ 141817 w 331788"/>
              <a:gd name="connsiteY69" fmla="*/ 161718 h 331787"/>
              <a:gd name="connsiteX70" fmla="*/ 128588 w 331788"/>
              <a:gd name="connsiteY70" fmla="*/ 139354 h 331787"/>
              <a:gd name="connsiteX71" fmla="*/ 168276 w 331788"/>
              <a:gd name="connsiteY71" fmla="*/ 138112 h 331787"/>
              <a:gd name="connsiteX72" fmla="*/ 220028 w 331788"/>
              <a:gd name="connsiteY72" fmla="*/ 103187 h 331787"/>
              <a:gd name="connsiteX73" fmla="*/ 232728 w 331788"/>
              <a:gd name="connsiteY73" fmla="*/ 105784 h 331787"/>
              <a:gd name="connsiteX74" fmla="*/ 237808 w 331788"/>
              <a:gd name="connsiteY74" fmla="*/ 105784 h 331787"/>
              <a:gd name="connsiteX75" fmla="*/ 246698 w 331788"/>
              <a:gd name="connsiteY75" fmla="*/ 118773 h 331787"/>
              <a:gd name="connsiteX76" fmla="*/ 255588 w 331788"/>
              <a:gd name="connsiteY76" fmla="*/ 131762 h 331787"/>
              <a:gd name="connsiteX77" fmla="*/ 198438 w 331788"/>
              <a:gd name="connsiteY77" fmla="*/ 125267 h 331787"/>
              <a:gd name="connsiteX78" fmla="*/ 220028 w 331788"/>
              <a:gd name="connsiteY78" fmla="*/ 103187 h 331787"/>
              <a:gd name="connsiteX79" fmla="*/ 317236 w 331788"/>
              <a:gd name="connsiteY79" fmla="*/ 98425 h 331787"/>
              <a:gd name="connsiteX80" fmla="*/ 331788 w 331788"/>
              <a:gd name="connsiteY80" fmla="*/ 152400 h 331787"/>
              <a:gd name="connsiteX81" fmla="*/ 292100 w 331788"/>
              <a:gd name="connsiteY81" fmla="*/ 140552 h 331787"/>
              <a:gd name="connsiteX82" fmla="*/ 317236 w 331788"/>
              <a:gd name="connsiteY82" fmla="*/ 98425 h 331787"/>
              <a:gd name="connsiteX83" fmla="*/ 286068 w 331788"/>
              <a:gd name="connsiteY83" fmla="*/ 52387 h 331787"/>
              <a:gd name="connsiteX84" fmla="*/ 309563 w 331788"/>
              <a:gd name="connsiteY84" fmla="*/ 84748 h 331787"/>
              <a:gd name="connsiteX85" fmla="*/ 278236 w 331788"/>
              <a:gd name="connsiteY85" fmla="*/ 136525 h 331787"/>
              <a:gd name="connsiteX86" fmla="*/ 276931 w 331788"/>
              <a:gd name="connsiteY86" fmla="*/ 136525 h 331787"/>
              <a:gd name="connsiteX87" fmla="*/ 258657 w 331788"/>
              <a:gd name="connsiteY87" fmla="*/ 110636 h 331787"/>
              <a:gd name="connsiteX88" fmla="*/ 250825 w 331788"/>
              <a:gd name="connsiteY88" fmla="*/ 98986 h 331787"/>
              <a:gd name="connsiteX89" fmla="*/ 259962 w 331788"/>
              <a:gd name="connsiteY89" fmla="*/ 78275 h 331787"/>
              <a:gd name="connsiteX90" fmla="*/ 258657 w 331788"/>
              <a:gd name="connsiteY90" fmla="*/ 70509 h 331787"/>
              <a:gd name="connsiteX91" fmla="*/ 286068 w 331788"/>
              <a:gd name="connsiteY91" fmla="*/ 52387 h 331787"/>
              <a:gd name="connsiteX92" fmla="*/ 73025 w 331788"/>
              <a:gd name="connsiteY92" fmla="*/ 28575 h 331787"/>
              <a:gd name="connsiteX93" fmla="*/ 107950 w 331788"/>
              <a:gd name="connsiteY93" fmla="*/ 126377 h 331787"/>
              <a:gd name="connsiteX94" fmla="*/ 3175 w 331788"/>
              <a:gd name="connsiteY94" fmla="*/ 138113 h 331787"/>
              <a:gd name="connsiteX95" fmla="*/ 73025 w 331788"/>
              <a:gd name="connsiteY95" fmla="*/ 28575 h 331787"/>
              <a:gd name="connsiteX96" fmla="*/ 203200 w 331788"/>
              <a:gd name="connsiteY96" fmla="*/ 4762 h 331787"/>
              <a:gd name="connsiteX97" fmla="*/ 274638 w 331788"/>
              <a:gd name="connsiteY97" fmla="*/ 41817 h 331787"/>
              <a:gd name="connsiteX98" fmla="*/ 251258 w 331788"/>
              <a:gd name="connsiteY98" fmla="*/ 57150 h 331787"/>
              <a:gd name="connsiteX99" fmla="*/ 233074 w 331788"/>
              <a:gd name="connsiteY99" fmla="*/ 50761 h 331787"/>
              <a:gd name="connsiteX100" fmla="*/ 225281 w 331788"/>
              <a:gd name="connsiteY100" fmla="*/ 52039 h 331787"/>
              <a:gd name="connsiteX101" fmla="*/ 203200 w 331788"/>
              <a:gd name="connsiteY101" fmla="*/ 4762 h 331787"/>
              <a:gd name="connsiteX102" fmla="*/ 165260 w 331788"/>
              <a:gd name="connsiteY102" fmla="*/ 0 h 331787"/>
              <a:gd name="connsiteX103" fmla="*/ 185786 w 331788"/>
              <a:gd name="connsiteY103" fmla="*/ 1290 h 331787"/>
              <a:gd name="connsiteX104" fmla="*/ 212725 w 331788"/>
              <a:gd name="connsiteY104" fmla="*/ 59333 h 331787"/>
              <a:gd name="connsiteX105" fmla="*/ 205028 w 331788"/>
              <a:gd name="connsiteY105" fmla="*/ 77390 h 331787"/>
              <a:gd name="connsiteX106" fmla="*/ 208876 w 331788"/>
              <a:gd name="connsiteY106" fmla="*/ 91579 h 331787"/>
              <a:gd name="connsiteX107" fmla="*/ 179371 w 331788"/>
              <a:gd name="connsiteY107" fmla="*/ 122535 h 331787"/>
              <a:gd name="connsiteX108" fmla="*/ 176806 w 331788"/>
              <a:gd name="connsiteY108" fmla="*/ 122535 h 331787"/>
              <a:gd name="connsiteX109" fmla="*/ 122927 w 331788"/>
              <a:gd name="connsiteY109" fmla="*/ 123825 h 331787"/>
              <a:gd name="connsiteX110" fmla="*/ 85725 w 331788"/>
              <a:gd name="connsiteY110" fmla="*/ 20637 h 331787"/>
              <a:gd name="connsiteX111" fmla="*/ 165260 w 331788"/>
              <a:gd name="connsiteY111" fmla="*/ 0 h 3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31788" h="331787">
                <a:moveTo>
                  <a:pt x="199497" y="265112"/>
                </a:moveTo>
                <a:cubicBezTo>
                  <a:pt x="203360" y="270241"/>
                  <a:pt x="205935" y="274088"/>
                  <a:pt x="209798" y="279217"/>
                </a:cubicBezTo>
                <a:cubicBezTo>
                  <a:pt x="222674" y="295885"/>
                  <a:pt x="231688" y="307425"/>
                  <a:pt x="238126" y="315118"/>
                </a:cubicBezTo>
                <a:cubicBezTo>
                  <a:pt x="216236" y="325376"/>
                  <a:pt x="191771" y="331787"/>
                  <a:pt x="166018" y="331787"/>
                </a:cubicBezTo>
                <a:cubicBezTo>
                  <a:pt x="150566" y="331787"/>
                  <a:pt x="136402" y="329223"/>
                  <a:pt x="122238" y="325376"/>
                </a:cubicBezTo>
                <a:cubicBezTo>
                  <a:pt x="141553" y="312554"/>
                  <a:pt x="169881" y="293321"/>
                  <a:pt x="199497" y="265112"/>
                </a:cubicBezTo>
                <a:close/>
                <a:moveTo>
                  <a:pt x="190500" y="228600"/>
                </a:moveTo>
                <a:cubicBezTo>
                  <a:pt x="194163" y="228600"/>
                  <a:pt x="197827" y="228600"/>
                  <a:pt x="201490" y="228600"/>
                </a:cubicBezTo>
                <a:cubicBezTo>
                  <a:pt x="202712" y="231198"/>
                  <a:pt x="203933" y="233796"/>
                  <a:pt x="206375" y="236394"/>
                </a:cubicBezTo>
                <a:cubicBezTo>
                  <a:pt x="203933" y="237693"/>
                  <a:pt x="201490" y="240290"/>
                  <a:pt x="200269" y="242888"/>
                </a:cubicBezTo>
                <a:cubicBezTo>
                  <a:pt x="196606" y="237693"/>
                  <a:pt x="194163" y="233796"/>
                  <a:pt x="190500" y="228600"/>
                </a:cubicBezTo>
                <a:close/>
                <a:moveTo>
                  <a:pt x="146452" y="228600"/>
                </a:moveTo>
                <a:cubicBezTo>
                  <a:pt x="152930" y="228600"/>
                  <a:pt x="159408" y="229897"/>
                  <a:pt x="164590" y="229897"/>
                </a:cubicBezTo>
                <a:cubicBezTo>
                  <a:pt x="164590" y="229897"/>
                  <a:pt x="164590" y="229897"/>
                  <a:pt x="165885" y="229897"/>
                </a:cubicBezTo>
                <a:cubicBezTo>
                  <a:pt x="168477" y="229897"/>
                  <a:pt x="171068" y="229897"/>
                  <a:pt x="173659" y="229897"/>
                </a:cubicBezTo>
                <a:cubicBezTo>
                  <a:pt x="178841" y="237678"/>
                  <a:pt x="185319" y="245459"/>
                  <a:pt x="190501" y="253240"/>
                </a:cubicBezTo>
                <a:cubicBezTo>
                  <a:pt x="156817" y="286958"/>
                  <a:pt x="123132" y="309004"/>
                  <a:pt x="103699" y="320675"/>
                </a:cubicBezTo>
                <a:cubicBezTo>
                  <a:pt x="94630" y="316785"/>
                  <a:pt x="85561" y="311597"/>
                  <a:pt x="77788" y="306410"/>
                </a:cubicBezTo>
                <a:cubicBezTo>
                  <a:pt x="84266" y="293442"/>
                  <a:pt x="97221" y="271396"/>
                  <a:pt x="112768" y="244162"/>
                </a:cubicBezTo>
                <a:cubicBezTo>
                  <a:pt x="115359" y="245459"/>
                  <a:pt x="117950" y="245459"/>
                  <a:pt x="121837" y="245459"/>
                </a:cubicBezTo>
                <a:cubicBezTo>
                  <a:pt x="132201" y="245459"/>
                  <a:pt x="142566" y="238975"/>
                  <a:pt x="146452" y="228600"/>
                </a:cubicBezTo>
                <a:close/>
                <a:moveTo>
                  <a:pt x="323851" y="217487"/>
                </a:moveTo>
                <a:cubicBezTo>
                  <a:pt x="310830" y="256268"/>
                  <a:pt x="284788" y="287292"/>
                  <a:pt x="249631" y="307975"/>
                </a:cubicBezTo>
                <a:cubicBezTo>
                  <a:pt x="240516" y="295048"/>
                  <a:pt x="224890" y="275658"/>
                  <a:pt x="207963" y="253682"/>
                </a:cubicBezTo>
                <a:cubicBezTo>
                  <a:pt x="211869" y="249804"/>
                  <a:pt x="214474" y="247219"/>
                  <a:pt x="218380" y="243341"/>
                </a:cubicBezTo>
                <a:cubicBezTo>
                  <a:pt x="220984" y="244634"/>
                  <a:pt x="223588" y="244634"/>
                  <a:pt x="227495" y="244634"/>
                </a:cubicBezTo>
                <a:cubicBezTo>
                  <a:pt x="239214" y="244634"/>
                  <a:pt x="250933" y="236878"/>
                  <a:pt x="253537" y="225243"/>
                </a:cubicBezTo>
                <a:cubicBezTo>
                  <a:pt x="280881" y="222658"/>
                  <a:pt x="304319" y="220073"/>
                  <a:pt x="323851" y="217487"/>
                </a:cubicBezTo>
                <a:close/>
                <a:moveTo>
                  <a:pt x="3175" y="196850"/>
                </a:moveTo>
                <a:cubicBezTo>
                  <a:pt x="23562" y="204666"/>
                  <a:pt x="55417" y="215086"/>
                  <a:pt x="93642" y="222902"/>
                </a:cubicBezTo>
                <a:cubicBezTo>
                  <a:pt x="94916" y="228112"/>
                  <a:pt x="96190" y="232019"/>
                  <a:pt x="100013" y="235927"/>
                </a:cubicBezTo>
                <a:cubicBezTo>
                  <a:pt x="84723" y="261978"/>
                  <a:pt x="71981" y="284122"/>
                  <a:pt x="65610" y="298450"/>
                </a:cubicBezTo>
                <a:cubicBezTo>
                  <a:pt x="33755" y="273702"/>
                  <a:pt x="10820" y="237230"/>
                  <a:pt x="3175" y="196850"/>
                </a:cubicBezTo>
                <a:close/>
                <a:moveTo>
                  <a:pt x="146517" y="192087"/>
                </a:moveTo>
                <a:cubicBezTo>
                  <a:pt x="151747" y="200025"/>
                  <a:pt x="156976" y="207963"/>
                  <a:pt x="163513" y="215900"/>
                </a:cubicBezTo>
                <a:cubicBezTo>
                  <a:pt x="158284" y="215900"/>
                  <a:pt x="153054" y="214577"/>
                  <a:pt x="147825" y="214577"/>
                </a:cubicBezTo>
                <a:cubicBezTo>
                  <a:pt x="147825" y="209286"/>
                  <a:pt x="145210" y="203994"/>
                  <a:pt x="141288" y="200025"/>
                </a:cubicBezTo>
                <a:cubicBezTo>
                  <a:pt x="142595" y="197379"/>
                  <a:pt x="145210" y="194733"/>
                  <a:pt x="146517" y="192087"/>
                </a:cubicBezTo>
                <a:close/>
                <a:moveTo>
                  <a:pt x="277877" y="160337"/>
                </a:moveTo>
                <a:cubicBezTo>
                  <a:pt x="290894" y="175968"/>
                  <a:pt x="302610" y="190296"/>
                  <a:pt x="314326" y="204624"/>
                </a:cubicBezTo>
                <a:cubicBezTo>
                  <a:pt x="297403" y="205927"/>
                  <a:pt x="276575" y="208532"/>
                  <a:pt x="253143" y="211137"/>
                </a:cubicBezTo>
                <a:cubicBezTo>
                  <a:pt x="251842" y="207230"/>
                  <a:pt x="251842" y="204624"/>
                  <a:pt x="249238" y="203322"/>
                </a:cubicBezTo>
                <a:cubicBezTo>
                  <a:pt x="259652" y="188994"/>
                  <a:pt x="270066" y="174665"/>
                  <a:pt x="277877" y="160337"/>
                </a:cubicBezTo>
                <a:close/>
                <a:moveTo>
                  <a:pt x="290513" y="153987"/>
                </a:moveTo>
                <a:cubicBezTo>
                  <a:pt x="306490" y="159216"/>
                  <a:pt x="321136" y="163139"/>
                  <a:pt x="331788" y="167061"/>
                </a:cubicBezTo>
                <a:cubicBezTo>
                  <a:pt x="331788" y="178827"/>
                  <a:pt x="330457" y="187978"/>
                  <a:pt x="329125" y="198437"/>
                </a:cubicBezTo>
                <a:cubicBezTo>
                  <a:pt x="317142" y="185364"/>
                  <a:pt x="303828" y="170983"/>
                  <a:pt x="290513" y="153987"/>
                </a:cubicBezTo>
                <a:close/>
                <a:moveTo>
                  <a:pt x="113341" y="139700"/>
                </a:moveTo>
                <a:cubicBezTo>
                  <a:pt x="118493" y="150004"/>
                  <a:pt x="124933" y="160307"/>
                  <a:pt x="130085" y="169324"/>
                </a:cubicBezTo>
                <a:cubicBezTo>
                  <a:pt x="132661" y="171900"/>
                  <a:pt x="135237" y="175764"/>
                  <a:pt x="136525" y="178340"/>
                </a:cubicBezTo>
                <a:cubicBezTo>
                  <a:pt x="133949" y="183492"/>
                  <a:pt x="131373" y="187356"/>
                  <a:pt x="128797" y="191219"/>
                </a:cubicBezTo>
                <a:cubicBezTo>
                  <a:pt x="126221" y="189932"/>
                  <a:pt x="123645" y="189932"/>
                  <a:pt x="121069" y="189932"/>
                </a:cubicBezTo>
                <a:cubicBezTo>
                  <a:pt x="109478" y="189932"/>
                  <a:pt x="99174" y="197659"/>
                  <a:pt x="95310" y="207963"/>
                </a:cubicBezTo>
                <a:cubicBezTo>
                  <a:pt x="52807" y="200235"/>
                  <a:pt x="19320" y="187356"/>
                  <a:pt x="1288" y="179628"/>
                </a:cubicBezTo>
                <a:cubicBezTo>
                  <a:pt x="0" y="174476"/>
                  <a:pt x="0" y="170612"/>
                  <a:pt x="0" y="165460"/>
                </a:cubicBezTo>
                <a:cubicBezTo>
                  <a:pt x="0" y="160307"/>
                  <a:pt x="0" y="156444"/>
                  <a:pt x="1288" y="151292"/>
                </a:cubicBezTo>
                <a:cubicBezTo>
                  <a:pt x="23183" y="147428"/>
                  <a:pt x="64399" y="142276"/>
                  <a:pt x="113341" y="139700"/>
                </a:cubicBezTo>
                <a:close/>
                <a:moveTo>
                  <a:pt x="186315" y="138112"/>
                </a:moveTo>
                <a:cubicBezTo>
                  <a:pt x="215774" y="139408"/>
                  <a:pt x="243952" y="143298"/>
                  <a:pt x="268288" y="149780"/>
                </a:cubicBezTo>
                <a:cubicBezTo>
                  <a:pt x="259322" y="164042"/>
                  <a:pt x="249076" y="179599"/>
                  <a:pt x="238829" y="193860"/>
                </a:cubicBezTo>
                <a:cubicBezTo>
                  <a:pt x="234986" y="192564"/>
                  <a:pt x="231144" y="191267"/>
                  <a:pt x="227301" y="191267"/>
                </a:cubicBezTo>
                <a:cubicBezTo>
                  <a:pt x="213212" y="191267"/>
                  <a:pt x="201685" y="201639"/>
                  <a:pt x="200404" y="214604"/>
                </a:cubicBezTo>
                <a:cubicBezTo>
                  <a:pt x="194000" y="214604"/>
                  <a:pt x="186315" y="214604"/>
                  <a:pt x="179911" y="215900"/>
                </a:cubicBezTo>
                <a:cubicBezTo>
                  <a:pt x="170945" y="202936"/>
                  <a:pt x="163260" y="191267"/>
                  <a:pt x="155575" y="179599"/>
                </a:cubicBezTo>
                <a:cubicBezTo>
                  <a:pt x="160698" y="171820"/>
                  <a:pt x="167102" y="162745"/>
                  <a:pt x="173507" y="154966"/>
                </a:cubicBezTo>
                <a:cubicBezTo>
                  <a:pt x="177349" y="148483"/>
                  <a:pt x="182472" y="143298"/>
                  <a:pt x="186315" y="138112"/>
                </a:cubicBezTo>
                <a:close/>
                <a:moveTo>
                  <a:pt x="168276" y="138112"/>
                </a:moveTo>
                <a:cubicBezTo>
                  <a:pt x="165630" y="140597"/>
                  <a:pt x="164307" y="143081"/>
                  <a:pt x="161661" y="145566"/>
                </a:cubicBezTo>
                <a:cubicBezTo>
                  <a:pt x="156370" y="153020"/>
                  <a:pt x="151078" y="159232"/>
                  <a:pt x="145786" y="166687"/>
                </a:cubicBezTo>
                <a:cubicBezTo>
                  <a:pt x="144463" y="165445"/>
                  <a:pt x="143140" y="162960"/>
                  <a:pt x="141817" y="161718"/>
                </a:cubicBezTo>
                <a:cubicBezTo>
                  <a:pt x="137849" y="154263"/>
                  <a:pt x="132557" y="146808"/>
                  <a:pt x="128588" y="139354"/>
                </a:cubicBezTo>
                <a:cubicBezTo>
                  <a:pt x="141817" y="139354"/>
                  <a:pt x="155047" y="138112"/>
                  <a:pt x="168276" y="138112"/>
                </a:cubicBezTo>
                <a:close/>
                <a:moveTo>
                  <a:pt x="220028" y="103187"/>
                </a:moveTo>
                <a:cubicBezTo>
                  <a:pt x="223838" y="104486"/>
                  <a:pt x="227648" y="105784"/>
                  <a:pt x="232728" y="105784"/>
                </a:cubicBezTo>
                <a:cubicBezTo>
                  <a:pt x="233998" y="105784"/>
                  <a:pt x="236538" y="105784"/>
                  <a:pt x="237808" y="105784"/>
                </a:cubicBezTo>
                <a:cubicBezTo>
                  <a:pt x="241618" y="109681"/>
                  <a:pt x="244158" y="114877"/>
                  <a:pt x="246698" y="118773"/>
                </a:cubicBezTo>
                <a:cubicBezTo>
                  <a:pt x="249238" y="122670"/>
                  <a:pt x="253048" y="127865"/>
                  <a:pt x="255588" y="131762"/>
                </a:cubicBezTo>
                <a:cubicBezTo>
                  <a:pt x="237808" y="129164"/>
                  <a:pt x="218758" y="126566"/>
                  <a:pt x="198438" y="125267"/>
                </a:cubicBezTo>
                <a:cubicBezTo>
                  <a:pt x="206058" y="117474"/>
                  <a:pt x="213678" y="109681"/>
                  <a:pt x="220028" y="103187"/>
                </a:cubicBezTo>
                <a:close/>
                <a:moveTo>
                  <a:pt x="317236" y="98425"/>
                </a:moveTo>
                <a:cubicBezTo>
                  <a:pt x="325173" y="115539"/>
                  <a:pt x="329142" y="133969"/>
                  <a:pt x="331788" y="152400"/>
                </a:cubicBezTo>
                <a:cubicBezTo>
                  <a:pt x="319882" y="148450"/>
                  <a:pt x="306652" y="144501"/>
                  <a:pt x="292100" y="140552"/>
                </a:cubicBezTo>
                <a:cubicBezTo>
                  <a:pt x="301361" y="124754"/>
                  <a:pt x="310621" y="111589"/>
                  <a:pt x="317236" y="98425"/>
                </a:cubicBezTo>
                <a:close/>
                <a:moveTo>
                  <a:pt x="286068" y="52387"/>
                </a:moveTo>
                <a:cubicBezTo>
                  <a:pt x="295205" y="61448"/>
                  <a:pt x="303037" y="71803"/>
                  <a:pt x="309563" y="84748"/>
                </a:cubicBezTo>
                <a:cubicBezTo>
                  <a:pt x="301731" y="98986"/>
                  <a:pt x="289984" y="117108"/>
                  <a:pt x="278236" y="136525"/>
                </a:cubicBezTo>
                <a:cubicBezTo>
                  <a:pt x="278236" y="136525"/>
                  <a:pt x="276931" y="136525"/>
                  <a:pt x="276931" y="136525"/>
                </a:cubicBezTo>
                <a:cubicBezTo>
                  <a:pt x="270404" y="127464"/>
                  <a:pt x="265183" y="119697"/>
                  <a:pt x="258657" y="110636"/>
                </a:cubicBezTo>
                <a:cubicBezTo>
                  <a:pt x="256046" y="106753"/>
                  <a:pt x="253436" y="102870"/>
                  <a:pt x="250825" y="98986"/>
                </a:cubicBezTo>
                <a:cubicBezTo>
                  <a:pt x="256046" y="93809"/>
                  <a:pt x="259962" y="86042"/>
                  <a:pt x="259962" y="78275"/>
                </a:cubicBezTo>
                <a:cubicBezTo>
                  <a:pt x="259962" y="75687"/>
                  <a:pt x="259962" y="73098"/>
                  <a:pt x="258657" y="70509"/>
                </a:cubicBezTo>
                <a:cubicBezTo>
                  <a:pt x="269099" y="62742"/>
                  <a:pt x="278236" y="57564"/>
                  <a:pt x="286068" y="52387"/>
                </a:cubicBezTo>
                <a:close/>
                <a:moveTo>
                  <a:pt x="73025" y="28575"/>
                </a:moveTo>
                <a:cubicBezTo>
                  <a:pt x="79493" y="54655"/>
                  <a:pt x="92428" y="92472"/>
                  <a:pt x="107950" y="126377"/>
                </a:cubicBezTo>
                <a:cubicBezTo>
                  <a:pt x="63970" y="128985"/>
                  <a:pt x="25165" y="134201"/>
                  <a:pt x="3175" y="138113"/>
                </a:cubicBezTo>
                <a:cubicBezTo>
                  <a:pt x="10936" y="92472"/>
                  <a:pt x="36806" y="53351"/>
                  <a:pt x="73025" y="28575"/>
                </a:cubicBezTo>
                <a:close/>
                <a:moveTo>
                  <a:pt x="203200" y="4762"/>
                </a:moveTo>
                <a:cubicBezTo>
                  <a:pt x="230476" y="11151"/>
                  <a:pt x="255155" y="23928"/>
                  <a:pt x="274638" y="41817"/>
                </a:cubicBezTo>
                <a:cubicBezTo>
                  <a:pt x="268144" y="45650"/>
                  <a:pt x="260350" y="52039"/>
                  <a:pt x="251258" y="57150"/>
                </a:cubicBezTo>
                <a:cubicBezTo>
                  <a:pt x="246063" y="53316"/>
                  <a:pt x="239568" y="50761"/>
                  <a:pt x="233074" y="50761"/>
                </a:cubicBezTo>
                <a:cubicBezTo>
                  <a:pt x="230476" y="50761"/>
                  <a:pt x="227879" y="50761"/>
                  <a:pt x="225281" y="52039"/>
                </a:cubicBezTo>
                <a:cubicBezTo>
                  <a:pt x="216189" y="34150"/>
                  <a:pt x="208395" y="17539"/>
                  <a:pt x="203200" y="4762"/>
                </a:cubicBezTo>
                <a:close/>
                <a:moveTo>
                  <a:pt x="165260" y="0"/>
                </a:moveTo>
                <a:cubicBezTo>
                  <a:pt x="172957" y="0"/>
                  <a:pt x="179371" y="0"/>
                  <a:pt x="185786" y="1290"/>
                </a:cubicBezTo>
                <a:cubicBezTo>
                  <a:pt x="192200" y="15478"/>
                  <a:pt x="199897" y="36115"/>
                  <a:pt x="212725" y="59333"/>
                </a:cubicBezTo>
                <a:cubicBezTo>
                  <a:pt x="207594" y="63202"/>
                  <a:pt x="205028" y="69651"/>
                  <a:pt x="205028" y="77390"/>
                </a:cubicBezTo>
                <a:cubicBezTo>
                  <a:pt x="205028" y="82550"/>
                  <a:pt x="206311" y="87709"/>
                  <a:pt x="208876" y="91579"/>
                </a:cubicBezTo>
                <a:cubicBezTo>
                  <a:pt x="198614" y="100608"/>
                  <a:pt x="188351" y="110926"/>
                  <a:pt x="179371" y="122535"/>
                </a:cubicBezTo>
                <a:cubicBezTo>
                  <a:pt x="178089" y="122535"/>
                  <a:pt x="178089" y="122535"/>
                  <a:pt x="176806" y="122535"/>
                </a:cubicBezTo>
                <a:cubicBezTo>
                  <a:pt x="158846" y="122535"/>
                  <a:pt x="139604" y="123825"/>
                  <a:pt x="122927" y="123825"/>
                </a:cubicBezTo>
                <a:cubicBezTo>
                  <a:pt x="104967" y="87709"/>
                  <a:pt x="92139" y="45144"/>
                  <a:pt x="85725" y="20637"/>
                </a:cubicBezTo>
                <a:cubicBezTo>
                  <a:pt x="108816" y="7739"/>
                  <a:pt x="135755" y="0"/>
                  <a:pt x="16526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0" name="椭圆 32"/>
          <p:cNvSpPr/>
          <p:nvPr/>
        </p:nvSpPr>
        <p:spPr>
          <a:xfrm>
            <a:off x="5336874" y="3457106"/>
            <a:ext cx="298360" cy="273896"/>
          </a:xfrm>
          <a:custGeom>
            <a:avLst/>
            <a:gdLst>
              <a:gd name="connsiteX0" fmla="*/ 117399 w 337212"/>
              <a:gd name="connsiteY0" fmla="*/ 192088 h 309563"/>
              <a:gd name="connsiteX1" fmla="*/ 130099 w 337212"/>
              <a:gd name="connsiteY1" fmla="*/ 196036 h 309563"/>
              <a:gd name="connsiteX2" fmla="*/ 130099 w 337212"/>
              <a:gd name="connsiteY2" fmla="*/ 278941 h 309563"/>
              <a:gd name="connsiteX3" fmla="*/ 117399 w 337212"/>
              <a:gd name="connsiteY3" fmla="*/ 292101 h 309563"/>
              <a:gd name="connsiteX4" fmla="*/ 176137 w 337212"/>
              <a:gd name="connsiteY4" fmla="*/ 187325 h 309563"/>
              <a:gd name="connsiteX5" fmla="*/ 187250 w 337212"/>
              <a:gd name="connsiteY5" fmla="*/ 191271 h 309563"/>
              <a:gd name="connsiteX6" fmla="*/ 187250 w 337212"/>
              <a:gd name="connsiteY6" fmla="*/ 267562 h 309563"/>
              <a:gd name="connsiteX7" fmla="*/ 176137 w 337212"/>
              <a:gd name="connsiteY7" fmla="*/ 279400 h 309563"/>
              <a:gd name="connsiteX8" fmla="*/ 176137 w 337212"/>
              <a:gd name="connsiteY8" fmla="*/ 187325 h 309563"/>
              <a:gd name="connsiteX9" fmla="*/ 231699 w 337212"/>
              <a:gd name="connsiteY9" fmla="*/ 180975 h 309563"/>
              <a:gd name="connsiteX10" fmla="*/ 239637 w 337212"/>
              <a:gd name="connsiteY10" fmla="*/ 184982 h 309563"/>
              <a:gd name="connsiteX11" fmla="*/ 239637 w 337212"/>
              <a:gd name="connsiteY11" fmla="*/ 254429 h 309563"/>
              <a:gd name="connsiteX12" fmla="*/ 231699 w 337212"/>
              <a:gd name="connsiteY12" fmla="*/ 265113 h 309563"/>
              <a:gd name="connsiteX13" fmla="*/ 277737 w 337212"/>
              <a:gd name="connsiteY13" fmla="*/ 177800 h 309563"/>
              <a:gd name="connsiteX14" fmla="*/ 287262 w 337212"/>
              <a:gd name="connsiteY14" fmla="*/ 180398 h 309563"/>
              <a:gd name="connsiteX15" fmla="*/ 287262 w 337212"/>
              <a:gd name="connsiteY15" fmla="*/ 238847 h 309563"/>
              <a:gd name="connsiteX16" fmla="*/ 277737 w 337212"/>
              <a:gd name="connsiteY16" fmla="*/ 249238 h 309563"/>
              <a:gd name="connsiteX17" fmla="*/ 280912 w 337212"/>
              <a:gd name="connsiteY17" fmla="*/ 92075 h 309563"/>
              <a:gd name="connsiteX18" fmla="*/ 307493 w 337212"/>
              <a:gd name="connsiteY18" fmla="*/ 92075 h 309563"/>
              <a:gd name="connsiteX19" fmla="*/ 315468 w 337212"/>
              <a:gd name="connsiteY19" fmla="*/ 97314 h 309563"/>
              <a:gd name="connsiteX20" fmla="*/ 336733 w 337212"/>
              <a:gd name="connsiteY20" fmla="*/ 158869 h 309563"/>
              <a:gd name="connsiteX21" fmla="*/ 331417 w 337212"/>
              <a:gd name="connsiteY21" fmla="*/ 169347 h 309563"/>
              <a:gd name="connsiteX22" fmla="*/ 320784 w 337212"/>
              <a:gd name="connsiteY22" fmla="*/ 164108 h 309563"/>
              <a:gd name="connsiteX23" fmla="*/ 314139 w 337212"/>
              <a:gd name="connsiteY23" fmla="*/ 145772 h 309563"/>
              <a:gd name="connsiteX24" fmla="*/ 314139 w 337212"/>
              <a:gd name="connsiteY24" fmla="*/ 238761 h 309563"/>
              <a:gd name="connsiteX25" fmla="*/ 304835 w 337212"/>
              <a:gd name="connsiteY25" fmla="*/ 249238 h 309563"/>
              <a:gd name="connsiteX26" fmla="*/ 294203 w 337212"/>
              <a:gd name="connsiteY26" fmla="*/ 238761 h 309563"/>
              <a:gd name="connsiteX27" fmla="*/ 294203 w 337212"/>
              <a:gd name="connsiteY27" fmla="*/ 179824 h 309563"/>
              <a:gd name="connsiteX28" fmla="*/ 288886 w 337212"/>
              <a:gd name="connsiteY28" fmla="*/ 179824 h 309563"/>
              <a:gd name="connsiteX29" fmla="*/ 294203 w 337212"/>
              <a:gd name="connsiteY29" fmla="*/ 178515 h 309563"/>
              <a:gd name="connsiteX30" fmla="*/ 304835 w 337212"/>
              <a:gd name="connsiteY30" fmla="*/ 157560 h 309563"/>
              <a:gd name="connsiteX31" fmla="*/ 280912 w 337212"/>
              <a:gd name="connsiteY31" fmla="*/ 92075 h 309563"/>
              <a:gd name="connsiteX32" fmla="*/ 231699 w 337212"/>
              <a:gd name="connsiteY32" fmla="*/ 82550 h 309563"/>
              <a:gd name="connsiteX33" fmla="*/ 243745 w 337212"/>
              <a:gd name="connsiteY33" fmla="*/ 82550 h 309563"/>
              <a:gd name="connsiteX34" fmla="*/ 262484 w 337212"/>
              <a:gd name="connsiteY34" fmla="*/ 82550 h 309563"/>
              <a:gd name="connsiteX35" fmla="*/ 273192 w 337212"/>
              <a:gd name="connsiteY35" fmla="*/ 89117 h 309563"/>
              <a:gd name="connsiteX36" fmla="*/ 297285 w 337212"/>
              <a:gd name="connsiteY36" fmla="*/ 160041 h 309563"/>
              <a:gd name="connsiteX37" fmla="*/ 291931 w 337212"/>
              <a:gd name="connsiteY37" fmla="*/ 171861 h 309563"/>
              <a:gd name="connsiteX38" fmla="*/ 279885 w 337212"/>
              <a:gd name="connsiteY38" fmla="*/ 166608 h 309563"/>
              <a:gd name="connsiteX39" fmla="*/ 271854 w 337212"/>
              <a:gd name="connsiteY39" fmla="*/ 144280 h 309563"/>
              <a:gd name="connsiteX40" fmla="*/ 271854 w 337212"/>
              <a:gd name="connsiteY40" fmla="*/ 253292 h 309563"/>
              <a:gd name="connsiteX41" fmla="*/ 259807 w 337212"/>
              <a:gd name="connsiteY41" fmla="*/ 265113 h 309563"/>
              <a:gd name="connsiteX42" fmla="*/ 247761 w 337212"/>
              <a:gd name="connsiteY42" fmla="*/ 253292 h 309563"/>
              <a:gd name="connsiteX43" fmla="*/ 247761 w 337212"/>
              <a:gd name="connsiteY43" fmla="*/ 183682 h 309563"/>
              <a:gd name="connsiteX44" fmla="*/ 258469 w 337212"/>
              <a:gd name="connsiteY44" fmla="*/ 160041 h 309563"/>
              <a:gd name="connsiteX45" fmla="*/ 231699 w 337212"/>
              <a:gd name="connsiteY45" fmla="*/ 82550 h 309563"/>
              <a:gd name="connsiteX46" fmla="*/ 177724 w 337212"/>
              <a:gd name="connsiteY46" fmla="*/ 77788 h 309563"/>
              <a:gd name="connsiteX47" fmla="*/ 214510 w 337212"/>
              <a:gd name="connsiteY47" fmla="*/ 77788 h 309563"/>
              <a:gd name="connsiteX48" fmla="*/ 225021 w 337212"/>
              <a:gd name="connsiteY48" fmla="*/ 85643 h 309563"/>
              <a:gd name="connsiteX49" fmla="*/ 252610 w 337212"/>
              <a:gd name="connsiteY49" fmla="*/ 162884 h 309563"/>
              <a:gd name="connsiteX50" fmla="*/ 246041 w 337212"/>
              <a:gd name="connsiteY50" fmla="*/ 175976 h 309563"/>
              <a:gd name="connsiteX51" fmla="*/ 231590 w 337212"/>
              <a:gd name="connsiteY51" fmla="*/ 169430 h 309563"/>
              <a:gd name="connsiteX52" fmla="*/ 223707 w 337212"/>
              <a:gd name="connsiteY52" fmla="*/ 145865 h 309563"/>
              <a:gd name="connsiteX53" fmla="*/ 223707 w 337212"/>
              <a:gd name="connsiteY53" fmla="*/ 266309 h 309563"/>
              <a:gd name="connsiteX54" fmla="*/ 210569 w 337212"/>
              <a:gd name="connsiteY54" fmla="*/ 279401 h 309563"/>
              <a:gd name="connsiteX55" fmla="*/ 198745 w 337212"/>
              <a:gd name="connsiteY55" fmla="*/ 266309 h 309563"/>
              <a:gd name="connsiteX56" fmla="*/ 198745 w 337212"/>
              <a:gd name="connsiteY56" fmla="*/ 189068 h 309563"/>
              <a:gd name="connsiteX57" fmla="*/ 197759 w 337212"/>
              <a:gd name="connsiteY57" fmla="*/ 189068 h 309563"/>
              <a:gd name="connsiteX58" fmla="*/ 194803 w 337212"/>
              <a:gd name="connsiteY58" fmla="*/ 189068 h 309563"/>
              <a:gd name="connsiteX59" fmla="*/ 206628 w 337212"/>
              <a:gd name="connsiteY59" fmla="*/ 178595 h 309563"/>
              <a:gd name="connsiteX60" fmla="*/ 206628 w 337212"/>
              <a:gd name="connsiteY60" fmla="*/ 162884 h 309563"/>
              <a:gd name="connsiteX61" fmla="*/ 177724 w 337212"/>
              <a:gd name="connsiteY61" fmla="*/ 79097 h 309563"/>
              <a:gd name="connsiteX62" fmla="*/ 177724 w 337212"/>
              <a:gd name="connsiteY62" fmla="*/ 77788 h 309563"/>
              <a:gd name="connsiteX63" fmla="*/ 120574 w 337212"/>
              <a:gd name="connsiteY63" fmla="*/ 73025 h 309563"/>
              <a:gd name="connsiteX64" fmla="*/ 157008 w 337212"/>
              <a:gd name="connsiteY64" fmla="*/ 73025 h 309563"/>
              <a:gd name="connsiteX65" fmla="*/ 168720 w 337212"/>
              <a:gd name="connsiteY65" fmla="*/ 80953 h 309563"/>
              <a:gd name="connsiteX66" fmla="*/ 197347 w 337212"/>
              <a:gd name="connsiteY66" fmla="*/ 166840 h 309563"/>
              <a:gd name="connsiteX67" fmla="*/ 190840 w 337212"/>
              <a:gd name="connsiteY67" fmla="*/ 181375 h 309563"/>
              <a:gd name="connsiteX68" fmla="*/ 176527 w 337212"/>
              <a:gd name="connsiteY68" fmla="*/ 173447 h 309563"/>
              <a:gd name="connsiteX69" fmla="*/ 167418 w 337212"/>
              <a:gd name="connsiteY69" fmla="*/ 148341 h 309563"/>
              <a:gd name="connsiteX70" fmla="*/ 167418 w 337212"/>
              <a:gd name="connsiteY70" fmla="*/ 279153 h 309563"/>
              <a:gd name="connsiteX71" fmla="*/ 153105 w 337212"/>
              <a:gd name="connsiteY71" fmla="*/ 293688 h 309563"/>
              <a:gd name="connsiteX72" fmla="*/ 140093 w 337212"/>
              <a:gd name="connsiteY72" fmla="*/ 279153 h 309563"/>
              <a:gd name="connsiteX73" fmla="*/ 140093 w 337212"/>
              <a:gd name="connsiteY73" fmla="*/ 195909 h 309563"/>
              <a:gd name="connsiteX74" fmla="*/ 133586 w 337212"/>
              <a:gd name="connsiteY74" fmla="*/ 195909 h 309563"/>
              <a:gd name="connsiteX75" fmla="*/ 138791 w 337212"/>
              <a:gd name="connsiteY75" fmla="*/ 194588 h 309563"/>
              <a:gd name="connsiteX76" fmla="*/ 151804 w 337212"/>
              <a:gd name="connsiteY76" fmla="*/ 166840 h 309563"/>
              <a:gd name="connsiteX77" fmla="*/ 120574 w 337212"/>
              <a:gd name="connsiteY77" fmla="*/ 73025 h 309563"/>
              <a:gd name="connsiteX78" fmla="*/ 46220 w 337212"/>
              <a:gd name="connsiteY78" fmla="*/ 66675 h 309563"/>
              <a:gd name="connsiteX79" fmla="*/ 72821 w 337212"/>
              <a:gd name="connsiteY79" fmla="*/ 66675 h 309563"/>
              <a:gd name="connsiteX80" fmla="*/ 98092 w 337212"/>
              <a:gd name="connsiteY80" fmla="*/ 66675 h 309563"/>
              <a:gd name="connsiteX81" fmla="*/ 111393 w 337212"/>
              <a:gd name="connsiteY81" fmla="*/ 74595 h 309563"/>
              <a:gd name="connsiteX82" fmla="*/ 143315 w 337212"/>
              <a:gd name="connsiteY82" fmla="*/ 169638 h 309563"/>
              <a:gd name="connsiteX83" fmla="*/ 135334 w 337212"/>
              <a:gd name="connsiteY83" fmla="*/ 185479 h 309563"/>
              <a:gd name="connsiteX84" fmla="*/ 119374 w 337212"/>
              <a:gd name="connsiteY84" fmla="*/ 177559 h 309563"/>
              <a:gd name="connsiteX85" fmla="*/ 108733 w 337212"/>
              <a:gd name="connsiteY85" fmla="*/ 148518 h 309563"/>
              <a:gd name="connsiteX86" fmla="*/ 108733 w 337212"/>
              <a:gd name="connsiteY86" fmla="*/ 295043 h 309563"/>
              <a:gd name="connsiteX87" fmla="*/ 94102 w 337212"/>
              <a:gd name="connsiteY87" fmla="*/ 309563 h 309563"/>
              <a:gd name="connsiteX88" fmla="*/ 78141 w 337212"/>
              <a:gd name="connsiteY88" fmla="*/ 295043 h 309563"/>
              <a:gd name="connsiteX89" fmla="*/ 78141 w 337212"/>
              <a:gd name="connsiteY89" fmla="*/ 202640 h 309563"/>
              <a:gd name="connsiteX90" fmla="*/ 66171 w 337212"/>
              <a:gd name="connsiteY90" fmla="*/ 202640 h 309563"/>
              <a:gd name="connsiteX91" fmla="*/ 66171 w 337212"/>
              <a:gd name="connsiteY91" fmla="*/ 295043 h 309563"/>
              <a:gd name="connsiteX92" fmla="*/ 50210 w 337212"/>
              <a:gd name="connsiteY92" fmla="*/ 309563 h 309563"/>
              <a:gd name="connsiteX93" fmla="*/ 35579 w 337212"/>
              <a:gd name="connsiteY93" fmla="*/ 295043 h 309563"/>
              <a:gd name="connsiteX94" fmla="*/ 35579 w 337212"/>
              <a:gd name="connsiteY94" fmla="*/ 148518 h 309563"/>
              <a:gd name="connsiteX95" fmla="*/ 24938 w 337212"/>
              <a:gd name="connsiteY95" fmla="*/ 177559 h 309563"/>
              <a:gd name="connsiteX96" fmla="*/ 8978 w 337212"/>
              <a:gd name="connsiteY96" fmla="*/ 185479 h 309563"/>
              <a:gd name="connsiteX97" fmla="*/ 997 w 337212"/>
              <a:gd name="connsiteY97" fmla="*/ 169638 h 309563"/>
              <a:gd name="connsiteX98" fmla="*/ 32919 w 337212"/>
              <a:gd name="connsiteY98" fmla="*/ 74595 h 309563"/>
              <a:gd name="connsiteX99" fmla="*/ 46220 w 337212"/>
              <a:gd name="connsiteY99" fmla="*/ 66675 h 309563"/>
              <a:gd name="connsiteX100" fmla="*/ 289643 w 337212"/>
              <a:gd name="connsiteY100" fmla="*/ 49213 h 309563"/>
              <a:gd name="connsiteX101" fmla="*/ 309487 w 337212"/>
              <a:gd name="connsiteY101" fmla="*/ 68263 h 309563"/>
              <a:gd name="connsiteX102" fmla="*/ 289643 w 337212"/>
              <a:gd name="connsiteY102" fmla="*/ 87313 h 309563"/>
              <a:gd name="connsiteX103" fmla="*/ 269799 w 337212"/>
              <a:gd name="connsiteY103" fmla="*/ 68263 h 309563"/>
              <a:gd name="connsiteX104" fmla="*/ 271122 w 337212"/>
              <a:gd name="connsiteY104" fmla="*/ 68263 h 309563"/>
              <a:gd name="connsiteX105" fmla="*/ 272445 w 337212"/>
              <a:gd name="connsiteY105" fmla="*/ 59373 h 309563"/>
              <a:gd name="connsiteX106" fmla="*/ 289643 w 337212"/>
              <a:gd name="connsiteY106" fmla="*/ 49213 h 309563"/>
              <a:gd name="connsiteX107" fmla="*/ 244544 w 337212"/>
              <a:gd name="connsiteY107" fmla="*/ 33338 h 309563"/>
              <a:gd name="connsiteX108" fmla="*/ 266625 w 337212"/>
              <a:gd name="connsiteY108" fmla="*/ 55699 h 309563"/>
              <a:gd name="connsiteX109" fmla="*/ 244544 w 337212"/>
              <a:gd name="connsiteY109" fmla="*/ 79376 h 309563"/>
              <a:gd name="connsiteX110" fmla="*/ 223762 w 337212"/>
              <a:gd name="connsiteY110" fmla="*/ 63592 h 309563"/>
              <a:gd name="connsiteX111" fmla="*/ 226360 w 337212"/>
              <a:gd name="connsiteY111" fmla="*/ 49123 h 309563"/>
              <a:gd name="connsiteX112" fmla="*/ 226360 w 337212"/>
              <a:gd name="connsiteY112" fmla="*/ 43861 h 309563"/>
              <a:gd name="connsiteX113" fmla="*/ 244544 w 337212"/>
              <a:gd name="connsiteY113" fmla="*/ 33338 h 309563"/>
              <a:gd name="connsiteX114" fmla="*/ 192806 w 337212"/>
              <a:gd name="connsiteY114" fmla="*/ 23813 h 309563"/>
              <a:gd name="connsiteX115" fmla="*/ 217412 w 337212"/>
              <a:gd name="connsiteY115" fmla="*/ 48420 h 309563"/>
              <a:gd name="connsiteX116" fmla="*/ 192806 w 337212"/>
              <a:gd name="connsiteY116" fmla="*/ 73026 h 309563"/>
              <a:gd name="connsiteX117" fmla="*/ 168199 w 337212"/>
              <a:gd name="connsiteY117" fmla="*/ 51010 h 309563"/>
              <a:gd name="connsiteX118" fmla="*/ 170789 w 337212"/>
              <a:gd name="connsiteY118" fmla="*/ 39354 h 309563"/>
              <a:gd name="connsiteX119" fmla="*/ 170789 w 337212"/>
              <a:gd name="connsiteY119" fmla="*/ 38059 h 309563"/>
              <a:gd name="connsiteX120" fmla="*/ 192806 w 337212"/>
              <a:gd name="connsiteY120" fmla="*/ 23813 h 309563"/>
              <a:gd name="connsiteX121" fmla="*/ 133275 w 337212"/>
              <a:gd name="connsiteY121" fmla="*/ 12700 h 309563"/>
              <a:gd name="connsiteX122" fmla="*/ 160262 w 337212"/>
              <a:gd name="connsiteY122" fmla="*/ 39029 h 309563"/>
              <a:gd name="connsiteX123" fmla="*/ 133275 w 337212"/>
              <a:gd name="connsiteY123" fmla="*/ 66675 h 309563"/>
              <a:gd name="connsiteX124" fmla="*/ 106287 w 337212"/>
              <a:gd name="connsiteY124" fmla="*/ 48245 h 309563"/>
              <a:gd name="connsiteX125" fmla="*/ 111685 w 337212"/>
              <a:gd name="connsiteY125" fmla="*/ 29814 h 309563"/>
              <a:gd name="connsiteX126" fmla="*/ 110335 w 337212"/>
              <a:gd name="connsiteY126" fmla="*/ 23232 h 309563"/>
              <a:gd name="connsiteX127" fmla="*/ 133275 w 337212"/>
              <a:gd name="connsiteY127" fmla="*/ 12700 h 309563"/>
              <a:gd name="connsiteX128" fmla="*/ 72809 w 337212"/>
              <a:gd name="connsiteY128" fmla="*/ 0 h 309563"/>
              <a:gd name="connsiteX129" fmla="*/ 101525 w 337212"/>
              <a:gd name="connsiteY129" fmla="*/ 30163 h 309563"/>
              <a:gd name="connsiteX130" fmla="*/ 72809 w 337212"/>
              <a:gd name="connsiteY130" fmla="*/ 60325 h 309563"/>
              <a:gd name="connsiteX131" fmla="*/ 42787 w 337212"/>
              <a:gd name="connsiteY131" fmla="*/ 30163 h 309563"/>
              <a:gd name="connsiteX132" fmla="*/ 72809 w 337212"/>
              <a:gd name="connsiteY132" fmla="*/ 0 h 30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337212" h="309563">
                <a:moveTo>
                  <a:pt x="117399" y="192088"/>
                </a:moveTo>
                <a:cubicBezTo>
                  <a:pt x="121632" y="194720"/>
                  <a:pt x="125866" y="196036"/>
                  <a:pt x="130099" y="196036"/>
                </a:cubicBezTo>
                <a:cubicBezTo>
                  <a:pt x="130099" y="196036"/>
                  <a:pt x="130099" y="196036"/>
                  <a:pt x="130099" y="278941"/>
                </a:cubicBezTo>
                <a:cubicBezTo>
                  <a:pt x="130099" y="285521"/>
                  <a:pt x="124455" y="290785"/>
                  <a:pt x="117399" y="292101"/>
                </a:cubicBezTo>
                <a:close/>
                <a:moveTo>
                  <a:pt x="176137" y="187325"/>
                </a:moveTo>
                <a:cubicBezTo>
                  <a:pt x="179841" y="189956"/>
                  <a:pt x="183546" y="191271"/>
                  <a:pt x="187250" y="191271"/>
                </a:cubicBezTo>
                <a:cubicBezTo>
                  <a:pt x="187250" y="191271"/>
                  <a:pt x="187250" y="191271"/>
                  <a:pt x="187250" y="267562"/>
                </a:cubicBezTo>
                <a:cubicBezTo>
                  <a:pt x="187250" y="274139"/>
                  <a:pt x="182311" y="279400"/>
                  <a:pt x="176137" y="279400"/>
                </a:cubicBezTo>
                <a:cubicBezTo>
                  <a:pt x="176137" y="279400"/>
                  <a:pt x="176137" y="279400"/>
                  <a:pt x="176137" y="187325"/>
                </a:cubicBezTo>
                <a:close/>
                <a:moveTo>
                  <a:pt x="231699" y="180975"/>
                </a:moveTo>
                <a:cubicBezTo>
                  <a:pt x="233967" y="183646"/>
                  <a:pt x="236235" y="183646"/>
                  <a:pt x="239637" y="184982"/>
                </a:cubicBezTo>
                <a:cubicBezTo>
                  <a:pt x="239637" y="184982"/>
                  <a:pt x="239637" y="184982"/>
                  <a:pt x="239637" y="254429"/>
                </a:cubicBezTo>
                <a:cubicBezTo>
                  <a:pt x="239637" y="259771"/>
                  <a:pt x="236235" y="263778"/>
                  <a:pt x="231699" y="265113"/>
                </a:cubicBezTo>
                <a:close/>
                <a:moveTo>
                  <a:pt x="277737" y="177800"/>
                </a:moveTo>
                <a:cubicBezTo>
                  <a:pt x="280458" y="179099"/>
                  <a:pt x="283180" y="180398"/>
                  <a:pt x="287262" y="180398"/>
                </a:cubicBezTo>
                <a:cubicBezTo>
                  <a:pt x="287262" y="180398"/>
                  <a:pt x="287262" y="180398"/>
                  <a:pt x="287262" y="238847"/>
                </a:cubicBezTo>
                <a:cubicBezTo>
                  <a:pt x="287262" y="244043"/>
                  <a:pt x="283180" y="247939"/>
                  <a:pt x="277737" y="249238"/>
                </a:cubicBezTo>
                <a:close/>
                <a:moveTo>
                  <a:pt x="280912" y="92075"/>
                </a:moveTo>
                <a:cubicBezTo>
                  <a:pt x="282241" y="92075"/>
                  <a:pt x="306164" y="92075"/>
                  <a:pt x="307493" y="92075"/>
                </a:cubicBezTo>
                <a:cubicBezTo>
                  <a:pt x="311481" y="92075"/>
                  <a:pt x="314139" y="94694"/>
                  <a:pt x="315468" y="97314"/>
                </a:cubicBezTo>
                <a:cubicBezTo>
                  <a:pt x="315468" y="97314"/>
                  <a:pt x="315468" y="97314"/>
                  <a:pt x="336733" y="158869"/>
                </a:cubicBezTo>
                <a:cubicBezTo>
                  <a:pt x="338062" y="162798"/>
                  <a:pt x="336733" y="168037"/>
                  <a:pt x="331417" y="169347"/>
                </a:cubicBezTo>
                <a:cubicBezTo>
                  <a:pt x="327430" y="170657"/>
                  <a:pt x="322113" y="168037"/>
                  <a:pt x="320784" y="164108"/>
                </a:cubicBezTo>
                <a:cubicBezTo>
                  <a:pt x="320784" y="164108"/>
                  <a:pt x="320784" y="164108"/>
                  <a:pt x="314139" y="145772"/>
                </a:cubicBezTo>
                <a:cubicBezTo>
                  <a:pt x="314139" y="145772"/>
                  <a:pt x="314139" y="145772"/>
                  <a:pt x="314139" y="238761"/>
                </a:cubicBezTo>
                <a:cubicBezTo>
                  <a:pt x="314139" y="243999"/>
                  <a:pt x="310152" y="249238"/>
                  <a:pt x="304835" y="249238"/>
                </a:cubicBezTo>
                <a:cubicBezTo>
                  <a:pt x="299519" y="249238"/>
                  <a:pt x="294203" y="243999"/>
                  <a:pt x="294203" y="238761"/>
                </a:cubicBezTo>
                <a:cubicBezTo>
                  <a:pt x="294203" y="238761"/>
                  <a:pt x="294203" y="238761"/>
                  <a:pt x="294203" y="179824"/>
                </a:cubicBezTo>
                <a:cubicBezTo>
                  <a:pt x="294203" y="179824"/>
                  <a:pt x="294203" y="179824"/>
                  <a:pt x="288886" y="179824"/>
                </a:cubicBezTo>
                <a:cubicBezTo>
                  <a:pt x="291545" y="179824"/>
                  <a:pt x="292874" y="179824"/>
                  <a:pt x="294203" y="178515"/>
                </a:cubicBezTo>
                <a:cubicBezTo>
                  <a:pt x="302177" y="175895"/>
                  <a:pt x="307493" y="166727"/>
                  <a:pt x="304835" y="157560"/>
                </a:cubicBezTo>
                <a:cubicBezTo>
                  <a:pt x="304835" y="157560"/>
                  <a:pt x="304835" y="157560"/>
                  <a:pt x="280912" y="92075"/>
                </a:cubicBezTo>
                <a:close/>
                <a:moveTo>
                  <a:pt x="231699" y="82550"/>
                </a:moveTo>
                <a:cubicBezTo>
                  <a:pt x="235715" y="82550"/>
                  <a:pt x="239730" y="82550"/>
                  <a:pt x="243745" y="82550"/>
                </a:cubicBezTo>
                <a:cubicBezTo>
                  <a:pt x="253115" y="82550"/>
                  <a:pt x="262484" y="82550"/>
                  <a:pt x="262484" y="82550"/>
                </a:cubicBezTo>
                <a:cubicBezTo>
                  <a:pt x="267838" y="82550"/>
                  <a:pt x="271854" y="85177"/>
                  <a:pt x="273192" y="89117"/>
                </a:cubicBezTo>
                <a:cubicBezTo>
                  <a:pt x="273192" y="89117"/>
                  <a:pt x="273192" y="89117"/>
                  <a:pt x="297285" y="160041"/>
                </a:cubicBezTo>
                <a:cubicBezTo>
                  <a:pt x="299962" y="165294"/>
                  <a:pt x="297285" y="170548"/>
                  <a:pt x="291931" y="171861"/>
                </a:cubicBezTo>
                <a:cubicBezTo>
                  <a:pt x="286577" y="174488"/>
                  <a:pt x="281223" y="170548"/>
                  <a:pt x="279885" y="166608"/>
                </a:cubicBezTo>
                <a:cubicBezTo>
                  <a:pt x="279885" y="166608"/>
                  <a:pt x="279885" y="166608"/>
                  <a:pt x="271854" y="144280"/>
                </a:cubicBezTo>
                <a:cubicBezTo>
                  <a:pt x="271854" y="144280"/>
                  <a:pt x="271854" y="144280"/>
                  <a:pt x="271854" y="253292"/>
                </a:cubicBezTo>
                <a:cubicBezTo>
                  <a:pt x="271854" y="259859"/>
                  <a:pt x="266500" y="265113"/>
                  <a:pt x="259807" y="265113"/>
                </a:cubicBezTo>
                <a:cubicBezTo>
                  <a:pt x="253115" y="265113"/>
                  <a:pt x="247761" y="259859"/>
                  <a:pt x="247761" y="253292"/>
                </a:cubicBezTo>
                <a:cubicBezTo>
                  <a:pt x="247761" y="253292"/>
                  <a:pt x="247761" y="253292"/>
                  <a:pt x="247761" y="183682"/>
                </a:cubicBezTo>
                <a:cubicBezTo>
                  <a:pt x="257130" y="179742"/>
                  <a:pt x="262484" y="169235"/>
                  <a:pt x="258469" y="160041"/>
                </a:cubicBezTo>
                <a:cubicBezTo>
                  <a:pt x="258469" y="160041"/>
                  <a:pt x="258469" y="160041"/>
                  <a:pt x="231699" y="82550"/>
                </a:cubicBezTo>
                <a:close/>
                <a:moveTo>
                  <a:pt x="177724" y="77788"/>
                </a:moveTo>
                <a:cubicBezTo>
                  <a:pt x="177724" y="77788"/>
                  <a:pt x="213196" y="77788"/>
                  <a:pt x="214510" y="77788"/>
                </a:cubicBezTo>
                <a:cubicBezTo>
                  <a:pt x="219765" y="77788"/>
                  <a:pt x="223707" y="80406"/>
                  <a:pt x="225021" y="85643"/>
                </a:cubicBezTo>
                <a:cubicBezTo>
                  <a:pt x="225021" y="85643"/>
                  <a:pt x="225021" y="85643"/>
                  <a:pt x="252610" y="162884"/>
                </a:cubicBezTo>
                <a:cubicBezTo>
                  <a:pt x="253924" y="168121"/>
                  <a:pt x="251296" y="174667"/>
                  <a:pt x="246041" y="175976"/>
                </a:cubicBezTo>
                <a:cubicBezTo>
                  <a:pt x="239472" y="178595"/>
                  <a:pt x="234217" y="175976"/>
                  <a:pt x="231590" y="169430"/>
                </a:cubicBezTo>
                <a:cubicBezTo>
                  <a:pt x="231590" y="169430"/>
                  <a:pt x="231590" y="169430"/>
                  <a:pt x="223707" y="145865"/>
                </a:cubicBezTo>
                <a:cubicBezTo>
                  <a:pt x="223707" y="145865"/>
                  <a:pt x="223707" y="145865"/>
                  <a:pt x="223707" y="266309"/>
                </a:cubicBezTo>
                <a:cubicBezTo>
                  <a:pt x="223707" y="272855"/>
                  <a:pt x="218452" y="279401"/>
                  <a:pt x="210569" y="279401"/>
                </a:cubicBezTo>
                <a:cubicBezTo>
                  <a:pt x="204000" y="279401"/>
                  <a:pt x="198745" y="272855"/>
                  <a:pt x="198745" y="266309"/>
                </a:cubicBezTo>
                <a:cubicBezTo>
                  <a:pt x="198745" y="266309"/>
                  <a:pt x="198745" y="266309"/>
                  <a:pt x="198745" y="189068"/>
                </a:cubicBezTo>
                <a:cubicBezTo>
                  <a:pt x="198745" y="189068"/>
                  <a:pt x="198745" y="189068"/>
                  <a:pt x="197759" y="189068"/>
                </a:cubicBezTo>
                <a:lnTo>
                  <a:pt x="194803" y="189068"/>
                </a:lnTo>
                <a:cubicBezTo>
                  <a:pt x="200059" y="187759"/>
                  <a:pt x="204000" y="183831"/>
                  <a:pt x="206628" y="178595"/>
                </a:cubicBezTo>
                <a:cubicBezTo>
                  <a:pt x="209255" y="173358"/>
                  <a:pt x="209255" y="168121"/>
                  <a:pt x="206628" y="162884"/>
                </a:cubicBezTo>
                <a:cubicBezTo>
                  <a:pt x="206628" y="162884"/>
                  <a:pt x="206628" y="162884"/>
                  <a:pt x="177724" y="79097"/>
                </a:cubicBezTo>
                <a:cubicBezTo>
                  <a:pt x="177724" y="79097"/>
                  <a:pt x="177724" y="77788"/>
                  <a:pt x="177724" y="77788"/>
                </a:cubicBezTo>
                <a:close/>
                <a:moveTo>
                  <a:pt x="120574" y="73025"/>
                </a:moveTo>
                <a:cubicBezTo>
                  <a:pt x="120574" y="73025"/>
                  <a:pt x="157008" y="73025"/>
                  <a:pt x="157008" y="73025"/>
                </a:cubicBezTo>
                <a:cubicBezTo>
                  <a:pt x="162213" y="73025"/>
                  <a:pt x="167418" y="75668"/>
                  <a:pt x="168720" y="80953"/>
                </a:cubicBezTo>
                <a:cubicBezTo>
                  <a:pt x="168720" y="80953"/>
                  <a:pt x="168720" y="80953"/>
                  <a:pt x="197347" y="166840"/>
                </a:cubicBezTo>
                <a:cubicBezTo>
                  <a:pt x="199949" y="172125"/>
                  <a:pt x="197347" y="178732"/>
                  <a:pt x="190840" y="181375"/>
                </a:cubicBezTo>
                <a:cubicBezTo>
                  <a:pt x="184334" y="184017"/>
                  <a:pt x="177828" y="180053"/>
                  <a:pt x="176527" y="173447"/>
                </a:cubicBezTo>
                <a:lnTo>
                  <a:pt x="167418" y="148341"/>
                </a:lnTo>
                <a:cubicBezTo>
                  <a:pt x="167418" y="148341"/>
                  <a:pt x="167418" y="148341"/>
                  <a:pt x="167418" y="279153"/>
                </a:cubicBezTo>
                <a:cubicBezTo>
                  <a:pt x="167418" y="287081"/>
                  <a:pt x="160912" y="293688"/>
                  <a:pt x="153105" y="293688"/>
                </a:cubicBezTo>
                <a:cubicBezTo>
                  <a:pt x="145297" y="293688"/>
                  <a:pt x="140093" y="287081"/>
                  <a:pt x="140093" y="279153"/>
                </a:cubicBezTo>
                <a:cubicBezTo>
                  <a:pt x="140093" y="279153"/>
                  <a:pt x="140093" y="279153"/>
                  <a:pt x="140093" y="195909"/>
                </a:cubicBezTo>
                <a:cubicBezTo>
                  <a:pt x="140093" y="195909"/>
                  <a:pt x="140093" y="195909"/>
                  <a:pt x="133586" y="195909"/>
                </a:cubicBezTo>
                <a:cubicBezTo>
                  <a:pt x="134888" y="195909"/>
                  <a:pt x="136189" y="195909"/>
                  <a:pt x="138791" y="194588"/>
                </a:cubicBezTo>
                <a:cubicBezTo>
                  <a:pt x="150502" y="190624"/>
                  <a:pt x="155707" y="177411"/>
                  <a:pt x="151804" y="166840"/>
                </a:cubicBezTo>
                <a:cubicBezTo>
                  <a:pt x="151804" y="166840"/>
                  <a:pt x="151804" y="166840"/>
                  <a:pt x="120574" y="73025"/>
                </a:cubicBezTo>
                <a:close/>
                <a:moveTo>
                  <a:pt x="46220" y="66675"/>
                </a:moveTo>
                <a:cubicBezTo>
                  <a:pt x="47550" y="66675"/>
                  <a:pt x="59520" y="66675"/>
                  <a:pt x="72821" y="66675"/>
                </a:cubicBezTo>
                <a:cubicBezTo>
                  <a:pt x="84792" y="66675"/>
                  <a:pt x="96762" y="66675"/>
                  <a:pt x="98092" y="66675"/>
                </a:cubicBezTo>
                <a:cubicBezTo>
                  <a:pt x="103413" y="66675"/>
                  <a:pt x="108733" y="69315"/>
                  <a:pt x="111393" y="74595"/>
                </a:cubicBezTo>
                <a:cubicBezTo>
                  <a:pt x="111393" y="74595"/>
                  <a:pt x="111393" y="74595"/>
                  <a:pt x="143315" y="169638"/>
                </a:cubicBezTo>
                <a:cubicBezTo>
                  <a:pt x="145975" y="176239"/>
                  <a:pt x="143315" y="184159"/>
                  <a:pt x="135334" y="185479"/>
                </a:cubicBezTo>
                <a:cubicBezTo>
                  <a:pt x="128684" y="188119"/>
                  <a:pt x="122034" y="184159"/>
                  <a:pt x="119374" y="177559"/>
                </a:cubicBezTo>
                <a:cubicBezTo>
                  <a:pt x="119374" y="177559"/>
                  <a:pt x="119374" y="177559"/>
                  <a:pt x="108733" y="148518"/>
                </a:cubicBezTo>
                <a:cubicBezTo>
                  <a:pt x="108733" y="148518"/>
                  <a:pt x="108733" y="148518"/>
                  <a:pt x="108733" y="295043"/>
                </a:cubicBezTo>
                <a:cubicBezTo>
                  <a:pt x="108733" y="302963"/>
                  <a:pt x="102083" y="309563"/>
                  <a:pt x="94102" y="309563"/>
                </a:cubicBezTo>
                <a:cubicBezTo>
                  <a:pt x="84792" y="309563"/>
                  <a:pt x="78141" y="302963"/>
                  <a:pt x="78141" y="295043"/>
                </a:cubicBezTo>
                <a:cubicBezTo>
                  <a:pt x="78141" y="295043"/>
                  <a:pt x="78141" y="295043"/>
                  <a:pt x="78141" y="202640"/>
                </a:cubicBezTo>
                <a:cubicBezTo>
                  <a:pt x="78141" y="202640"/>
                  <a:pt x="78141" y="202640"/>
                  <a:pt x="66171" y="202640"/>
                </a:cubicBezTo>
                <a:cubicBezTo>
                  <a:pt x="66171" y="202640"/>
                  <a:pt x="66171" y="202640"/>
                  <a:pt x="66171" y="295043"/>
                </a:cubicBezTo>
                <a:cubicBezTo>
                  <a:pt x="66171" y="302963"/>
                  <a:pt x="59520" y="309563"/>
                  <a:pt x="50210" y="309563"/>
                </a:cubicBezTo>
                <a:cubicBezTo>
                  <a:pt x="42229" y="309563"/>
                  <a:pt x="35579" y="302963"/>
                  <a:pt x="35579" y="295043"/>
                </a:cubicBezTo>
                <a:cubicBezTo>
                  <a:pt x="35579" y="295043"/>
                  <a:pt x="35579" y="295043"/>
                  <a:pt x="35579" y="148518"/>
                </a:cubicBezTo>
                <a:cubicBezTo>
                  <a:pt x="35579" y="148518"/>
                  <a:pt x="35579" y="148518"/>
                  <a:pt x="24938" y="177559"/>
                </a:cubicBezTo>
                <a:cubicBezTo>
                  <a:pt x="22278" y="184159"/>
                  <a:pt x="15628" y="188119"/>
                  <a:pt x="8978" y="185479"/>
                </a:cubicBezTo>
                <a:cubicBezTo>
                  <a:pt x="997" y="184159"/>
                  <a:pt x="-1663" y="176239"/>
                  <a:pt x="997" y="169638"/>
                </a:cubicBezTo>
                <a:cubicBezTo>
                  <a:pt x="997" y="169638"/>
                  <a:pt x="997" y="169638"/>
                  <a:pt x="32919" y="74595"/>
                </a:cubicBezTo>
                <a:cubicBezTo>
                  <a:pt x="35579" y="69315"/>
                  <a:pt x="40899" y="66675"/>
                  <a:pt x="46220" y="66675"/>
                </a:cubicBezTo>
                <a:close/>
                <a:moveTo>
                  <a:pt x="289643" y="49213"/>
                </a:moveTo>
                <a:cubicBezTo>
                  <a:pt x="301549" y="49213"/>
                  <a:pt x="309487" y="58103"/>
                  <a:pt x="309487" y="68263"/>
                </a:cubicBezTo>
                <a:cubicBezTo>
                  <a:pt x="309487" y="79693"/>
                  <a:pt x="300227" y="87313"/>
                  <a:pt x="289643" y="87313"/>
                </a:cubicBezTo>
                <a:cubicBezTo>
                  <a:pt x="280383" y="87313"/>
                  <a:pt x="269799" y="79693"/>
                  <a:pt x="269799" y="68263"/>
                </a:cubicBezTo>
                <a:cubicBezTo>
                  <a:pt x="269799" y="68263"/>
                  <a:pt x="271122" y="68263"/>
                  <a:pt x="271122" y="68263"/>
                </a:cubicBezTo>
                <a:cubicBezTo>
                  <a:pt x="271122" y="65723"/>
                  <a:pt x="272445" y="63183"/>
                  <a:pt x="272445" y="59373"/>
                </a:cubicBezTo>
                <a:cubicBezTo>
                  <a:pt x="276414" y="54293"/>
                  <a:pt x="283028" y="49213"/>
                  <a:pt x="289643" y="49213"/>
                </a:cubicBezTo>
                <a:close/>
                <a:moveTo>
                  <a:pt x="244544" y="33338"/>
                </a:moveTo>
                <a:cubicBezTo>
                  <a:pt x="257533" y="33338"/>
                  <a:pt x="266625" y="43861"/>
                  <a:pt x="266625" y="55699"/>
                </a:cubicBezTo>
                <a:cubicBezTo>
                  <a:pt x="266625" y="68853"/>
                  <a:pt x="256234" y="79376"/>
                  <a:pt x="244544" y="79376"/>
                </a:cubicBezTo>
                <a:cubicBezTo>
                  <a:pt x="235452" y="79376"/>
                  <a:pt x="226360" y="72799"/>
                  <a:pt x="223762" y="63592"/>
                </a:cubicBezTo>
                <a:cubicBezTo>
                  <a:pt x="225061" y="59645"/>
                  <a:pt x="226360" y="54384"/>
                  <a:pt x="226360" y="49123"/>
                </a:cubicBezTo>
                <a:cubicBezTo>
                  <a:pt x="226360" y="47807"/>
                  <a:pt x="226360" y="46492"/>
                  <a:pt x="226360" y="43861"/>
                </a:cubicBezTo>
                <a:cubicBezTo>
                  <a:pt x="230256" y="37284"/>
                  <a:pt x="236751" y="33338"/>
                  <a:pt x="244544" y="33338"/>
                </a:cubicBezTo>
                <a:close/>
                <a:moveTo>
                  <a:pt x="192806" y="23813"/>
                </a:moveTo>
                <a:cubicBezTo>
                  <a:pt x="205756" y="23813"/>
                  <a:pt x="217412" y="35469"/>
                  <a:pt x="217412" y="48420"/>
                </a:cubicBezTo>
                <a:cubicBezTo>
                  <a:pt x="217412" y="62665"/>
                  <a:pt x="205756" y="73026"/>
                  <a:pt x="192806" y="73026"/>
                </a:cubicBezTo>
                <a:cubicBezTo>
                  <a:pt x="179855" y="73026"/>
                  <a:pt x="169494" y="63961"/>
                  <a:pt x="168199" y="51010"/>
                </a:cubicBezTo>
                <a:cubicBezTo>
                  <a:pt x="169494" y="48420"/>
                  <a:pt x="170789" y="44534"/>
                  <a:pt x="170789" y="39354"/>
                </a:cubicBezTo>
                <a:cubicBezTo>
                  <a:pt x="170789" y="39354"/>
                  <a:pt x="170789" y="39354"/>
                  <a:pt x="170789" y="38059"/>
                </a:cubicBezTo>
                <a:cubicBezTo>
                  <a:pt x="174674" y="30288"/>
                  <a:pt x="182445" y="23813"/>
                  <a:pt x="192806" y="23813"/>
                </a:cubicBezTo>
                <a:close/>
                <a:moveTo>
                  <a:pt x="133275" y="12700"/>
                </a:moveTo>
                <a:cubicBezTo>
                  <a:pt x="148118" y="12700"/>
                  <a:pt x="160262" y="24548"/>
                  <a:pt x="160262" y="39029"/>
                </a:cubicBezTo>
                <a:cubicBezTo>
                  <a:pt x="160262" y="54827"/>
                  <a:pt x="148118" y="66675"/>
                  <a:pt x="133275" y="66675"/>
                </a:cubicBezTo>
                <a:cubicBezTo>
                  <a:pt x="121130" y="66675"/>
                  <a:pt x="110335" y="60093"/>
                  <a:pt x="106287" y="48245"/>
                </a:cubicBezTo>
                <a:cubicBezTo>
                  <a:pt x="108986" y="42979"/>
                  <a:pt x="111685" y="36396"/>
                  <a:pt x="111685" y="29814"/>
                </a:cubicBezTo>
                <a:cubicBezTo>
                  <a:pt x="111685" y="27181"/>
                  <a:pt x="110335" y="25865"/>
                  <a:pt x="110335" y="23232"/>
                </a:cubicBezTo>
                <a:cubicBezTo>
                  <a:pt x="115733" y="16649"/>
                  <a:pt x="123829" y="12700"/>
                  <a:pt x="133275" y="12700"/>
                </a:cubicBezTo>
                <a:close/>
                <a:moveTo>
                  <a:pt x="72809" y="0"/>
                </a:moveTo>
                <a:cubicBezTo>
                  <a:pt x="88472" y="0"/>
                  <a:pt x="101525" y="14426"/>
                  <a:pt x="101525" y="30163"/>
                </a:cubicBezTo>
                <a:cubicBezTo>
                  <a:pt x="101525" y="47211"/>
                  <a:pt x="87167" y="60325"/>
                  <a:pt x="72809" y="60325"/>
                </a:cubicBezTo>
                <a:cubicBezTo>
                  <a:pt x="57145" y="60325"/>
                  <a:pt x="42787" y="47211"/>
                  <a:pt x="42787" y="30163"/>
                </a:cubicBezTo>
                <a:cubicBezTo>
                  <a:pt x="42787" y="14426"/>
                  <a:pt x="55840" y="0"/>
                  <a:pt x="728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1" name="椭圆 33"/>
          <p:cNvSpPr/>
          <p:nvPr/>
        </p:nvSpPr>
        <p:spPr>
          <a:xfrm>
            <a:off x="8061603" y="3444874"/>
            <a:ext cx="259104" cy="298360"/>
          </a:xfrm>
          <a:custGeom>
            <a:avLst/>
            <a:gdLst>
              <a:gd name="connsiteX0" fmla="*/ 184010 w 292270"/>
              <a:gd name="connsiteY0" fmla="*/ 131763 h 336550"/>
              <a:gd name="connsiteX1" fmla="*/ 178567 w 292270"/>
              <a:gd name="connsiteY1" fmla="*/ 141923 h 336550"/>
              <a:gd name="connsiteX2" fmla="*/ 184010 w 292270"/>
              <a:gd name="connsiteY2" fmla="*/ 150813 h 336550"/>
              <a:gd name="connsiteX3" fmla="*/ 188092 w 292270"/>
              <a:gd name="connsiteY3" fmla="*/ 141923 h 336550"/>
              <a:gd name="connsiteX4" fmla="*/ 184010 w 292270"/>
              <a:gd name="connsiteY4" fmla="*/ 131763 h 336550"/>
              <a:gd name="connsiteX5" fmla="*/ 141147 w 292270"/>
              <a:gd name="connsiteY5" fmla="*/ 131763 h 336550"/>
              <a:gd name="connsiteX6" fmla="*/ 135704 w 292270"/>
              <a:gd name="connsiteY6" fmla="*/ 141923 h 336550"/>
              <a:gd name="connsiteX7" fmla="*/ 141147 w 292270"/>
              <a:gd name="connsiteY7" fmla="*/ 150813 h 336550"/>
              <a:gd name="connsiteX8" fmla="*/ 145229 w 292270"/>
              <a:gd name="connsiteY8" fmla="*/ 141923 h 336550"/>
              <a:gd name="connsiteX9" fmla="*/ 141147 w 292270"/>
              <a:gd name="connsiteY9" fmla="*/ 131763 h 336550"/>
              <a:gd name="connsiteX10" fmla="*/ 96811 w 292270"/>
              <a:gd name="connsiteY10" fmla="*/ 131763 h 336550"/>
              <a:gd name="connsiteX11" fmla="*/ 92842 w 292270"/>
              <a:gd name="connsiteY11" fmla="*/ 134938 h 336550"/>
              <a:gd name="connsiteX12" fmla="*/ 100780 w 292270"/>
              <a:gd name="connsiteY12" fmla="*/ 134938 h 336550"/>
              <a:gd name="connsiteX13" fmla="*/ 96811 w 292270"/>
              <a:gd name="connsiteY13" fmla="*/ 131763 h 336550"/>
              <a:gd name="connsiteX14" fmla="*/ 225310 w 292270"/>
              <a:gd name="connsiteY14" fmla="*/ 127000 h 336550"/>
              <a:gd name="connsiteX15" fmla="*/ 226721 w 292270"/>
              <a:gd name="connsiteY15" fmla="*/ 127000 h 336550"/>
              <a:gd name="connsiteX16" fmla="*/ 229543 w 292270"/>
              <a:gd name="connsiteY16" fmla="*/ 127000 h 336550"/>
              <a:gd name="connsiteX17" fmla="*/ 230954 w 292270"/>
              <a:gd name="connsiteY17" fmla="*/ 127000 h 336550"/>
              <a:gd name="connsiteX18" fmla="*/ 230954 w 292270"/>
              <a:gd name="connsiteY18" fmla="*/ 155792 h 336550"/>
              <a:gd name="connsiteX19" fmla="*/ 229543 w 292270"/>
              <a:gd name="connsiteY19" fmla="*/ 157163 h 336550"/>
              <a:gd name="connsiteX20" fmla="*/ 225310 w 292270"/>
              <a:gd name="connsiteY20" fmla="*/ 157163 h 336550"/>
              <a:gd name="connsiteX21" fmla="*/ 225310 w 292270"/>
              <a:gd name="connsiteY21" fmla="*/ 155792 h 336550"/>
              <a:gd name="connsiteX22" fmla="*/ 225310 w 292270"/>
              <a:gd name="connsiteY22" fmla="*/ 132484 h 336550"/>
              <a:gd name="connsiteX23" fmla="*/ 221076 w 292270"/>
              <a:gd name="connsiteY23" fmla="*/ 133855 h 336550"/>
              <a:gd name="connsiteX24" fmla="*/ 221076 w 292270"/>
              <a:gd name="connsiteY24" fmla="*/ 135227 h 336550"/>
              <a:gd name="connsiteX25" fmla="*/ 219665 w 292270"/>
              <a:gd name="connsiteY25" fmla="*/ 133855 h 336550"/>
              <a:gd name="connsiteX26" fmla="*/ 219665 w 292270"/>
              <a:gd name="connsiteY26" fmla="*/ 131113 h 336550"/>
              <a:gd name="connsiteX27" fmla="*/ 219665 w 292270"/>
              <a:gd name="connsiteY27" fmla="*/ 129742 h 336550"/>
              <a:gd name="connsiteX28" fmla="*/ 225310 w 292270"/>
              <a:gd name="connsiteY28" fmla="*/ 127000 h 336550"/>
              <a:gd name="connsiteX29" fmla="*/ 203791 w 292270"/>
              <a:gd name="connsiteY29" fmla="*/ 127000 h 336550"/>
              <a:gd name="connsiteX30" fmla="*/ 207495 w 292270"/>
              <a:gd name="connsiteY30" fmla="*/ 127000 h 336550"/>
              <a:gd name="connsiteX31" fmla="*/ 208730 w 292270"/>
              <a:gd name="connsiteY31" fmla="*/ 127000 h 336550"/>
              <a:gd name="connsiteX32" fmla="*/ 208730 w 292270"/>
              <a:gd name="connsiteY32" fmla="*/ 155792 h 336550"/>
              <a:gd name="connsiteX33" fmla="*/ 207495 w 292270"/>
              <a:gd name="connsiteY33" fmla="*/ 157163 h 336550"/>
              <a:gd name="connsiteX34" fmla="*/ 203791 w 292270"/>
              <a:gd name="connsiteY34" fmla="*/ 157163 h 336550"/>
              <a:gd name="connsiteX35" fmla="*/ 202556 w 292270"/>
              <a:gd name="connsiteY35" fmla="*/ 155792 h 336550"/>
              <a:gd name="connsiteX36" fmla="*/ 202556 w 292270"/>
              <a:gd name="connsiteY36" fmla="*/ 132484 h 336550"/>
              <a:gd name="connsiteX37" fmla="*/ 200086 w 292270"/>
              <a:gd name="connsiteY37" fmla="*/ 133855 h 336550"/>
              <a:gd name="connsiteX38" fmla="*/ 198852 w 292270"/>
              <a:gd name="connsiteY38" fmla="*/ 135227 h 336550"/>
              <a:gd name="connsiteX39" fmla="*/ 198852 w 292270"/>
              <a:gd name="connsiteY39" fmla="*/ 133855 h 336550"/>
              <a:gd name="connsiteX40" fmla="*/ 197617 w 292270"/>
              <a:gd name="connsiteY40" fmla="*/ 131113 h 336550"/>
              <a:gd name="connsiteX41" fmla="*/ 198852 w 292270"/>
              <a:gd name="connsiteY41" fmla="*/ 129742 h 336550"/>
              <a:gd name="connsiteX42" fmla="*/ 203791 w 292270"/>
              <a:gd name="connsiteY42" fmla="*/ 127000 h 336550"/>
              <a:gd name="connsiteX43" fmla="*/ 183964 w 292270"/>
              <a:gd name="connsiteY43" fmla="*/ 127000 h 336550"/>
              <a:gd name="connsiteX44" fmla="*/ 192854 w 292270"/>
              <a:gd name="connsiteY44" fmla="*/ 141426 h 336550"/>
              <a:gd name="connsiteX45" fmla="*/ 182694 w 292270"/>
              <a:gd name="connsiteY45" fmla="*/ 157163 h 336550"/>
              <a:gd name="connsiteX46" fmla="*/ 173804 w 292270"/>
              <a:gd name="connsiteY46" fmla="*/ 142737 h 336550"/>
              <a:gd name="connsiteX47" fmla="*/ 183964 w 292270"/>
              <a:gd name="connsiteY47" fmla="*/ 127000 h 336550"/>
              <a:gd name="connsiteX48" fmla="*/ 161699 w 292270"/>
              <a:gd name="connsiteY48" fmla="*/ 127000 h 336550"/>
              <a:gd name="connsiteX49" fmla="*/ 164478 w 292270"/>
              <a:gd name="connsiteY49" fmla="*/ 127000 h 336550"/>
              <a:gd name="connsiteX50" fmla="*/ 165867 w 292270"/>
              <a:gd name="connsiteY50" fmla="*/ 127000 h 336550"/>
              <a:gd name="connsiteX51" fmla="*/ 165867 w 292270"/>
              <a:gd name="connsiteY51" fmla="*/ 155792 h 336550"/>
              <a:gd name="connsiteX52" fmla="*/ 164478 w 292270"/>
              <a:gd name="connsiteY52" fmla="*/ 157163 h 336550"/>
              <a:gd name="connsiteX53" fmla="*/ 161699 w 292270"/>
              <a:gd name="connsiteY53" fmla="*/ 157163 h 336550"/>
              <a:gd name="connsiteX54" fmla="*/ 160310 w 292270"/>
              <a:gd name="connsiteY54" fmla="*/ 155792 h 336550"/>
              <a:gd name="connsiteX55" fmla="*/ 160310 w 292270"/>
              <a:gd name="connsiteY55" fmla="*/ 132484 h 336550"/>
              <a:gd name="connsiteX56" fmla="*/ 156143 w 292270"/>
              <a:gd name="connsiteY56" fmla="*/ 133855 h 336550"/>
              <a:gd name="connsiteX57" fmla="*/ 156143 w 292270"/>
              <a:gd name="connsiteY57" fmla="*/ 135227 h 336550"/>
              <a:gd name="connsiteX58" fmla="*/ 154754 w 292270"/>
              <a:gd name="connsiteY58" fmla="*/ 133855 h 336550"/>
              <a:gd name="connsiteX59" fmla="*/ 154754 w 292270"/>
              <a:gd name="connsiteY59" fmla="*/ 131113 h 336550"/>
              <a:gd name="connsiteX60" fmla="*/ 154754 w 292270"/>
              <a:gd name="connsiteY60" fmla="*/ 129742 h 336550"/>
              <a:gd name="connsiteX61" fmla="*/ 161699 w 292270"/>
              <a:gd name="connsiteY61" fmla="*/ 127000 h 336550"/>
              <a:gd name="connsiteX62" fmla="*/ 141261 w 292270"/>
              <a:gd name="connsiteY62" fmla="*/ 127000 h 336550"/>
              <a:gd name="connsiteX63" fmla="*/ 151580 w 292270"/>
              <a:gd name="connsiteY63" fmla="*/ 141426 h 336550"/>
              <a:gd name="connsiteX64" fmla="*/ 141261 w 292270"/>
              <a:gd name="connsiteY64" fmla="*/ 157163 h 336550"/>
              <a:gd name="connsiteX65" fmla="*/ 130942 w 292270"/>
              <a:gd name="connsiteY65" fmla="*/ 142737 h 336550"/>
              <a:gd name="connsiteX66" fmla="*/ 141261 w 292270"/>
              <a:gd name="connsiteY66" fmla="*/ 127000 h 336550"/>
              <a:gd name="connsiteX67" fmla="*/ 247736 w 292270"/>
              <a:gd name="connsiteY67" fmla="*/ 80963 h 336550"/>
              <a:gd name="connsiteX68" fmla="*/ 243654 w 292270"/>
              <a:gd name="connsiteY68" fmla="*/ 91970 h 336550"/>
              <a:gd name="connsiteX69" fmla="*/ 247736 w 292270"/>
              <a:gd name="connsiteY69" fmla="*/ 101601 h 336550"/>
              <a:gd name="connsiteX70" fmla="*/ 253179 w 292270"/>
              <a:gd name="connsiteY70" fmla="*/ 90594 h 336550"/>
              <a:gd name="connsiteX71" fmla="*/ 247736 w 292270"/>
              <a:gd name="connsiteY71" fmla="*/ 80963 h 336550"/>
              <a:gd name="connsiteX72" fmla="*/ 205328 w 292270"/>
              <a:gd name="connsiteY72" fmla="*/ 80963 h 336550"/>
              <a:gd name="connsiteX73" fmla="*/ 200792 w 292270"/>
              <a:gd name="connsiteY73" fmla="*/ 91970 h 336550"/>
              <a:gd name="connsiteX74" fmla="*/ 205328 w 292270"/>
              <a:gd name="connsiteY74" fmla="*/ 101601 h 336550"/>
              <a:gd name="connsiteX75" fmla="*/ 208730 w 292270"/>
              <a:gd name="connsiteY75" fmla="*/ 90594 h 336550"/>
              <a:gd name="connsiteX76" fmla="*/ 205328 w 292270"/>
              <a:gd name="connsiteY76" fmla="*/ 80963 h 336550"/>
              <a:gd name="connsiteX77" fmla="*/ 184010 w 292270"/>
              <a:gd name="connsiteY77" fmla="*/ 80963 h 336550"/>
              <a:gd name="connsiteX78" fmla="*/ 178567 w 292270"/>
              <a:gd name="connsiteY78" fmla="*/ 91970 h 336550"/>
              <a:gd name="connsiteX79" fmla="*/ 184010 w 292270"/>
              <a:gd name="connsiteY79" fmla="*/ 101601 h 336550"/>
              <a:gd name="connsiteX80" fmla="*/ 188092 w 292270"/>
              <a:gd name="connsiteY80" fmla="*/ 90594 h 336550"/>
              <a:gd name="connsiteX81" fmla="*/ 184010 w 292270"/>
              <a:gd name="connsiteY81" fmla="*/ 80963 h 336550"/>
              <a:gd name="connsiteX82" fmla="*/ 162011 w 292270"/>
              <a:gd name="connsiteY82" fmla="*/ 80963 h 336550"/>
              <a:gd name="connsiteX83" fmla="*/ 157929 w 292270"/>
              <a:gd name="connsiteY83" fmla="*/ 91970 h 336550"/>
              <a:gd name="connsiteX84" fmla="*/ 162011 w 292270"/>
              <a:gd name="connsiteY84" fmla="*/ 101601 h 336550"/>
              <a:gd name="connsiteX85" fmla="*/ 167454 w 292270"/>
              <a:gd name="connsiteY85" fmla="*/ 90594 h 336550"/>
              <a:gd name="connsiteX86" fmla="*/ 162011 w 292270"/>
              <a:gd name="connsiteY86" fmla="*/ 80963 h 336550"/>
              <a:gd name="connsiteX87" fmla="*/ 76173 w 292270"/>
              <a:gd name="connsiteY87" fmla="*/ 80963 h 336550"/>
              <a:gd name="connsiteX88" fmla="*/ 72204 w 292270"/>
              <a:gd name="connsiteY88" fmla="*/ 91970 h 336550"/>
              <a:gd name="connsiteX89" fmla="*/ 76173 w 292270"/>
              <a:gd name="connsiteY89" fmla="*/ 101601 h 336550"/>
              <a:gd name="connsiteX90" fmla="*/ 80142 w 292270"/>
              <a:gd name="connsiteY90" fmla="*/ 90594 h 336550"/>
              <a:gd name="connsiteX91" fmla="*/ 76173 w 292270"/>
              <a:gd name="connsiteY91" fmla="*/ 80963 h 336550"/>
              <a:gd name="connsiteX92" fmla="*/ 225310 w 292270"/>
              <a:gd name="connsiteY92" fmla="*/ 76200 h 336550"/>
              <a:gd name="connsiteX93" fmla="*/ 226721 w 292270"/>
              <a:gd name="connsiteY93" fmla="*/ 76200 h 336550"/>
              <a:gd name="connsiteX94" fmla="*/ 229543 w 292270"/>
              <a:gd name="connsiteY94" fmla="*/ 76200 h 336550"/>
              <a:gd name="connsiteX95" fmla="*/ 230954 w 292270"/>
              <a:gd name="connsiteY95" fmla="*/ 77511 h 336550"/>
              <a:gd name="connsiteX96" fmla="*/ 230954 w 292270"/>
              <a:gd name="connsiteY96" fmla="*/ 105052 h 336550"/>
              <a:gd name="connsiteX97" fmla="*/ 229543 w 292270"/>
              <a:gd name="connsiteY97" fmla="*/ 106363 h 336550"/>
              <a:gd name="connsiteX98" fmla="*/ 225310 w 292270"/>
              <a:gd name="connsiteY98" fmla="*/ 106363 h 336550"/>
              <a:gd name="connsiteX99" fmla="*/ 225310 w 292270"/>
              <a:gd name="connsiteY99" fmla="*/ 105052 h 336550"/>
              <a:gd name="connsiteX100" fmla="*/ 225310 w 292270"/>
              <a:gd name="connsiteY100" fmla="*/ 82757 h 336550"/>
              <a:gd name="connsiteX101" fmla="*/ 221076 w 292270"/>
              <a:gd name="connsiteY101" fmla="*/ 84069 h 336550"/>
              <a:gd name="connsiteX102" fmla="*/ 219665 w 292270"/>
              <a:gd name="connsiteY102" fmla="*/ 84069 h 336550"/>
              <a:gd name="connsiteX103" fmla="*/ 219665 w 292270"/>
              <a:gd name="connsiteY103" fmla="*/ 81446 h 336550"/>
              <a:gd name="connsiteX104" fmla="*/ 219665 w 292270"/>
              <a:gd name="connsiteY104" fmla="*/ 80134 h 336550"/>
              <a:gd name="connsiteX105" fmla="*/ 225310 w 292270"/>
              <a:gd name="connsiteY105" fmla="*/ 76200 h 336550"/>
              <a:gd name="connsiteX106" fmla="*/ 205555 w 292270"/>
              <a:gd name="connsiteY106" fmla="*/ 76200 h 336550"/>
              <a:gd name="connsiteX107" fmla="*/ 216667 w 292270"/>
              <a:gd name="connsiteY107" fmla="*/ 90626 h 336550"/>
              <a:gd name="connsiteX108" fmla="*/ 205555 w 292270"/>
              <a:gd name="connsiteY108" fmla="*/ 106363 h 336550"/>
              <a:gd name="connsiteX109" fmla="*/ 194442 w 292270"/>
              <a:gd name="connsiteY109" fmla="*/ 91937 h 336550"/>
              <a:gd name="connsiteX110" fmla="*/ 205555 w 292270"/>
              <a:gd name="connsiteY110" fmla="*/ 76200 h 336550"/>
              <a:gd name="connsiteX111" fmla="*/ 183964 w 292270"/>
              <a:gd name="connsiteY111" fmla="*/ 76200 h 336550"/>
              <a:gd name="connsiteX112" fmla="*/ 192854 w 292270"/>
              <a:gd name="connsiteY112" fmla="*/ 90626 h 336550"/>
              <a:gd name="connsiteX113" fmla="*/ 182694 w 292270"/>
              <a:gd name="connsiteY113" fmla="*/ 106363 h 336550"/>
              <a:gd name="connsiteX114" fmla="*/ 173804 w 292270"/>
              <a:gd name="connsiteY114" fmla="*/ 91937 h 336550"/>
              <a:gd name="connsiteX115" fmla="*/ 183964 w 292270"/>
              <a:gd name="connsiteY115" fmla="*/ 76200 h 336550"/>
              <a:gd name="connsiteX116" fmla="*/ 161898 w 292270"/>
              <a:gd name="connsiteY116" fmla="*/ 76200 h 336550"/>
              <a:gd name="connsiteX117" fmla="*/ 172217 w 292270"/>
              <a:gd name="connsiteY117" fmla="*/ 90626 h 336550"/>
              <a:gd name="connsiteX118" fmla="*/ 161898 w 292270"/>
              <a:gd name="connsiteY118" fmla="*/ 106363 h 336550"/>
              <a:gd name="connsiteX119" fmla="*/ 151579 w 292270"/>
              <a:gd name="connsiteY119" fmla="*/ 91937 h 336550"/>
              <a:gd name="connsiteX120" fmla="*/ 161898 w 292270"/>
              <a:gd name="connsiteY120" fmla="*/ 76200 h 336550"/>
              <a:gd name="connsiteX121" fmla="*/ 139584 w 292270"/>
              <a:gd name="connsiteY121" fmla="*/ 76200 h 336550"/>
              <a:gd name="connsiteX122" fmla="*/ 140996 w 292270"/>
              <a:gd name="connsiteY122" fmla="*/ 76200 h 336550"/>
              <a:gd name="connsiteX123" fmla="*/ 143818 w 292270"/>
              <a:gd name="connsiteY123" fmla="*/ 76200 h 336550"/>
              <a:gd name="connsiteX124" fmla="*/ 145229 w 292270"/>
              <a:gd name="connsiteY124" fmla="*/ 77511 h 336550"/>
              <a:gd name="connsiteX125" fmla="*/ 145229 w 292270"/>
              <a:gd name="connsiteY125" fmla="*/ 105052 h 336550"/>
              <a:gd name="connsiteX126" fmla="*/ 143818 w 292270"/>
              <a:gd name="connsiteY126" fmla="*/ 106363 h 336550"/>
              <a:gd name="connsiteX127" fmla="*/ 139584 w 292270"/>
              <a:gd name="connsiteY127" fmla="*/ 106363 h 336550"/>
              <a:gd name="connsiteX128" fmla="*/ 139584 w 292270"/>
              <a:gd name="connsiteY128" fmla="*/ 105052 h 336550"/>
              <a:gd name="connsiteX129" fmla="*/ 139584 w 292270"/>
              <a:gd name="connsiteY129" fmla="*/ 82757 h 336550"/>
              <a:gd name="connsiteX130" fmla="*/ 135351 w 292270"/>
              <a:gd name="connsiteY130" fmla="*/ 84069 h 336550"/>
              <a:gd name="connsiteX131" fmla="*/ 133940 w 292270"/>
              <a:gd name="connsiteY131" fmla="*/ 84069 h 336550"/>
              <a:gd name="connsiteX132" fmla="*/ 132529 w 292270"/>
              <a:gd name="connsiteY132" fmla="*/ 81446 h 336550"/>
              <a:gd name="connsiteX133" fmla="*/ 133940 w 292270"/>
              <a:gd name="connsiteY133" fmla="*/ 80134 h 336550"/>
              <a:gd name="connsiteX134" fmla="*/ 139584 w 292270"/>
              <a:gd name="connsiteY134" fmla="*/ 76200 h 336550"/>
              <a:gd name="connsiteX135" fmla="*/ 118837 w 292270"/>
              <a:gd name="connsiteY135" fmla="*/ 76200 h 336550"/>
              <a:gd name="connsiteX136" fmla="*/ 123005 w 292270"/>
              <a:gd name="connsiteY136" fmla="*/ 76200 h 336550"/>
              <a:gd name="connsiteX137" fmla="*/ 123005 w 292270"/>
              <a:gd name="connsiteY137" fmla="*/ 77511 h 336550"/>
              <a:gd name="connsiteX138" fmla="*/ 123005 w 292270"/>
              <a:gd name="connsiteY138" fmla="*/ 105052 h 336550"/>
              <a:gd name="connsiteX139" fmla="*/ 123005 w 292270"/>
              <a:gd name="connsiteY139" fmla="*/ 106363 h 336550"/>
              <a:gd name="connsiteX140" fmla="*/ 118837 w 292270"/>
              <a:gd name="connsiteY140" fmla="*/ 106363 h 336550"/>
              <a:gd name="connsiteX141" fmla="*/ 117448 w 292270"/>
              <a:gd name="connsiteY141" fmla="*/ 105052 h 336550"/>
              <a:gd name="connsiteX142" fmla="*/ 117448 w 292270"/>
              <a:gd name="connsiteY142" fmla="*/ 82757 h 336550"/>
              <a:gd name="connsiteX143" fmla="*/ 114670 w 292270"/>
              <a:gd name="connsiteY143" fmla="*/ 84069 h 336550"/>
              <a:gd name="connsiteX144" fmla="*/ 113281 w 292270"/>
              <a:gd name="connsiteY144" fmla="*/ 84069 h 336550"/>
              <a:gd name="connsiteX145" fmla="*/ 111892 w 292270"/>
              <a:gd name="connsiteY145" fmla="*/ 81446 h 336550"/>
              <a:gd name="connsiteX146" fmla="*/ 111892 w 292270"/>
              <a:gd name="connsiteY146" fmla="*/ 80134 h 336550"/>
              <a:gd name="connsiteX147" fmla="*/ 118837 w 292270"/>
              <a:gd name="connsiteY147" fmla="*/ 76200 h 336550"/>
              <a:gd name="connsiteX148" fmla="*/ 97207 w 292270"/>
              <a:gd name="connsiteY148" fmla="*/ 76200 h 336550"/>
              <a:gd name="connsiteX149" fmla="*/ 99588 w 292270"/>
              <a:gd name="connsiteY149" fmla="*/ 76200 h 336550"/>
              <a:gd name="connsiteX150" fmla="*/ 100779 w 292270"/>
              <a:gd name="connsiteY150" fmla="*/ 77511 h 336550"/>
              <a:gd name="connsiteX151" fmla="*/ 100779 w 292270"/>
              <a:gd name="connsiteY151" fmla="*/ 105052 h 336550"/>
              <a:gd name="connsiteX152" fmla="*/ 99588 w 292270"/>
              <a:gd name="connsiteY152" fmla="*/ 106363 h 336550"/>
              <a:gd name="connsiteX153" fmla="*/ 97207 w 292270"/>
              <a:gd name="connsiteY153" fmla="*/ 106363 h 336550"/>
              <a:gd name="connsiteX154" fmla="*/ 96016 w 292270"/>
              <a:gd name="connsiteY154" fmla="*/ 105052 h 336550"/>
              <a:gd name="connsiteX155" fmla="*/ 96016 w 292270"/>
              <a:gd name="connsiteY155" fmla="*/ 82757 h 336550"/>
              <a:gd name="connsiteX156" fmla="*/ 92444 w 292270"/>
              <a:gd name="connsiteY156" fmla="*/ 84069 h 336550"/>
              <a:gd name="connsiteX157" fmla="*/ 91254 w 292270"/>
              <a:gd name="connsiteY157" fmla="*/ 84069 h 336550"/>
              <a:gd name="connsiteX158" fmla="*/ 91254 w 292270"/>
              <a:gd name="connsiteY158" fmla="*/ 81446 h 336550"/>
              <a:gd name="connsiteX159" fmla="*/ 91254 w 292270"/>
              <a:gd name="connsiteY159" fmla="*/ 80134 h 336550"/>
              <a:gd name="connsiteX160" fmla="*/ 97207 w 292270"/>
              <a:gd name="connsiteY160" fmla="*/ 76200 h 336550"/>
              <a:gd name="connsiteX161" fmla="*/ 201926 w 292270"/>
              <a:gd name="connsiteY161" fmla="*/ 36513 h 336550"/>
              <a:gd name="connsiteX162" fmla="*/ 200792 w 292270"/>
              <a:gd name="connsiteY162" fmla="*/ 40409 h 336550"/>
              <a:gd name="connsiteX163" fmla="*/ 205328 w 292270"/>
              <a:gd name="connsiteY163" fmla="*/ 50801 h 336550"/>
              <a:gd name="connsiteX164" fmla="*/ 208730 w 292270"/>
              <a:gd name="connsiteY164" fmla="*/ 40409 h 336550"/>
              <a:gd name="connsiteX165" fmla="*/ 208730 w 292270"/>
              <a:gd name="connsiteY165" fmla="*/ 39111 h 336550"/>
              <a:gd name="connsiteX166" fmla="*/ 201926 w 292270"/>
              <a:gd name="connsiteY166" fmla="*/ 36513 h 336550"/>
              <a:gd name="connsiteX167" fmla="*/ 123005 w 292270"/>
              <a:gd name="connsiteY167" fmla="*/ 34925 h 336550"/>
              <a:gd name="connsiteX168" fmla="*/ 116201 w 292270"/>
              <a:gd name="connsiteY168" fmla="*/ 37571 h 336550"/>
              <a:gd name="connsiteX169" fmla="*/ 115067 w 292270"/>
              <a:gd name="connsiteY169" fmla="*/ 38894 h 336550"/>
              <a:gd name="connsiteX170" fmla="*/ 115067 w 292270"/>
              <a:gd name="connsiteY170" fmla="*/ 40216 h 336550"/>
              <a:gd name="connsiteX171" fmla="*/ 119603 w 292270"/>
              <a:gd name="connsiteY171" fmla="*/ 50800 h 336550"/>
              <a:gd name="connsiteX172" fmla="*/ 123005 w 292270"/>
              <a:gd name="connsiteY172" fmla="*/ 40216 h 336550"/>
              <a:gd name="connsiteX173" fmla="*/ 123005 w 292270"/>
              <a:gd name="connsiteY173" fmla="*/ 34925 h 336550"/>
              <a:gd name="connsiteX174" fmla="*/ 162011 w 292270"/>
              <a:gd name="connsiteY174" fmla="*/ 31750 h 336550"/>
              <a:gd name="connsiteX175" fmla="*/ 157929 w 292270"/>
              <a:gd name="connsiteY175" fmla="*/ 40640 h 336550"/>
              <a:gd name="connsiteX176" fmla="*/ 162011 w 292270"/>
              <a:gd name="connsiteY176" fmla="*/ 50800 h 336550"/>
              <a:gd name="connsiteX177" fmla="*/ 167454 w 292270"/>
              <a:gd name="connsiteY177" fmla="*/ 40640 h 336550"/>
              <a:gd name="connsiteX178" fmla="*/ 162011 w 292270"/>
              <a:gd name="connsiteY178" fmla="*/ 31750 h 336550"/>
              <a:gd name="connsiteX179" fmla="*/ 144703 w 292270"/>
              <a:gd name="connsiteY179" fmla="*/ 28575 h 336550"/>
              <a:gd name="connsiteX180" fmla="*/ 144703 w 292270"/>
              <a:gd name="connsiteY180" fmla="*/ 55075 h 336550"/>
              <a:gd name="connsiteX181" fmla="*/ 143389 w 292270"/>
              <a:gd name="connsiteY181" fmla="*/ 55075 h 336550"/>
              <a:gd name="connsiteX182" fmla="*/ 139447 w 292270"/>
              <a:gd name="connsiteY182" fmla="*/ 55075 h 336550"/>
              <a:gd name="connsiteX183" fmla="*/ 139447 w 292270"/>
              <a:gd name="connsiteY183" fmla="*/ 32550 h 336550"/>
              <a:gd name="connsiteX184" fmla="*/ 135504 w 292270"/>
              <a:gd name="connsiteY184" fmla="*/ 33875 h 336550"/>
              <a:gd name="connsiteX185" fmla="*/ 134190 w 292270"/>
              <a:gd name="connsiteY185" fmla="*/ 33875 h 336550"/>
              <a:gd name="connsiteX186" fmla="*/ 132876 w 292270"/>
              <a:gd name="connsiteY186" fmla="*/ 31225 h 336550"/>
              <a:gd name="connsiteX187" fmla="*/ 127619 w 292270"/>
              <a:gd name="connsiteY187" fmla="*/ 32550 h 336550"/>
              <a:gd name="connsiteX188" fmla="*/ 128934 w 292270"/>
              <a:gd name="connsiteY188" fmla="*/ 40500 h 336550"/>
              <a:gd name="connsiteX189" fmla="*/ 118420 w 292270"/>
              <a:gd name="connsiteY189" fmla="*/ 56400 h 336550"/>
              <a:gd name="connsiteX190" fmla="*/ 109221 w 292270"/>
              <a:gd name="connsiteY190" fmla="*/ 41825 h 336550"/>
              <a:gd name="connsiteX191" fmla="*/ 101336 w 292270"/>
              <a:gd name="connsiteY191" fmla="*/ 47125 h 336550"/>
              <a:gd name="connsiteX192" fmla="*/ 101336 w 292270"/>
              <a:gd name="connsiteY192" fmla="*/ 55075 h 336550"/>
              <a:gd name="connsiteX193" fmla="*/ 100022 w 292270"/>
              <a:gd name="connsiteY193" fmla="*/ 55075 h 336550"/>
              <a:gd name="connsiteX194" fmla="*/ 97394 w 292270"/>
              <a:gd name="connsiteY194" fmla="*/ 55075 h 336550"/>
              <a:gd name="connsiteX195" fmla="*/ 96080 w 292270"/>
              <a:gd name="connsiteY195" fmla="*/ 55075 h 336550"/>
              <a:gd name="connsiteX196" fmla="*/ 96080 w 292270"/>
              <a:gd name="connsiteY196" fmla="*/ 49775 h 336550"/>
              <a:gd name="connsiteX197" fmla="*/ 72425 w 292270"/>
              <a:gd name="connsiteY197" fmla="*/ 77600 h 336550"/>
              <a:gd name="connsiteX198" fmla="*/ 76367 w 292270"/>
              <a:gd name="connsiteY198" fmla="*/ 76275 h 336550"/>
              <a:gd name="connsiteX199" fmla="*/ 86880 w 292270"/>
              <a:gd name="connsiteY199" fmla="*/ 90850 h 336550"/>
              <a:gd name="connsiteX200" fmla="*/ 76367 w 292270"/>
              <a:gd name="connsiteY200" fmla="*/ 106750 h 336550"/>
              <a:gd name="connsiteX201" fmla="*/ 67168 w 292270"/>
              <a:gd name="connsiteY201" fmla="*/ 97475 h 336550"/>
              <a:gd name="connsiteX202" fmla="*/ 75053 w 292270"/>
              <a:gd name="connsiteY202" fmla="*/ 127950 h 336550"/>
              <a:gd name="connsiteX203" fmla="*/ 76367 w 292270"/>
              <a:gd name="connsiteY203" fmla="*/ 127950 h 336550"/>
              <a:gd name="connsiteX204" fmla="*/ 78995 w 292270"/>
              <a:gd name="connsiteY204" fmla="*/ 127950 h 336550"/>
              <a:gd name="connsiteX205" fmla="*/ 80310 w 292270"/>
              <a:gd name="connsiteY205" fmla="*/ 127950 h 336550"/>
              <a:gd name="connsiteX206" fmla="*/ 80310 w 292270"/>
              <a:gd name="connsiteY206" fmla="*/ 133250 h 336550"/>
              <a:gd name="connsiteX207" fmla="*/ 88195 w 292270"/>
              <a:gd name="connsiteY207" fmla="*/ 135900 h 336550"/>
              <a:gd name="connsiteX208" fmla="*/ 97394 w 292270"/>
              <a:gd name="connsiteY208" fmla="*/ 126625 h 336550"/>
              <a:gd name="connsiteX209" fmla="*/ 107907 w 292270"/>
              <a:gd name="connsiteY209" fmla="*/ 135900 h 336550"/>
              <a:gd name="connsiteX210" fmla="*/ 114478 w 292270"/>
              <a:gd name="connsiteY210" fmla="*/ 145175 h 336550"/>
              <a:gd name="connsiteX211" fmla="*/ 117106 w 292270"/>
              <a:gd name="connsiteY211" fmla="*/ 151800 h 336550"/>
              <a:gd name="connsiteX212" fmla="*/ 117106 w 292270"/>
              <a:gd name="connsiteY212" fmla="*/ 133250 h 336550"/>
              <a:gd name="connsiteX213" fmla="*/ 114478 w 292270"/>
              <a:gd name="connsiteY213" fmla="*/ 134575 h 336550"/>
              <a:gd name="connsiteX214" fmla="*/ 113164 w 292270"/>
              <a:gd name="connsiteY214" fmla="*/ 135900 h 336550"/>
              <a:gd name="connsiteX215" fmla="*/ 113164 w 292270"/>
              <a:gd name="connsiteY215" fmla="*/ 134575 h 336550"/>
              <a:gd name="connsiteX216" fmla="*/ 111849 w 292270"/>
              <a:gd name="connsiteY216" fmla="*/ 131925 h 336550"/>
              <a:gd name="connsiteX217" fmla="*/ 111849 w 292270"/>
              <a:gd name="connsiteY217" fmla="*/ 130600 h 336550"/>
              <a:gd name="connsiteX218" fmla="*/ 118420 w 292270"/>
              <a:gd name="connsiteY218" fmla="*/ 127950 h 336550"/>
              <a:gd name="connsiteX219" fmla="*/ 122363 w 292270"/>
              <a:gd name="connsiteY219" fmla="*/ 127950 h 336550"/>
              <a:gd name="connsiteX220" fmla="*/ 122363 w 292270"/>
              <a:gd name="connsiteY220" fmla="*/ 155775 h 336550"/>
              <a:gd name="connsiteX221" fmla="*/ 122363 w 292270"/>
              <a:gd name="connsiteY221" fmla="*/ 157100 h 336550"/>
              <a:gd name="connsiteX222" fmla="*/ 121049 w 292270"/>
              <a:gd name="connsiteY222" fmla="*/ 157100 h 336550"/>
              <a:gd name="connsiteX223" fmla="*/ 135504 w 292270"/>
              <a:gd name="connsiteY223" fmla="*/ 162400 h 336550"/>
              <a:gd name="connsiteX224" fmla="*/ 161787 w 292270"/>
              <a:gd name="connsiteY224" fmla="*/ 159750 h 336550"/>
              <a:gd name="connsiteX225" fmla="*/ 181500 w 292270"/>
              <a:gd name="connsiteY225" fmla="*/ 191550 h 336550"/>
              <a:gd name="connsiteX226" fmla="*/ 181500 w 292270"/>
              <a:gd name="connsiteY226" fmla="*/ 183600 h 336550"/>
              <a:gd name="connsiteX227" fmla="*/ 178872 w 292270"/>
              <a:gd name="connsiteY227" fmla="*/ 186250 h 336550"/>
              <a:gd name="connsiteX228" fmla="*/ 177557 w 292270"/>
              <a:gd name="connsiteY228" fmla="*/ 186250 h 336550"/>
              <a:gd name="connsiteX229" fmla="*/ 176243 w 292270"/>
              <a:gd name="connsiteY229" fmla="*/ 184925 h 336550"/>
              <a:gd name="connsiteX230" fmla="*/ 176243 w 292270"/>
              <a:gd name="connsiteY230" fmla="*/ 182275 h 336550"/>
              <a:gd name="connsiteX231" fmla="*/ 176243 w 292270"/>
              <a:gd name="connsiteY231" fmla="*/ 180950 h 336550"/>
              <a:gd name="connsiteX232" fmla="*/ 182814 w 292270"/>
              <a:gd name="connsiteY232" fmla="*/ 178300 h 336550"/>
              <a:gd name="connsiteX233" fmla="*/ 186756 w 292270"/>
              <a:gd name="connsiteY233" fmla="*/ 178300 h 336550"/>
              <a:gd name="connsiteX234" fmla="*/ 186756 w 292270"/>
              <a:gd name="connsiteY234" fmla="*/ 194200 h 336550"/>
              <a:gd name="connsiteX235" fmla="*/ 199898 w 292270"/>
              <a:gd name="connsiteY235" fmla="*/ 186250 h 336550"/>
              <a:gd name="connsiteX236" fmla="*/ 198584 w 292270"/>
              <a:gd name="connsiteY236" fmla="*/ 186250 h 336550"/>
              <a:gd name="connsiteX237" fmla="*/ 198584 w 292270"/>
              <a:gd name="connsiteY237" fmla="*/ 184925 h 336550"/>
              <a:gd name="connsiteX238" fmla="*/ 197270 w 292270"/>
              <a:gd name="connsiteY238" fmla="*/ 182275 h 336550"/>
              <a:gd name="connsiteX239" fmla="*/ 198584 w 292270"/>
              <a:gd name="connsiteY239" fmla="*/ 180950 h 336550"/>
              <a:gd name="connsiteX240" fmla="*/ 199898 w 292270"/>
              <a:gd name="connsiteY240" fmla="*/ 180950 h 336550"/>
              <a:gd name="connsiteX241" fmla="*/ 199898 w 292270"/>
              <a:gd name="connsiteY241" fmla="*/ 166375 h 336550"/>
              <a:gd name="connsiteX242" fmla="*/ 234066 w 292270"/>
              <a:gd name="connsiteY242" fmla="*/ 161075 h 336550"/>
              <a:gd name="connsiteX243" fmla="*/ 241951 w 292270"/>
              <a:gd name="connsiteY243" fmla="*/ 146500 h 336550"/>
              <a:gd name="connsiteX244" fmla="*/ 245894 w 292270"/>
              <a:gd name="connsiteY244" fmla="*/ 143850 h 336550"/>
              <a:gd name="connsiteX245" fmla="*/ 245894 w 292270"/>
              <a:gd name="connsiteY245" fmla="*/ 133250 h 336550"/>
              <a:gd name="connsiteX246" fmla="*/ 241951 w 292270"/>
              <a:gd name="connsiteY246" fmla="*/ 134575 h 336550"/>
              <a:gd name="connsiteX247" fmla="*/ 241951 w 292270"/>
              <a:gd name="connsiteY247" fmla="*/ 135900 h 336550"/>
              <a:gd name="connsiteX248" fmla="*/ 240637 w 292270"/>
              <a:gd name="connsiteY248" fmla="*/ 134575 h 336550"/>
              <a:gd name="connsiteX249" fmla="*/ 240637 w 292270"/>
              <a:gd name="connsiteY249" fmla="*/ 131925 h 336550"/>
              <a:gd name="connsiteX250" fmla="*/ 240637 w 292270"/>
              <a:gd name="connsiteY250" fmla="*/ 130600 h 336550"/>
              <a:gd name="connsiteX251" fmla="*/ 247208 w 292270"/>
              <a:gd name="connsiteY251" fmla="*/ 127950 h 336550"/>
              <a:gd name="connsiteX252" fmla="*/ 249836 w 292270"/>
              <a:gd name="connsiteY252" fmla="*/ 127950 h 336550"/>
              <a:gd name="connsiteX253" fmla="*/ 251151 w 292270"/>
              <a:gd name="connsiteY253" fmla="*/ 127950 h 336550"/>
              <a:gd name="connsiteX254" fmla="*/ 251151 w 292270"/>
              <a:gd name="connsiteY254" fmla="*/ 143850 h 336550"/>
              <a:gd name="connsiteX255" fmla="*/ 252465 w 292270"/>
              <a:gd name="connsiteY255" fmla="*/ 143850 h 336550"/>
              <a:gd name="connsiteX256" fmla="*/ 257721 w 292270"/>
              <a:gd name="connsiteY256" fmla="*/ 94825 h 336550"/>
              <a:gd name="connsiteX257" fmla="*/ 247208 w 292270"/>
              <a:gd name="connsiteY257" fmla="*/ 106750 h 336550"/>
              <a:gd name="connsiteX258" fmla="*/ 238009 w 292270"/>
              <a:gd name="connsiteY258" fmla="*/ 92175 h 336550"/>
              <a:gd name="connsiteX259" fmla="*/ 248522 w 292270"/>
              <a:gd name="connsiteY259" fmla="*/ 76275 h 336550"/>
              <a:gd name="connsiteX260" fmla="*/ 249836 w 292270"/>
              <a:gd name="connsiteY260" fmla="*/ 76275 h 336550"/>
              <a:gd name="connsiteX261" fmla="*/ 230124 w 292270"/>
              <a:gd name="connsiteY261" fmla="*/ 52425 h 336550"/>
              <a:gd name="connsiteX262" fmla="*/ 230124 w 292270"/>
              <a:gd name="connsiteY262" fmla="*/ 55075 h 336550"/>
              <a:gd name="connsiteX263" fmla="*/ 228810 w 292270"/>
              <a:gd name="connsiteY263" fmla="*/ 55075 h 336550"/>
              <a:gd name="connsiteX264" fmla="*/ 224867 w 292270"/>
              <a:gd name="connsiteY264" fmla="*/ 55075 h 336550"/>
              <a:gd name="connsiteX265" fmla="*/ 224867 w 292270"/>
              <a:gd name="connsiteY265" fmla="*/ 48450 h 336550"/>
              <a:gd name="connsiteX266" fmla="*/ 215668 w 292270"/>
              <a:gd name="connsiteY266" fmla="*/ 43150 h 336550"/>
              <a:gd name="connsiteX267" fmla="*/ 205155 w 292270"/>
              <a:gd name="connsiteY267" fmla="*/ 56400 h 336550"/>
              <a:gd name="connsiteX268" fmla="*/ 194641 w 292270"/>
              <a:gd name="connsiteY268" fmla="*/ 40500 h 336550"/>
              <a:gd name="connsiteX269" fmla="*/ 195956 w 292270"/>
              <a:gd name="connsiteY269" fmla="*/ 33875 h 336550"/>
              <a:gd name="connsiteX270" fmla="*/ 186756 w 292270"/>
              <a:gd name="connsiteY270" fmla="*/ 31225 h 336550"/>
              <a:gd name="connsiteX271" fmla="*/ 186756 w 292270"/>
              <a:gd name="connsiteY271" fmla="*/ 55075 h 336550"/>
              <a:gd name="connsiteX272" fmla="*/ 182814 w 292270"/>
              <a:gd name="connsiteY272" fmla="*/ 55075 h 336550"/>
              <a:gd name="connsiteX273" fmla="*/ 181500 w 292270"/>
              <a:gd name="connsiteY273" fmla="*/ 55075 h 336550"/>
              <a:gd name="connsiteX274" fmla="*/ 181500 w 292270"/>
              <a:gd name="connsiteY274" fmla="*/ 32550 h 336550"/>
              <a:gd name="connsiteX275" fmla="*/ 178872 w 292270"/>
              <a:gd name="connsiteY275" fmla="*/ 33875 h 336550"/>
              <a:gd name="connsiteX276" fmla="*/ 177557 w 292270"/>
              <a:gd name="connsiteY276" fmla="*/ 33875 h 336550"/>
              <a:gd name="connsiteX277" fmla="*/ 176243 w 292270"/>
              <a:gd name="connsiteY277" fmla="*/ 33875 h 336550"/>
              <a:gd name="connsiteX278" fmla="*/ 176243 w 292270"/>
              <a:gd name="connsiteY278" fmla="*/ 31225 h 336550"/>
              <a:gd name="connsiteX279" fmla="*/ 176243 w 292270"/>
              <a:gd name="connsiteY279" fmla="*/ 29900 h 336550"/>
              <a:gd name="connsiteX280" fmla="*/ 177557 w 292270"/>
              <a:gd name="connsiteY280" fmla="*/ 29900 h 336550"/>
              <a:gd name="connsiteX281" fmla="*/ 168358 w 292270"/>
              <a:gd name="connsiteY281" fmla="*/ 28575 h 336550"/>
              <a:gd name="connsiteX282" fmla="*/ 172301 w 292270"/>
              <a:gd name="connsiteY282" fmla="*/ 40500 h 336550"/>
              <a:gd name="connsiteX283" fmla="*/ 161787 w 292270"/>
              <a:gd name="connsiteY283" fmla="*/ 56400 h 336550"/>
              <a:gd name="connsiteX284" fmla="*/ 151274 w 292270"/>
              <a:gd name="connsiteY284" fmla="*/ 40500 h 336550"/>
              <a:gd name="connsiteX285" fmla="*/ 156531 w 292270"/>
              <a:gd name="connsiteY285" fmla="*/ 28575 h 336550"/>
              <a:gd name="connsiteX286" fmla="*/ 144703 w 292270"/>
              <a:gd name="connsiteY286" fmla="*/ 28575 h 336550"/>
              <a:gd name="connsiteX287" fmla="*/ 164533 w 292270"/>
              <a:gd name="connsiteY287" fmla="*/ 0 h 336550"/>
              <a:gd name="connsiteX288" fmla="*/ 266895 w 292270"/>
              <a:gd name="connsiteY288" fmla="*/ 48642 h 336550"/>
              <a:gd name="connsiteX289" fmla="*/ 291829 w 292270"/>
              <a:gd name="connsiteY289" fmla="*/ 130150 h 336550"/>
              <a:gd name="connsiteX290" fmla="*/ 269520 w 292270"/>
              <a:gd name="connsiteY290" fmla="*/ 206400 h 336550"/>
              <a:gd name="connsiteX291" fmla="*/ 257709 w 292270"/>
              <a:gd name="connsiteY291" fmla="*/ 324718 h 336550"/>
              <a:gd name="connsiteX292" fmla="*/ 256396 w 292270"/>
              <a:gd name="connsiteY292" fmla="*/ 332606 h 336550"/>
              <a:gd name="connsiteX293" fmla="*/ 249835 w 292270"/>
              <a:gd name="connsiteY293" fmla="*/ 336550 h 336550"/>
              <a:gd name="connsiteX294" fmla="*/ 105478 w 292270"/>
              <a:gd name="connsiteY294" fmla="*/ 336550 h 336550"/>
              <a:gd name="connsiteX295" fmla="*/ 97604 w 292270"/>
              <a:gd name="connsiteY295" fmla="*/ 331292 h 336550"/>
              <a:gd name="connsiteX296" fmla="*/ 96292 w 292270"/>
              <a:gd name="connsiteY296" fmla="*/ 315516 h 336550"/>
              <a:gd name="connsiteX297" fmla="*/ 96292 w 292270"/>
              <a:gd name="connsiteY297" fmla="*/ 312887 h 336550"/>
              <a:gd name="connsiteX298" fmla="*/ 71357 w 292270"/>
              <a:gd name="connsiteY298" fmla="*/ 294481 h 336550"/>
              <a:gd name="connsiteX299" fmla="*/ 31987 w 292270"/>
              <a:gd name="connsiteY299" fmla="*/ 278706 h 336550"/>
              <a:gd name="connsiteX300" fmla="*/ 25426 w 292270"/>
              <a:gd name="connsiteY300" fmla="*/ 236637 h 336550"/>
              <a:gd name="connsiteX301" fmla="*/ 21489 w 292270"/>
              <a:gd name="connsiteY301" fmla="*/ 209029 h 336550"/>
              <a:gd name="connsiteX302" fmla="*/ 16239 w 292270"/>
              <a:gd name="connsiteY302" fmla="*/ 205085 h 336550"/>
              <a:gd name="connsiteX303" fmla="*/ 491 w 292270"/>
              <a:gd name="connsiteY303" fmla="*/ 191939 h 336550"/>
              <a:gd name="connsiteX304" fmla="*/ 4428 w 292270"/>
              <a:gd name="connsiteY304" fmla="*/ 177478 h 336550"/>
              <a:gd name="connsiteX305" fmla="*/ 24113 w 292270"/>
              <a:gd name="connsiteY305" fmla="*/ 126206 h 336550"/>
              <a:gd name="connsiteX306" fmla="*/ 29363 w 292270"/>
              <a:gd name="connsiteY306" fmla="*/ 97284 h 336550"/>
              <a:gd name="connsiteX307" fmla="*/ 81856 w 292270"/>
              <a:gd name="connsiteY307" fmla="*/ 26293 h 336550"/>
              <a:gd name="connsiteX308" fmla="*/ 164533 w 292270"/>
              <a:gd name="connsiteY308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292270" h="336550">
                <a:moveTo>
                  <a:pt x="184010" y="131763"/>
                </a:moveTo>
                <a:cubicBezTo>
                  <a:pt x="179928" y="131763"/>
                  <a:pt x="178567" y="135573"/>
                  <a:pt x="178567" y="141923"/>
                </a:cubicBezTo>
                <a:cubicBezTo>
                  <a:pt x="178567" y="147003"/>
                  <a:pt x="179928" y="150813"/>
                  <a:pt x="184010" y="150813"/>
                </a:cubicBezTo>
                <a:cubicBezTo>
                  <a:pt x="188092" y="150813"/>
                  <a:pt x="188092" y="144463"/>
                  <a:pt x="188092" y="141923"/>
                </a:cubicBezTo>
                <a:cubicBezTo>
                  <a:pt x="188092" y="138113"/>
                  <a:pt x="188092" y="131763"/>
                  <a:pt x="184010" y="131763"/>
                </a:cubicBezTo>
                <a:close/>
                <a:moveTo>
                  <a:pt x="141147" y="131763"/>
                </a:moveTo>
                <a:cubicBezTo>
                  <a:pt x="138425" y="131763"/>
                  <a:pt x="135704" y="135573"/>
                  <a:pt x="135704" y="141923"/>
                </a:cubicBezTo>
                <a:cubicBezTo>
                  <a:pt x="135704" y="147003"/>
                  <a:pt x="138425" y="150813"/>
                  <a:pt x="141147" y="150813"/>
                </a:cubicBezTo>
                <a:cubicBezTo>
                  <a:pt x="145229" y="150813"/>
                  <a:pt x="145229" y="144463"/>
                  <a:pt x="145229" y="141923"/>
                </a:cubicBezTo>
                <a:cubicBezTo>
                  <a:pt x="145229" y="138113"/>
                  <a:pt x="145229" y="131763"/>
                  <a:pt x="141147" y="131763"/>
                </a:cubicBezTo>
                <a:close/>
                <a:moveTo>
                  <a:pt x="96811" y="131763"/>
                </a:moveTo>
                <a:cubicBezTo>
                  <a:pt x="95488" y="131763"/>
                  <a:pt x="94165" y="132822"/>
                  <a:pt x="92842" y="134938"/>
                </a:cubicBezTo>
                <a:cubicBezTo>
                  <a:pt x="95488" y="134938"/>
                  <a:pt x="98134" y="134938"/>
                  <a:pt x="100780" y="134938"/>
                </a:cubicBezTo>
                <a:cubicBezTo>
                  <a:pt x="100780" y="132822"/>
                  <a:pt x="99457" y="131763"/>
                  <a:pt x="96811" y="131763"/>
                </a:cubicBezTo>
                <a:close/>
                <a:moveTo>
                  <a:pt x="225310" y="127000"/>
                </a:moveTo>
                <a:cubicBezTo>
                  <a:pt x="226721" y="127000"/>
                  <a:pt x="226721" y="127000"/>
                  <a:pt x="226721" y="127000"/>
                </a:cubicBezTo>
                <a:cubicBezTo>
                  <a:pt x="226721" y="127000"/>
                  <a:pt x="226721" y="127000"/>
                  <a:pt x="229543" y="127000"/>
                </a:cubicBezTo>
                <a:cubicBezTo>
                  <a:pt x="230954" y="127000"/>
                  <a:pt x="230954" y="127000"/>
                  <a:pt x="230954" y="127000"/>
                </a:cubicBezTo>
                <a:cubicBezTo>
                  <a:pt x="230954" y="127000"/>
                  <a:pt x="230954" y="127000"/>
                  <a:pt x="230954" y="155792"/>
                </a:cubicBezTo>
                <a:cubicBezTo>
                  <a:pt x="230954" y="155792"/>
                  <a:pt x="230954" y="157163"/>
                  <a:pt x="229543" y="157163"/>
                </a:cubicBezTo>
                <a:cubicBezTo>
                  <a:pt x="229543" y="157163"/>
                  <a:pt x="229543" y="157163"/>
                  <a:pt x="225310" y="157163"/>
                </a:cubicBezTo>
                <a:cubicBezTo>
                  <a:pt x="225310" y="157163"/>
                  <a:pt x="225310" y="155792"/>
                  <a:pt x="225310" y="155792"/>
                </a:cubicBezTo>
                <a:cubicBezTo>
                  <a:pt x="225310" y="155792"/>
                  <a:pt x="225310" y="155792"/>
                  <a:pt x="225310" y="132484"/>
                </a:cubicBezTo>
                <a:cubicBezTo>
                  <a:pt x="225310" y="132484"/>
                  <a:pt x="225310" y="132484"/>
                  <a:pt x="221076" y="133855"/>
                </a:cubicBezTo>
                <a:cubicBezTo>
                  <a:pt x="221076" y="135227"/>
                  <a:pt x="221076" y="135227"/>
                  <a:pt x="221076" y="135227"/>
                </a:cubicBezTo>
                <a:cubicBezTo>
                  <a:pt x="219665" y="133855"/>
                  <a:pt x="219665" y="133855"/>
                  <a:pt x="219665" y="133855"/>
                </a:cubicBezTo>
                <a:cubicBezTo>
                  <a:pt x="219665" y="133855"/>
                  <a:pt x="219665" y="133855"/>
                  <a:pt x="219665" y="131113"/>
                </a:cubicBezTo>
                <a:cubicBezTo>
                  <a:pt x="218254" y="131113"/>
                  <a:pt x="219665" y="129742"/>
                  <a:pt x="219665" y="129742"/>
                </a:cubicBezTo>
                <a:cubicBezTo>
                  <a:pt x="219665" y="129742"/>
                  <a:pt x="219665" y="129742"/>
                  <a:pt x="225310" y="127000"/>
                </a:cubicBezTo>
                <a:close/>
                <a:moveTo>
                  <a:pt x="203791" y="127000"/>
                </a:moveTo>
                <a:cubicBezTo>
                  <a:pt x="203791" y="127000"/>
                  <a:pt x="203791" y="127000"/>
                  <a:pt x="207495" y="127000"/>
                </a:cubicBezTo>
                <a:cubicBezTo>
                  <a:pt x="207495" y="127000"/>
                  <a:pt x="208730" y="127000"/>
                  <a:pt x="208730" y="127000"/>
                </a:cubicBezTo>
                <a:cubicBezTo>
                  <a:pt x="208730" y="127000"/>
                  <a:pt x="208730" y="127000"/>
                  <a:pt x="208730" y="155792"/>
                </a:cubicBezTo>
                <a:cubicBezTo>
                  <a:pt x="208730" y="155792"/>
                  <a:pt x="207495" y="157163"/>
                  <a:pt x="207495" y="157163"/>
                </a:cubicBezTo>
                <a:cubicBezTo>
                  <a:pt x="207495" y="157163"/>
                  <a:pt x="207495" y="157163"/>
                  <a:pt x="203791" y="157163"/>
                </a:cubicBezTo>
                <a:cubicBezTo>
                  <a:pt x="203791" y="157163"/>
                  <a:pt x="202556" y="155792"/>
                  <a:pt x="202556" y="155792"/>
                </a:cubicBezTo>
                <a:cubicBezTo>
                  <a:pt x="202556" y="155792"/>
                  <a:pt x="202556" y="155792"/>
                  <a:pt x="202556" y="132484"/>
                </a:cubicBezTo>
                <a:cubicBezTo>
                  <a:pt x="202556" y="132484"/>
                  <a:pt x="202556" y="132484"/>
                  <a:pt x="200086" y="133855"/>
                </a:cubicBezTo>
                <a:cubicBezTo>
                  <a:pt x="200086" y="135227"/>
                  <a:pt x="198852" y="135227"/>
                  <a:pt x="198852" y="135227"/>
                </a:cubicBezTo>
                <a:cubicBezTo>
                  <a:pt x="198852" y="133855"/>
                  <a:pt x="198852" y="133855"/>
                  <a:pt x="198852" y="133855"/>
                </a:cubicBezTo>
                <a:cubicBezTo>
                  <a:pt x="198852" y="133855"/>
                  <a:pt x="198852" y="133855"/>
                  <a:pt x="197617" y="131113"/>
                </a:cubicBezTo>
                <a:cubicBezTo>
                  <a:pt x="197617" y="131113"/>
                  <a:pt x="197617" y="129742"/>
                  <a:pt x="198852" y="129742"/>
                </a:cubicBezTo>
                <a:cubicBezTo>
                  <a:pt x="198852" y="129742"/>
                  <a:pt x="198852" y="129742"/>
                  <a:pt x="203791" y="127000"/>
                </a:cubicBezTo>
                <a:close/>
                <a:moveTo>
                  <a:pt x="183964" y="127000"/>
                </a:moveTo>
                <a:cubicBezTo>
                  <a:pt x="189044" y="127000"/>
                  <a:pt x="192854" y="132246"/>
                  <a:pt x="192854" y="141426"/>
                </a:cubicBezTo>
                <a:cubicBezTo>
                  <a:pt x="192854" y="151918"/>
                  <a:pt x="189044" y="157163"/>
                  <a:pt x="182694" y="157163"/>
                </a:cubicBezTo>
                <a:cubicBezTo>
                  <a:pt x="177614" y="157163"/>
                  <a:pt x="173804" y="151918"/>
                  <a:pt x="173804" y="142737"/>
                </a:cubicBezTo>
                <a:cubicBezTo>
                  <a:pt x="173804" y="133557"/>
                  <a:pt x="177614" y="127000"/>
                  <a:pt x="183964" y="127000"/>
                </a:cubicBezTo>
                <a:close/>
                <a:moveTo>
                  <a:pt x="161699" y="127000"/>
                </a:moveTo>
                <a:cubicBezTo>
                  <a:pt x="161699" y="127000"/>
                  <a:pt x="161699" y="127000"/>
                  <a:pt x="164478" y="127000"/>
                </a:cubicBezTo>
                <a:cubicBezTo>
                  <a:pt x="165867" y="127000"/>
                  <a:pt x="165867" y="127000"/>
                  <a:pt x="165867" y="127000"/>
                </a:cubicBezTo>
                <a:cubicBezTo>
                  <a:pt x="165867" y="127000"/>
                  <a:pt x="165867" y="127000"/>
                  <a:pt x="165867" y="155792"/>
                </a:cubicBezTo>
                <a:cubicBezTo>
                  <a:pt x="165867" y="155792"/>
                  <a:pt x="165867" y="157163"/>
                  <a:pt x="164478" y="157163"/>
                </a:cubicBezTo>
                <a:cubicBezTo>
                  <a:pt x="164478" y="157163"/>
                  <a:pt x="164478" y="157163"/>
                  <a:pt x="161699" y="157163"/>
                </a:cubicBezTo>
                <a:cubicBezTo>
                  <a:pt x="160310" y="157163"/>
                  <a:pt x="160310" y="155792"/>
                  <a:pt x="160310" y="155792"/>
                </a:cubicBezTo>
                <a:cubicBezTo>
                  <a:pt x="160310" y="155792"/>
                  <a:pt x="160310" y="155792"/>
                  <a:pt x="160310" y="132484"/>
                </a:cubicBezTo>
                <a:cubicBezTo>
                  <a:pt x="160310" y="132484"/>
                  <a:pt x="160310" y="132484"/>
                  <a:pt x="156143" y="133855"/>
                </a:cubicBezTo>
                <a:cubicBezTo>
                  <a:pt x="156143" y="135227"/>
                  <a:pt x="156143" y="135227"/>
                  <a:pt x="156143" y="135227"/>
                </a:cubicBezTo>
                <a:cubicBezTo>
                  <a:pt x="154754" y="133855"/>
                  <a:pt x="154754" y="133855"/>
                  <a:pt x="154754" y="133855"/>
                </a:cubicBezTo>
                <a:cubicBezTo>
                  <a:pt x="154754" y="133855"/>
                  <a:pt x="154754" y="133855"/>
                  <a:pt x="154754" y="131113"/>
                </a:cubicBezTo>
                <a:cubicBezTo>
                  <a:pt x="154754" y="131113"/>
                  <a:pt x="154754" y="129742"/>
                  <a:pt x="154754" y="129742"/>
                </a:cubicBezTo>
                <a:cubicBezTo>
                  <a:pt x="154754" y="129742"/>
                  <a:pt x="154754" y="129742"/>
                  <a:pt x="161699" y="127000"/>
                </a:cubicBezTo>
                <a:close/>
                <a:moveTo>
                  <a:pt x="141261" y="127000"/>
                </a:moveTo>
                <a:cubicBezTo>
                  <a:pt x="147710" y="127000"/>
                  <a:pt x="151580" y="132246"/>
                  <a:pt x="151580" y="141426"/>
                </a:cubicBezTo>
                <a:cubicBezTo>
                  <a:pt x="151580" y="151918"/>
                  <a:pt x="147710" y="157163"/>
                  <a:pt x="141261" y="157163"/>
                </a:cubicBezTo>
                <a:cubicBezTo>
                  <a:pt x="134811" y="157163"/>
                  <a:pt x="130942" y="151918"/>
                  <a:pt x="130942" y="142737"/>
                </a:cubicBezTo>
                <a:cubicBezTo>
                  <a:pt x="130942" y="133557"/>
                  <a:pt x="134811" y="127000"/>
                  <a:pt x="141261" y="127000"/>
                </a:cubicBezTo>
                <a:close/>
                <a:moveTo>
                  <a:pt x="247736" y="80963"/>
                </a:moveTo>
                <a:cubicBezTo>
                  <a:pt x="245015" y="80963"/>
                  <a:pt x="243654" y="85091"/>
                  <a:pt x="243654" y="91970"/>
                </a:cubicBezTo>
                <a:cubicBezTo>
                  <a:pt x="243654" y="97474"/>
                  <a:pt x="245015" y="101601"/>
                  <a:pt x="247736" y="101601"/>
                </a:cubicBezTo>
                <a:cubicBezTo>
                  <a:pt x="251818" y="101601"/>
                  <a:pt x="253179" y="94722"/>
                  <a:pt x="253179" y="90594"/>
                </a:cubicBezTo>
                <a:cubicBezTo>
                  <a:pt x="253179" y="87843"/>
                  <a:pt x="251818" y="80963"/>
                  <a:pt x="247736" y="80963"/>
                </a:cubicBezTo>
                <a:close/>
                <a:moveTo>
                  <a:pt x="205328" y="80963"/>
                </a:moveTo>
                <a:cubicBezTo>
                  <a:pt x="203060" y="80963"/>
                  <a:pt x="200792" y="85091"/>
                  <a:pt x="200792" y="91970"/>
                </a:cubicBezTo>
                <a:cubicBezTo>
                  <a:pt x="200792" y="97474"/>
                  <a:pt x="203060" y="101601"/>
                  <a:pt x="205328" y="101601"/>
                </a:cubicBezTo>
                <a:cubicBezTo>
                  <a:pt x="208730" y="101601"/>
                  <a:pt x="208730" y="94722"/>
                  <a:pt x="208730" y="90594"/>
                </a:cubicBezTo>
                <a:cubicBezTo>
                  <a:pt x="208730" y="87843"/>
                  <a:pt x="208730" y="80963"/>
                  <a:pt x="205328" y="80963"/>
                </a:cubicBezTo>
                <a:close/>
                <a:moveTo>
                  <a:pt x="184010" y="80963"/>
                </a:moveTo>
                <a:cubicBezTo>
                  <a:pt x="179928" y="80963"/>
                  <a:pt x="178567" y="85091"/>
                  <a:pt x="178567" y="91970"/>
                </a:cubicBezTo>
                <a:cubicBezTo>
                  <a:pt x="178567" y="97474"/>
                  <a:pt x="179928" y="101601"/>
                  <a:pt x="184010" y="101601"/>
                </a:cubicBezTo>
                <a:cubicBezTo>
                  <a:pt x="188092" y="101601"/>
                  <a:pt x="188092" y="94722"/>
                  <a:pt x="188092" y="90594"/>
                </a:cubicBezTo>
                <a:cubicBezTo>
                  <a:pt x="188092" y="87843"/>
                  <a:pt x="188092" y="80963"/>
                  <a:pt x="184010" y="80963"/>
                </a:cubicBezTo>
                <a:close/>
                <a:moveTo>
                  <a:pt x="162011" y="80963"/>
                </a:moveTo>
                <a:cubicBezTo>
                  <a:pt x="159290" y="80963"/>
                  <a:pt x="157929" y="85091"/>
                  <a:pt x="157929" y="91970"/>
                </a:cubicBezTo>
                <a:cubicBezTo>
                  <a:pt x="157929" y="97474"/>
                  <a:pt x="159290" y="101601"/>
                  <a:pt x="162011" y="101601"/>
                </a:cubicBezTo>
                <a:cubicBezTo>
                  <a:pt x="166093" y="101601"/>
                  <a:pt x="167454" y="94722"/>
                  <a:pt x="167454" y="90594"/>
                </a:cubicBezTo>
                <a:cubicBezTo>
                  <a:pt x="167454" y="87843"/>
                  <a:pt x="166093" y="80963"/>
                  <a:pt x="162011" y="80963"/>
                </a:cubicBezTo>
                <a:close/>
                <a:moveTo>
                  <a:pt x="76173" y="80963"/>
                </a:moveTo>
                <a:cubicBezTo>
                  <a:pt x="73527" y="80963"/>
                  <a:pt x="72204" y="85091"/>
                  <a:pt x="72204" y="91970"/>
                </a:cubicBezTo>
                <a:cubicBezTo>
                  <a:pt x="72204" y="97474"/>
                  <a:pt x="73527" y="101601"/>
                  <a:pt x="76173" y="101601"/>
                </a:cubicBezTo>
                <a:cubicBezTo>
                  <a:pt x="80142" y="101601"/>
                  <a:pt x="80142" y="94722"/>
                  <a:pt x="80142" y="90594"/>
                </a:cubicBezTo>
                <a:cubicBezTo>
                  <a:pt x="80142" y="87843"/>
                  <a:pt x="80142" y="80963"/>
                  <a:pt x="76173" y="80963"/>
                </a:cubicBezTo>
                <a:close/>
                <a:moveTo>
                  <a:pt x="225310" y="76200"/>
                </a:moveTo>
                <a:cubicBezTo>
                  <a:pt x="226721" y="76200"/>
                  <a:pt x="226721" y="76200"/>
                  <a:pt x="226721" y="76200"/>
                </a:cubicBezTo>
                <a:cubicBezTo>
                  <a:pt x="226721" y="76200"/>
                  <a:pt x="226721" y="76200"/>
                  <a:pt x="229543" y="76200"/>
                </a:cubicBezTo>
                <a:cubicBezTo>
                  <a:pt x="230954" y="76200"/>
                  <a:pt x="230954" y="77511"/>
                  <a:pt x="230954" y="77511"/>
                </a:cubicBezTo>
                <a:cubicBezTo>
                  <a:pt x="230954" y="77511"/>
                  <a:pt x="230954" y="77511"/>
                  <a:pt x="230954" y="105052"/>
                </a:cubicBezTo>
                <a:cubicBezTo>
                  <a:pt x="230954" y="105052"/>
                  <a:pt x="230954" y="106363"/>
                  <a:pt x="229543" y="106363"/>
                </a:cubicBezTo>
                <a:cubicBezTo>
                  <a:pt x="229543" y="106363"/>
                  <a:pt x="229543" y="106363"/>
                  <a:pt x="225310" y="106363"/>
                </a:cubicBezTo>
                <a:cubicBezTo>
                  <a:pt x="225310" y="106363"/>
                  <a:pt x="225310" y="105052"/>
                  <a:pt x="225310" y="105052"/>
                </a:cubicBezTo>
                <a:cubicBezTo>
                  <a:pt x="225310" y="105052"/>
                  <a:pt x="225310" y="105052"/>
                  <a:pt x="225310" y="82757"/>
                </a:cubicBezTo>
                <a:cubicBezTo>
                  <a:pt x="225310" y="82757"/>
                  <a:pt x="225310" y="82757"/>
                  <a:pt x="221076" y="84069"/>
                </a:cubicBezTo>
                <a:cubicBezTo>
                  <a:pt x="219665" y="84069"/>
                  <a:pt x="219665" y="84069"/>
                  <a:pt x="219665" y="84069"/>
                </a:cubicBezTo>
                <a:cubicBezTo>
                  <a:pt x="219665" y="84069"/>
                  <a:pt x="219665" y="84069"/>
                  <a:pt x="219665" y="81446"/>
                </a:cubicBezTo>
                <a:cubicBezTo>
                  <a:pt x="218254" y="80134"/>
                  <a:pt x="219665" y="80134"/>
                  <a:pt x="219665" y="80134"/>
                </a:cubicBezTo>
                <a:cubicBezTo>
                  <a:pt x="219665" y="80134"/>
                  <a:pt x="219665" y="80134"/>
                  <a:pt x="225310" y="76200"/>
                </a:cubicBezTo>
                <a:close/>
                <a:moveTo>
                  <a:pt x="205555" y="76200"/>
                </a:moveTo>
                <a:cubicBezTo>
                  <a:pt x="212500" y="76200"/>
                  <a:pt x="216667" y="81446"/>
                  <a:pt x="216667" y="90626"/>
                </a:cubicBezTo>
                <a:cubicBezTo>
                  <a:pt x="216667" y="101118"/>
                  <a:pt x="212500" y="106363"/>
                  <a:pt x="205555" y="106363"/>
                </a:cubicBezTo>
                <a:cubicBezTo>
                  <a:pt x="198609" y="106363"/>
                  <a:pt x="194442" y="101118"/>
                  <a:pt x="194442" y="91937"/>
                </a:cubicBezTo>
                <a:cubicBezTo>
                  <a:pt x="194442" y="81446"/>
                  <a:pt x="198609" y="76200"/>
                  <a:pt x="205555" y="76200"/>
                </a:cubicBezTo>
                <a:close/>
                <a:moveTo>
                  <a:pt x="183964" y="76200"/>
                </a:moveTo>
                <a:cubicBezTo>
                  <a:pt x="189044" y="76200"/>
                  <a:pt x="192854" y="81446"/>
                  <a:pt x="192854" y="90626"/>
                </a:cubicBezTo>
                <a:cubicBezTo>
                  <a:pt x="192854" y="101118"/>
                  <a:pt x="189044" y="106363"/>
                  <a:pt x="182694" y="106363"/>
                </a:cubicBezTo>
                <a:cubicBezTo>
                  <a:pt x="177614" y="106363"/>
                  <a:pt x="173804" y="101118"/>
                  <a:pt x="173804" y="91937"/>
                </a:cubicBezTo>
                <a:cubicBezTo>
                  <a:pt x="173804" y="81446"/>
                  <a:pt x="177614" y="76200"/>
                  <a:pt x="183964" y="76200"/>
                </a:cubicBezTo>
                <a:close/>
                <a:moveTo>
                  <a:pt x="161898" y="76200"/>
                </a:moveTo>
                <a:cubicBezTo>
                  <a:pt x="168347" y="76200"/>
                  <a:pt x="172217" y="81446"/>
                  <a:pt x="172217" y="90626"/>
                </a:cubicBezTo>
                <a:cubicBezTo>
                  <a:pt x="172217" y="101118"/>
                  <a:pt x="168347" y="106363"/>
                  <a:pt x="161898" y="106363"/>
                </a:cubicBezTo>
                <a:cubicBezTo>
                  <a:pt x="155448" y="106363"/>
                  <a:pt x="152869" y="101118"/>
                  <a:pt x="151579" y="91937"/>
                </a:cubicBezTo>
                <a:cubicBezTo>
                  <a:pt x="151579" y="81446"/>
                  <a:pt x="156738" y="76200"/>
                  <a:pt x="161898" y="76200"/>
                </a:cubicBezTo>
                <a:close/>
                <a:moveTo>
                  <a:pt x="139584" y="76200"/>
                </a:moveTo>
                <a:cubicBezTo>
                  <a:pt x="139584" y="76200"/>
                  <a:pt x="139584" y="76200"/>
                  <a:pt x="140996" y="76200"/>
                </a:cubicBezTo>
                <a:cubicBezTo>
                  <a:pt x="140996" y="76200"/>
                  <a:pt x="140996" y="76200"/>
                  <a:pt x="143818" y="76200"/>
                </a:cubicBezTo>
                <a:cubicBezTo>
                  <a:pt x="143818" y="76200"/>
                  <a:pt x="145229" y="77511"/>
                  <a:pt x="145229" y="77511"/>
                </a:cubicBezTo>
                <a:cubicBezTo>
                  <a:pt x="145229" y="77511"/>
                  <a:pt x="145229" y="77511"/>
                  <a:pt x="145229" y="105052"/>
                </a:cubicBezTo>
                <a:cubicBezTo>
                  <a:pt x="145229" y="105052"/>
                  <a:pt x="143818" y="106363"/>
                  <a:pt x="143818" y="106363"/>
                </a:cubicBezTo>
                <a:cubicBezTo>
                  <a:pt x="143818" y="106363"/>
                  <a:pt x="143818" y="106363"/>
                  <a:pt x="139584" y="106363"/>
                </a:cubicBezTo>
                <a:cubicBezTo>
                  <a:pt x="139584" y="106363"/>
                  <a:pt x="139584" y="105052"/>
                  <a:pt x="139584" y="105052"/>
                </a:cubicBezTo>
                <a:cubicBezTo>
                  <a:pt x="139584" y="105052"/>
                  <a:pt x="139584" y="105052"/>
                  <a:pt x="139584" y="82757"/>
                </a:cubicBezTo>
                <a:cubicBezTo>
                  <a:pt x="139584" y="82757"/>
                  <a:pt x="139584" y="82757"/>
                  <a:pt x="135351" y="84069"/>
                </a:cubicBezTo>
                <a:cubicBezTo>
                  <a:pt x="135351" y="84069"/>
                  <a:pt x="135351" y="84069"/>
                  <a:pt x="133940" y="84069"/>
                </a:cubicBezTo>
                <a:lnTo>
                  <a:pt x="132529" y="81446"/>
                </a:lnTo>
                <a:cubicBezTo>
                  <a:pt x="132529" y="80134"/>
                  <a:pt x="132529" y="80134"/>
                  <a:pt x="133940" y="80134"/>
                </a:cubicBezTo>
                <a:cubicBezTo>
                  <a:pt x="133940" y="80134"/>
                  <a:pt x="133940" y="80134"/>
                  <a:pt x="139584" y="76200"/>
                </a:cubicBezTo>
                <a:close/>
                <a:moveTo>
                  <a:pt x="118837" y="76200"/>
                </a:moveTo>
                <a:cubicBezTo>
                  <a:pt x="118837" y="76200"/>
                  <a:pt x="118837" y="76200"/>
                  <a:pt x="123005" y="76200"/>
                </a:cubicBezTo>
                <a:cubicBezTo>
                  <a:pt x="123005" y="76200"/>
                  <a:pt x="123005" y="77511"/>
                  <a:pt x="123005" y="77511"/>
                </a:cubicBezTo>
                <a:cubicBezTo>
                  <a:pt x="123005" y="77511"/>
                  <a:pt x="123005" y="77511"/>
                  <a:pt x="123005" y="105052"/>
                </a:cubicBezTo>
                <a:cubicBezTo>
                  <a:pt x="123005" y="105052"/>
                  <a:pt x="123005" y="106363"/>
                  <a:pt x="123005" y="106363"/>
                </a:cubicBezTo>
                <a:cubicBezTo>
                  <a:pt x="123005" y="106363"/>
                  <a:pt x="123005" y="106363"/>
                  <a:pt x="118837" y="106363"/>
                </a:cubicBezTo>
                <a:cubicBezTo>
                  <a:pt x="118837" y="106363"/>
                  <a:pt x="117448" y="105052"/>
                  <a:pt x="117448" y="105052"/>
                </a:cubicBezTo>
                <a:cubicBezTo>
                  <a:pt x="117448" y="105052"/>
                  <a:pt x="117448" y="105052"/>
                  <a:pt x="117448" y="82757"/>
                </a:cubicBezTo>
                <a:cubicBezTo>
                  <a:pt x="117448" y="82757"/>
                  <a:pt x="117448" y="82757"/>
                  <a:pt x="114670" y="84069"/>
                </a:cubicBezTo>
                <a:cubicBezTo>
                  <a:pt x="113281" y="84069"/>
                  <a:pt x="113281" y="84069"/>
                  <a:pt x="113281" y="84069"/>
                </a:cubicBezTo>
                <a:cubicBezTo>
                  <a:pt x="113281" y="84069"/>
                  <a:pt x="113281" y="84069"/>
                  <a:pt x="111892" y="81446"/>
                </a:cubicBezTo>
                <a:cubicBezTo>
                  <a:pt x="111892" y="80134"/>
                  <a:pt x="111892" y="80134"/>
                  <a:pt x="111892" y="80134"/>
                </a:cubicBezTo>
                <a:cubicBezTo>
                  <a:pt x="111892" y="80134"/>
                  <a:pt x="111892" y="80134"/>
                  <a:pt x="118837" y="76200"/>
                </a:cubicBezTo>
                <a:close/>
                <a:moveTo>
                  <a:pt x="97207" y="76200"/>
                </a:moveTo>
                <a:cubicBezTo>
                  <a:pt x="97207" y="76200"/>
                  <a:pt x="97207" y="76200"/>
                  <a:pt x="99588" y="76200"/>
                </a:cubicBezTo>
                <a:cubicBezTo>
                  <a:pt x="100779" y="76200"/>
                  <a:pt x="100779" y="77511"/>
                  <a:pt x="100779" y="77511"/>
                </a:cubicBezTo>
                <a:cubicBezTo>
                  <a:pt x="100779" y="77511"/>
                  <a:pt x="100779" y="77511"/>
                  <a:pt x="100779" y="105052"/>
                </a:cubicBezTo>
                <a:cubicBezTo>
                  <a:pt x="100779" y="105052"/>
                  <a:pt x="100779" y="106363"/>
                  <a:pt x="99588" y="106363"/>
                </a:cubicBezTo>
                <a:cubicBezTo>
                  <a:pt x="99588" y="106363"/>
                  <a:pt x="99588" y="106363"/>
                  <a:pt x="97207" y="106363"/>
                </a:cubicBezTo>
                <a:cubicBezTo>
                  <a:pt x="96016" y="106363"/>
                  <a:pt x="96016" y="105052"/>
                  <a:pt x="96016" y="105052"/>
                </a:cubicBezTo>
                <a:cubicBezTo>
                  <a:pt x="96016" y="105052"/>
                  <a:pt x="96016" y="105052"/>
                  <a:pt x="96016" y="82757"/>
                </a:cubicBezTo>
                <a:cubicBezTo>
                  <a:pt x="96016" y="82757"/>
                  <a:pt x="96016" y="82757"/>
                  <a:pt x="92444" y="84069"/>
                </a:cubicBezTo>
                <a:cubicBezTo>
                  <a:pt x="91254" y="84069"/>
                  <a:pt x="91254" y="84069"/>
                  <a:pt x="91254" y="84069"/>
                </a:cubicBezTo>
                <a:cubicBezTo>
                  <a:pt x="91254" y="84069"/>
                  <a:pt x="91254" y="84069"/>
                  <a:pt x="91254" y="81446"/>
                </a:cubicBezTo>
                <a:cubicBezTo>
                  <a:pt x="91254" y="80134"/>
                  <a:pt x="91254" y="80134"/>
                  <a:pt x="91254" y="80134"/>
                </a:cubicBezTo>
                <a:cubicBezTo>
                  <a:pt x="91254" y="80134"/>
                  <a:pt x="91254" y="80134"/>
                  <a:pt x="97207" y="76200"/>
                </a:cubicBezTo>
                <a:close/>
                <a:moveTo>
                  <a:pt x="201926" y="36513"/>
                </a:moveTo>
                <a:cubicBezTo>
                  <a:pt x="200792" y="37812"/>
                  <a:pt x="200792" y="39111"/>
                  <a:pt x="200792" y="40409"/>
                </a:cubicBezTo>
                <a:cubicBezTo>
                  <a:pt x="200792" y="46904"/>
                  <a:pt x="203060" y="50801"/>
                  <a:pt x="205328" y="50801"/>
                </a:cubicBezTo>
                <a:cubicBezTo>
                  <a:pt x="208730" y="50801"/>
                  <a:pt x="208730" y="44306"/>
                  <a:pt x="208730" y="40409"/>
                </a:cubicBezTo>
                <a:cubicBezTo>
                  <a:pt x="208730" y="40409"/>
                  <a:pt x="208730" y="40409"/>
                  <a:pt x="208730" y="39111"/>
                </a:cubicBezTo>
                <a:cubicBezTo>
                  <a:pt x="206462" y="37812"/>
                  <a:pt x="204194" y="36513"/>
                  <a:pt x="201926" y="36513"/>
                </a:cubicBezTo>
                <a:close/>
                <a:moveTo>
                  <a:pt x="123005" y="34925"/>
                </a:moveTo>
                <a:cubicBezTo>
                  <a:pt x="120737" y="34925"/>
                  <a:pt x="118469" y="36248"/>
                  <a:pt x="116201" y="37571"/>
                </a:cubicBezTo>
                <a:cubicBezTo>
                  <a:pt x="116201" y="38894"/>
                  <a:pt x="115067" y="38894"/>
                  <a:pt x="115067" y="38894"/>
                </a:cubicBezTo>
                <a:cubicBezTo>
                  <a:pt x="115067" y="38894"/>
                  <a:pt x="115067" y="40216"/>
                  <a:pt x="115067" y="40216"/>
                </a:cubicBezTo>
                <a:cubicBezTo>
                  <a:pt x="115067" y="46831"/>
                  <a:pt x="116201" y="50800"/>
                  <a:pt x="119603" y="50800"/>
                </a:cubicBezTo>
                <a:cubicBezTo>
                  <a:pt x="123005" y="50800"/>
                  <a:pt x="123005" y="44185"/>
                  <a:pt x="123005" y="40216"/>
                </a:cubicBezTo>
                <a:cubicBezTo>
                  <a:pt x="123005" y="38894"/>
                  <a:pt x="123005" y="36248"/>
                  <a:pt x="123005" y="34925"/>
                </a:cubicBezTo>
                <a:close/>
                <a:moveTo>
                  <a:pt x="162011" y="31750"/>
                </a:moveTo>
                <a:cubicBezTo>
                  <a:pt x="159290" y="31750"/>
                  <a:pt x="157929" y="35560"/>
                  <a:pt x="157929" y="40640"/>
                </a:cubicBezTo>
                <a:cubicBezTo>
                  <a:pt x="157929" y="46990"/>
                  <a:pt x="159290" y="50800"/>
                  <a:pt x="162011" y="50800"/>
                </a:cubicBezTo>
                <a:cubicBezTo>
                  <a:pt x="166093" y="50800"/>
                  <a:pt x="167454" y="44450"/>
                  <a:pt x="167454" y="40640"/>
                </a:cubicBezTo>
                <a:cubicBezTo>
                  <a:pt x="167454" y="36830"/>
                  <a:pt x="166093" y="31750"/>
                  <a:pt x="162011" y="31750"/>
                </a:cubicBezTo>
                <a:close/>
                <a:moveTo>
                  <a:pt x="144703" y="28575"/>
                </a:moveTo>
                <a:cubicBezTo>
                  <a:pt x="144703" y="28575"/>
                  <a:pt x="144703" y="28575"/>
                  <a:pt x="144703" y="55075"/>
                </a:cubicBezTo>
                <a:cubicBezTo>
                  <a:pt x="144703" y="55075"/>
                  <a:pt x="143389" y="55075"/>
                  <a:pt x="143389" y="55075"/>
                </a:cubicBezTo>
                <a:cubicBezTo>
                  <a:pt x="143389" y="55075"/>
                  <a:pt x="143389" y="55075"/>
                  <a:pt x="139447" y="55075"/>
                </a:cubicBezTo>
                <a:cubicBezTo>
                  <a:pt x="139447" y="55075"/>
                  <a:pt x="139447" y="55075"/>
                  <a:pt x="139447" y="32550"/>
                </a:cubicBezTo>
                <a:cubicBezTo>
                  <a:pt x="139447" y="32550"/>
                  <a:pt x="139447" y="32550"/>
                  <a:pt x="135504" y="33875"/>
                </a:cubicBezTo>
                <a:cubicBezTo>
                  <a:pt x="135504" y="33875"/>
                  <a:pt x="135504" y="33875"/>
                  <a:pt x="134190" y="33875"/>
                </a:cubicBezTo>
                <a:cubicBezTo>
                  <a:pt x="134190" y="33875"/>
                  <a:pt x="134190" y="33875"/>
                  <a:pt x="132876" y="31225"/>
                </a:cubicBezTo>
                <a:cubicBezTo>
                  <a:pt x="131562" y="31225"/>
                  <a:pt x="130248" y="32550"/>
                  <a:pt x="127619" y="32550"/>
                </a:cubicBezTo>
                <a:cubicBezTo>
                  <a:pt x="128934" y="35200"/>
                  <a:pt x="128934" y="37850"/>
                  <a:pt x="128934" y="40500"/>
                </a:cubicBezTo>
                <a:cubicBezTo>
                  <a:pt x="128934" y="51100"/>
                  <a:pt x="124991" y="56400"/>
                  <a:pt x="118420" y="56400"/>
                </a:cubicBezTo>
                <a:cubicBezTo>
                  <a:pt x="113164" y="56400"/>
                  <a:pt x="109221" y="51100"/>
                  <a:pt x="109221" y="41825"/>
                </a:cubicBezTo>
                <a:cubicBezTo>
                  <a:pt x="106593" y="43150"/>
                  <a:pt x="103964" y="44475"/>
                  <a:pt x="101336" y="47125"/>
                </a:cubicBezTo>
                <a:cubicBezTo>
                  <a:pt x="101336" y="47125"/>
                  <a:pt x="101336" y="47125"/>
                  <a:pt x="101336" y="55075"/>
                </a:cubicBezTo>
                <a:cubicBezTo>
                  <a:pt x="101336" y="55075"/>
                  <a:pt x="101336" y="55075"/>
                  <a:pt x="100022" y="55075"/>
                </a:cubicBezTo>
                <a:cubicBezTo>
                  <a:pt x="100022" y="55075"/>
                  <a:pt x="100022" y="55075"/>
                  <a:pt x="97394" y="55075"/>
                </a:cubicBezTo>
                <a:cubicBezTo>
                  <a:pt x="96080" y="55075"/>
                  <a:pt x="96080" y="55075"/>
                  <a:pt x="96080" y="55075"/>
                </a:cubicBezTo>
                <a:cubicBezTo>
                  <a:pt x="96080" y="55075"/>
                  <a:pt x="96080" y="55075"/>
                  <a:pt x="96080" y="49775"/>
                </a:cubicBezTo>
                <a:cubicBezTo>
                  <a:pt x="85566" y="57725"/>
                  <a:pt x="77681" y="65675"/>
                  <a:pt x="72425" y="77600"/>
                </a:cubicBezTo>
                <a:cubicBezTo>
                  <a:pt x="73739" y="76275"/>
                  <a:pt x="75053" y="76275"/>
                  <a:pt x="76367" y="76275"/>
                </a:cubicBezTo>
                <a:cubicBezTo>
                  <a:pt x="82938" y="76275"/>
                  <a:pt x="86880" y="81575"/>
                  <a:pt x="86880" y="90850"/>
                </a:cubicBezTo>
                <a:cubicBezTo>
                  <a:pt x="86880" y="101450"/>
                  <a:pt x="82938" y="106750"/>
                  <a:pt x="76367" y="106750"/>
                </a:cubicBezTo>
                <a:cubicBezTo>
                  <a:pt x="71111" y="106750"/>
                  <a:pt x="68482" y="102775"/>
                  <a:pt x="67168" y="97475"/>
                </a:cubicBezTo>
                <a:cubicBezTo>
                  <a:pt x="65854" y="106750"/>
                  <a:pt x="69796" y="120000"/>
                  <a:pt x="75053" y="127950"/>
                </a:cubicBezTo>
                <a:cubicBezTo>
                  <a:pt x="75053" y="127950"/>
                  <a:pt x="76367" y="127950"/>
                  <a:pt x="76367" y="127950"/>
                </a:cubicBezTo>
                <a:cubicBezTo>
                  <a:pt x="76367" y="127950"/>
                  <a:pt x="76367" y="127950"/>
                  <a:pt x="78995" y="127950"/>
                </a:cubicBezTo>
                <a:cubicBezTo>
                  <a:pt x="78995" y="127950"/>
                  <a:pt x="80310" y="127950"/>
                  <a:pt x="80310" y="127950"/>
                </a:cubicBezTo>
                <a:cubicBezTo>
                  <a:pt x="80310" y="127950"/>
                  <a:pt x="80310" y="127950"/>
                  <a:pt x="80310" y="133250"/>
                </a:cubicBezTo>
                <a:cubicBezTo>
                  <a:pt x="82938" y="134575"/>
                  <a:pt x="85566" y="135900"/>
                  <a:pt x="88195" y="135900"/>
                </a:cubicBezTo>
                <a:cubicBezTo>
                  <a:pt x="89509" y="130600"/>
                  <a:pt x="93451" y="126625"/>
                  <a:pt x="97394" y="126625"/>
                </a:cubicBezTo>
                <a:cubicBezTo>
                  <a:pt x="102650" y="126625"/>
                  <a:pt x="106593" y="130600"/>
                  <a:pt x="107907" y="135900"/>
                </a:cubicBezTo>
                <a:cubicBezTo>
                  <a:pt x="110535" y="137225"/>
                  <a:pt x="113164" y="138550"/>
                  <a:pt x="114478" y="145175"/>
                </a:cubicBezTo>
                <a:cubicBezTo>
                  <a:pt x="115792" y="147825"/>
                  <a:pt x="115792" y="150475"/>
                  <a:pt x="117106" y="151800"/>
                </a:cubicBezTo>
                <a:cubicBezTo>
                  <a:pt x="117106" y="151800"/>
                  <a:pt x="117106" y="151800"/>
                  <a:pt x="117106" y="133250"/>
                </a:cubicBezTo>
                <a:cubicBezTo>
                  <a:pt x="117106" y="133250"/>
                  <a:pt x="117106" y="133250"/>
                  <a:pt x="114478" y="134575"/>
                </a:cubicBezTo>
                <a:cubicBezTo>
                  <a:pt x="113164" y="135900"/>
                  <a:pt x="113164" y="135900"/>
                  <a:pt x="113164" y="135900"/>
                </a:cubicBezTo>
                <a:cubicBezTo>
                  <a:pt x="113164" y="134575"/>
                  <a:pt x="113164" y="134575"/>
                  <a:pt x="113164" y="134575"/>
                </a:cubicBezTo>
                <a:cubicBezTo>
                  <a:pt x="113164" y="134575"/>
                  <a:pt x="113164" y="134575"/>
                  <a:pt x="111849" y="131925"/>
                </a:cubicBezTo>
                <a:cubicBezTo>
                  <a:pt x="111849" y="131925"/>
                  <a:pt x="111849" y="130600"/>
                  <a:pt x="111849" y="130600"/>
                </a:cubicBezTo>
                <a:cubicBezTo>
                  <a:pt x="111849" y="130600"/>
                  <a:pt x="111849" y="130600"/>
                  <a:pt x="118420" y="127950"/>
                </a:cubicBezTo>
                <a:cubicBezTo>
                  <a:pt x="118420" y="127950"/>
                  <a:pt x="118420" y="127950"/>
                  <a:pt x="122363" y="127950"/>
                </a:cubicBezTo>
                <a:cubicBezTo>
                  <a:pt x="122363" y="127950"/>
                  <a:pt x="122363" y="127950"/>
                  <a:pt x="122363" y="155775"/>
                </a:cubicBezTo>
                <a:cubicBezTo>
                  <a:pt x="122363" y="155775"/>
                  <a:pt x="122363" y="157100"/>
                  <a:pt x="122363" y="157100"/>
                </a:cubicBezTo>
                <a:cubicBezTo>
                  <a:pt x="122363" y="157100"/>
                  <a:pt x="122363" y="157100"/>
                  <a:pt x="121049" y="157100"/>
                </a:cubicBezTo>
                <a:cubicBezTo>
                  <a:pt x="123677" y="159750"/>
                  <a:pt x="128934" y="161075"/>
                  <a:pt x="135504" y="162400"/>
                </a:cubicBezTo>
                <a:cubicBezTo>
                  <a:pt x="144703" y="165050"/>
                  <a:pt x="159159" y="151800"/>
                  <a:pt x="161787" y="159750"/>
                </a:cubicBezTo>
                <a:cubicBezTo>
                  <a:pt x="164416" y="175650"/>
                  <a:pt x="173615" y="186250"/>
                  <a:pt x="181500" y="191550"/>
                </a:cubicBezTo>
                <a:cubicBezTo>
                  <a:pt x="181500" y="191550"/>
                  <a:pt x="181500" y="191550"/>
                  <a:pt x="181500" y="183600"/>
                </a:cubicBezTo>
                <a:cubicBezTo>
                  <a:pt x="181500" y="183600"/>
                  <a:pt x="181500" y="183600"/>
                  <a:pt x="178872" y="186250"/>
                </a:cubicBezTo>
                <a:cubicBezTo>
                  <a:pt x="177557" y="186250"/>
                  <a:pt x="177557" y="186250"/>
                  <a:pt x="177557" y="186250"/>
                </a:cubicBezTo>
                <a:cubicBezTo>
                  <a:pt x="177557" y="186250"/>
                  <a:pt x="177557" y="184925"/>
                  <a:pt x="176243" y="184925"/>
                </a:cubicBezTo>
                <a:cubicBezTo>
                  <a:pt x="176243" y="184925"/>
                  <a:pt x="176243" y="184925"/>
                  <a:pt x="176243" y="182275"/>
                </a:cubicBezTo>
                <a:cubicBezTo>
                  <a:pt x="176243" y="182275"/>
                  <a:pt x="176243" y="180950"/>
                  <a:pt x="176243" y="180950"/>
                </a:cubicBezTo>
                <a:cubicBezTo>
                  <a:pt x="176243" y="180950"/>
                  <a:pt x="176243" y="180950"/>
                  <a:pt x="182814" y="178300"/>
                </a:cubicBezTo>
                <a:cubicBezTo>
                  <a:pt x="182814" y="178300"/>
                  <a:pt x="182814" y="178300"/>
                  <a:pt x="186756" y="178300"/>
                </a:cubicBezTo>
                <a:cubicBezTo>
                  <a:pt x="186756" y="178300"/>
                  <a:pt x="186756" y="178300"/>
                  <a:pt x="186756" y="194200"/>
                </a:cubicBezTo>
                <a:cubicBezTo>
                  <a:pt x="194641" y="196850"/>
                  <a:pt x="201213" y="194200"/>
                  <a:pt x="199898" y="186250"/>
                </a:cubicBezTo>
                <a:cubicBezTo>
                  <a:pt x="199898" y="186250"/>
                  <a:pt x="198584" y="186250"/>
                  <a:pt x="198584" y="186250"/>
                </a:cubicBezTo>
                <a:cubicBezTo>
                  <a:pt x="198584" y="186250"/>
                  <a:pt x="198584" y="184925"/>
                  <a:pt x="198584" y="184925"/>
                </a:cubicBezTo>
                <a:cubicBezTo>
                  <a:pt x="198584" y="184925"/>
                  <a:pt x="198584" y="184925"/>
                  <a:pt x="197270" y="182275"/>
                </a:cubicBezTo>
                <a:cubicBezTo>
                  <a:pt x="197270" y="182275"/>
                  <a:pt x="197270" y="180950"/>
                  <a:pt x="198584" y="180950"/>
                </a:cubicBezTo>
                <a:cubicBezTo>
                  <a:pt x="198584" y="180950"/>
                  <a:pt x="198584" y="180950"/>
                  <a:pt x="199898" y="180950"/>
                </a:cubicBezTo>
                <a:cubicBezTo>
                  <a:pt x="198584" y="167700"/>
                  <a:pt x="199898" y="166375"/>
                  <a:pt x="199898" y="166375"/>
                </a:cubicBezTo>
                <a:cubicBezTo>
                  <a:pt x="199898" y="166375"/>
                  <a:pt x="226182" y="169025"/>
                  <a:pt x="234066" y="161075"/>
                </a:cubicBezTo>
                <a:cubicBezTo>
                  <a:pt x="238009" y="157100"/>
                  <a:pt x="240637" y="151800"/>
                  <a:pt x="241951" y="146500"/>
                </a:cubicBezTo>
                <a:cubicBezTo>
                  <a:pt x="243266" y="145175"/>
                  <a:pt x="244580" y="143850"/>
                  <a:pt x="245894" y="143850"/>
                </a:cubicBezTo>
                <a:cubicBezTo>
                  <a:pt x="245894" y="143850"/>
                  <a:pt x="245894" y="143850"/>
                  <a:pt x="245894" y="133250"/>
                </a:cubicBezTo>
                <a:cubicBezTo>
                  <a:pt x="245894" y="133250"/>
                  <a:pt x="245894" y="133250"/>
                  <a:pt x="241951" y="134575"/>
                </a:cubicBezTo>
                <a:cubicBezTo>
                  <a:pt x="241951" y="135900"/>
                  <a:pt x="241951" y="135900"/>
                  <a:pt x="241951" y="135900"/>
                </a:cubicBezTo>
                <a:cubicBezTo>
                  <a:pt x="241951" y="134575"/>
                  <a:pt x="240637" y="134575"/>
                  <a:pt x="240637" y="134575"/>
                </a:cubicBezTo>
                <a:cubicBezTo>
                  <a:pt x="240637" y="134575"/>
                  <a:pt x="240637" y="134575"/>
                  <a:pt x="240637" y="131925"/>
                </a:cubicBezTo>
                <a:cubicBezTo>
                  <a:pt x="240637" y="131925"/>
                  <a:pt x="240637" y="130600"/>
                  <a:pt x="240637" y="130600"/>
                </a:cubicBezTo>
                <a:cubicBezTo>
                  <a:pt x="240637" y="130600"/>
                  <a:pt x="240637" y="130600"/>
                  <a:pt x="247208" y="127950"/>
                </a:cubicBezTo>
                <a:cubicBezTo>
                  <a:pt x="247208" y="127950"/>
                  <a:pt x="247208" y="127950"/>
                  <a:pt x="249836" y="127950"/>
                </a:cubicBezTo>
                <a:cubicBezTo>
                  <a:pt x="251151" y="127950"/>
                  <a:pt x="251151" y="127950"/>
                  <a:pt x="251151" y="127950"/>
                </a:cubicBezTo>
                <a:cubicBezTo>
                  <a:pt x="251151" y="127950"/>
                  <a:pt x="251151" y="127950"/>
                  <a:pt x="251151" y="143850"/>
                </a:cubicBezTo>
                <a:cubicBezTo>
                  <a:pt x="251151" y="143850"/>
                  <a:pt x="252465" y="143850"/>
                  <a:pt x="252465" y="143850"/>
                </a:cubicBezTo>
                <a:cubicBezTo>
                  <a:pt x="264292" y="137225"/>
                  <a:pt x="262978" y="113375"/>
                  <a:pt x="257721" y="94825"/>
                </a:cubicBezTo>
                <a:cubicBezTo>
                  <a:pt x="256407" y="102775"/>
                  <a:pt x="253779" y="106750"/>
                  <a:pt x="247208" y="106750"/>
                </a:cubicBezTo>
                <a:cubicBezTo>
                  <a:pt x="241951" y="106750"/>
                  <a:pt x="238009" y="101450"/>
                  <a:pt x="238009" y="92175"/>
                </a:cubicBezTo>
                <a:cubicBezTo>
                  <a:pt x="238009" y="81575"/>
                  <a:pt x="241951" y="76275"/>
                  <a:pt x="248522" y="76275"/>
                </a:cubicBezTo>
                <a:cubicBezTo>
                  <a:pt x="248522" y="76275"/>
                  <a:pt x="249836" y="76275"/>
                  <a:pt x="249836" y="76275"/>
                </a:cubicBezTo>
                <a:cubicBezTo>
                  <a:pt x="244580" y="67000"/>
                  <a:pt x="238009" y="59050"/>
                  <a:pt x="230124" y="52425"/>
                </a:cubicBezTo>
                <a:cubicBezTo>
                  <a:pt x="230124" y="52425"/>
                  <a:pt x="230124" y="52425"/>
                  <a:pt x="230124" y="55075"/>
                </a:cubicBezTo>
                <a:cubicBezTo>
                  <a:pt x="230124" y="55075"/>
                  <a:pt x="230124" y="55075"/>
                  <a:pt x="228810" y="55075"/>
                </a:cubicBezTo>
                <a:cubicBezTo>
                  <a:pt x="228810" y="55075"/>
                  <a:pt x="228810" y="55075"/>
                  <a:pt x="224867" y="55075"/>
                </a:cubicBezTo>
                <a:cubicBezTo>
                  <a:pt x="224867" y="55075"/>
                  <a:pt x="224867" y="55075"/>
                  <a:pt x="224867" y="48450"/>
                </a:cubicBezTo>
                <a:cubicBezTo>
                  <a:pt x="220925" y="47125"/>
                  <a:pt x="218297" y="44475"/>
                  <a:pt x="215668" y="43150"/>
                </a:cubicBezTo>
                <a:cubicBezTo>
                  <a:pt x="214354" y="51100"/>
                  <a:pt x="210412" y="56400"/>
                  <a:pt x="205155" y="56400"/>
                </a:cubicBezTo>
                <a:cubicBezTo>
                  <a:pt x="198584" y="56400"/>
                  <a:pt x="194641" y="49775"/>
                  <a:pt x="194641" y="40500"/>
                </a:cubicBezTo>
                <a:cubicBezTo>
                  <a:pt x="194641" y="37850"/>
                  <a:pt x="194641" y="36525"/>
                  <a:pt x="195956" y="33875"/>
                </a:cubicBezTo>
                <a:cubicBezTo>
                  <a:pt x="193327" y="32550"/>
                  <a:pt x="189385" y="32550"/>
                  <a:pt x="186756" y="31225"/>
                </a:cubicBezTo>
                <a:cubicBezTo>
                  <a:pt x="186756" y="31225"/>
                  <a:pt x="186756" y="31225"/>
                  <a:pt x="186756" y="55075"/>
                </a:cubicBezTo>
                <a:cubicBezTo>
                  <a:pt x="186756" y="55075"/>
                  <a:pt x="186756" y="55075"/>
                  <a:pt x="182814" y="55075"/>
                </a:cubicBezTo>
                <a:cubicBezTo>
                  <a:pt x="181500" y="55075"/>
                  <a:pt x="181500" y="55075"/>
                  <a:pt x="181500" y="55075"/>
                </a:cubicBezTo>
                <a:cubicBezTo>
                  <a:pt x="181500" y="55075"/>
                  <a:pt x="181500" y="55075"/>
                  <a:pt x="181500" y="32550"/>
                </a:cubicBezTo>
                <a:cubicBezTo>
                  <a:pt x="181500" y="32550"/>
                  <a:pt x="181500" y="32550"/>
                  <a:pt x="178872" y="33875"/>
                </a:cubicBezTo>
                <a:cubicBezTo>
                  <a:pt x="177557" y="33875"/>
                  <a:pt x="177557" y="33875"/>
                  <a:pt x="177557" y="33875"/>
                </a:cubicBezTo>
                <a:cubicBezTo>
                  <a:pt x="177557" y="33875"/>
                  <a:pt x="177557" y="33875"/>
                  <a:pt x="176243" y="33875"/>
                </a:cubicBezTo>
                <a:cubicBezTo>
                  <a:pt x="176243" y="33875"/>
                  <a:pt x="176243" y="33875"/>
                  <a:pt x="176243" y="31225"/>
                </a:cubicBezTo>
                <a:cubicBezTo>
                  <a:pt x="176243" y="29900"/>
                  <a:pt x="176243" y="29900"/>
                  <a:pt x="176243" y="29900"/>
                </a:cubicBezTo>
                <a:cubicBezTo>
                  <a:pt x="176243" y="29900"/>
                  <a:pt x="176243" y="29900"/>
                  <a:pt x="177557" y="29900"/>
                </a:cubicBezTo>
                <a:cubicBezTo>
                  <a:pt x="173615" y="28575"/>
                  <a:pt x="170987" y="28575"/>
                  <a:pt x="168358" y="28575"/>
                </a:cubicBezTo>
                <a:cubicBezTo>
                  <a:pt x="170987" y="31225"/>
                  <a:pt x="172301" y="35200"/>
                  <a:pt x="172301" y="40500"/>
                </a:cubicBezTo>
                <a:cubicBezTo>
                  <a:pt x="172301" y="51100"/>
                  <a:pt x="168358" y="56400"/>
                  <a:pt x="161787" y="56400"/>
                </a:cubicBezTo>
                <a:cubicBezTo>
                  <a:pt x="155217" y="56400"/>
                  <a:pt x="152588" y="49775"/>
                  <a:pt x="151274" y="40500"/>
                </a:cubicBezTo>
                <a:cubicBezTo>
                  <a:pt x="151274" y="35200"/>
                  <a:pt x="153903" y="29900"/>
                  <a:pt x="156531" y="28575"/>
                </a:cubicBezTo>
                <a:cubicBezTo>
                  <a:pt x="152588" y="28575"/>
                  <a:pt x="148646" y="28575"/>
                  <a:pt x="144703" y="28575"/>
                </a:cubicBezTo>
                <a:close/>
                <a:moveTo>
                  <a:pt x="164533" y="0"/>
                </a:moveTo>
                <a:cubicBezTo>
                  <a:pt x="205215" y="0"/>
                  <a:pt x="240648" y="17090"/>
                  <a:pt x="266895" y="48642"/>
                </a:cubicBezTo>
                <a:cubicBezTo>
                  <a:pt x="285268" y="72305"/>
                  <a:pt x="294454" y="99914"/>
                  <a:pt x="291829" y="130150"/>
                </a:cubicBezTo>
                <a:cubicBezTo>
                  <a:pt x="289205" y="155129"/>
                  <a:pt x="278706" y="181422"/>
                  <a:pt x="269520" y="206400"/>
                </a:cubicBezTo>
                <a:cubicBezTo>
                  <a:pt x="253772" y="247154"/>
                  <a:pt x="239336" y="286594"/>
                  <a:pt x="257709" y="324718"/>
                </a:cubicBezTo>
                <a:cubicBezTo>
                  <a:pt x="257709" y="327348"/>
                  <a:pt x="257709" y="329977"/>
                  <a:pt x="256396" y="332606"/>
                </a:cubicBezTo>
                <a:cubicBezTo>
                  <a:pt x="255084" y="335236"/>
                  <a:pt x="252459" y="336550"/>
                  <a:pt x="249835" y="336550"/>
                </a:cubicBezTo>
                <a:cubicBezTo>
                  <a:pt x="249835" y="336550"/>
                  <a:pt x="249835" y="336550"/>
                  <a:pt x="105478" y="336550"/>
                </a:cubicBezTo>
                <a:cubicBezTo>
                  <a:pt x="101541" y="336550"/>
                  <a:pt x="98916" y="333921"/>
                  <a:pt x="97604" y="331292"/>
                </a:cubicBezTo>
                <a:cubicBezTo>
                  <a:pt x="96292" y="328662"/>
                  <a:pt x="96292" y="327348"/>
                  <a:pt x="96292" y="315516"/>
                </a:cubicBezTo>
                <a:cubicBezTo>
                  <a:pt x="96292" y="314201"/>
                  <a:pt x="96292" y="312887"/>
                  <a:pt x="96292" y="312887"/>
                </a:cubicBezTo>
                <a:cubicBezTo>
                  <a:pt x="94979" y="294481"/>
                  <a:pt x="87105" y="294481"/>
                  <a:pt x="71357" y="294481"/>
                </a:cubicBezTo>
                <a:cubicBezTo>
                  <a:pt x="58234" y="294481"/>
                  <a:pt x="42486" y="294481"/>
                  <a:pt x="31987" y="278706"/>
                </a:cubicBezTo>
                <a:cubicBezTo>
                  <a:pt x="24113" y="266874"/>
                  <a:pt x="24113" y="251098"/>
                  <a:pt x="25426" y="236637"/>
                </a:cubicBezTo>
                <a:cubicBezTo>
                  <a:pt x="25426" y="224805"/>
                  <a:pt x="25426" y="212973"/>
                  <a:pt x="21489" y="209029"/>
                </a:cubicBezTo>
                <a:cubicBezTo>
                  <a:pt x="21489" y="207715"/>
                  <a:pt x="17552" y="206400"/>
                  <a:pt x="16239" y="205085"/>
                </a:cubicBezTo>
                <a:cubicBezTo>
                  <a:pt x="10990" y="202456"/>
                  <a:pt x="3116" y="199827"/>
                  <a:pt x="491" y="191939"/>
                </a:cubicBezTo>
                <a:cubicBezTo>
                  <a:pt x="-821" y="187995"/>
                  <a:pt x="491" y="182736"/>
                  <a:pt x="4428" y="177478"/>
                </a:cubicBezTo>
                <a:cubicBezTo>
                  <a:pt x="17552" y="156443"/>
                  <a:pt x="20176" y="144612"/>
                  <a:pt x="24113" y="126206"/>
                </a:cubicBezTo>
                <a:cubicBezTo>
                  <a:pt x="25426" y="118319"/>
                  <a:pt x="26738" y="109116"/>
                  <a:pt x="29363" y="97284"/>
                </a:cubicBezTo>
                <a:cubicBezTo>
                  <a:pt x="38549" y="68361"/>
                  <a:pt x="55609" y="43383"/>
                  <a:pt x="81856" y="26293"/>
                </a:cubicBezTo>
                <a:cubicBezTo>
                  <a:pt x="105478" y="9202"/>
                  <a:pt x="135662" y="0"/>
                  <a:pt x="1645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2" name="椭圆 34"/>
          <p:cNvSpPr/>
          <p:nvPr/>
        </p:nvSpPr>
        <p:spPr>
          <a:xfrm>
            <a:off x="10747074" y="3483395"/>
            <a:ext cx="298360" cy="221318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3718520" y="4333222"/>
            <a:ext cx="2050553" cy="1499876"/>
            <a:chOff x="8330118" y="3433235"/>
            <a:chExt cx="2050553" cy="1499876"/>
          </a:xfrm>
        </p:grpSpPr>
        <p:sp>
          <p:nvSpPr>
            <p:cNvPr id="37" name="矩形 36"/>
            <p:cNvSpPr/>
            <p:nvPr/>
          </p:nvSpPr>
          <p:spPr>
            <a:xfrm>
              <a:off x="8330119" y="3751569"/>
              <a:ext cx="2050552" cy="118154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330118" y="3433235"/>
              <a:ext cx="2050552" cy="367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423619" y="4333222"/>
            <a:ext cx="2050553" cy="1499876"/>
            <a:chOff x="8330118" y="3433235"/>
            <a:chExt cx="2050553" cy="1499876"/>
          </a:xfrm>
        </p:grpSpPr>
        <p:sp>
          <p:nvSpPr>
            <p:cNvPr id="40" name="矩形 39"/>
            <p:cNvSpPr/>
            <p:nvPr/>
          </p:nvSpPr>
          <p:spPr>
            <a:xfrm>
              <a:off x="8330119" y="3751569"/>
              <a:ext cx="2050552" cy="118154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8330118" y="3433235"/>
              <a:ext cx="2050552" cy="367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9122371" y="4333222"/>
            <a:ext cx="2050553" cy="1499876"/>
            <a:chOff x="8330118" y="3433235"/>
            <a:chExt cx="2050553" cy="1499876"/>
          </a:xfrm>
        </p:grpSpPr>
        <p:sp>
          <p:nvSpPr>
            <p:cNvPr id="43" name="矩形 42"/>
            <p:cNvSpPr/>
            <p:nvPr/>
          </p:nvSpPr>
          <p:spPr>
            <a:xfrm>
              <a:off x="8330119" y="3751569"/>
              <a:ext cx="2050552" cy="118154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8330118" y="3433235"/>
              <a:ext cx="2050552" cy="367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46" name="文本框 45"/>
            <p:cNvSpPr txBox="1"/>
            <p:nvPr/>
          </p:nvSpPr>
          <p:spPr>
            <a:xfrm>
              <a:off x="5402407" y="1174686"/>
              <a:ext cx="48106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734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5" grpId="0" animBg="1"/>
      <p:bldP spid="2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椭圆 43"/>
          <p:cNvSpPr/>
          <p:nvPr/>
        </p:nvSpPr>
        <p:spPr>
          <a:xfrm>
            <a:off x="5176209" y="1976688"/>
            <a:ext cx="664120" cy="664358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CN" altLang="en-US" sz="2000">
              <a:solidFill>
                <a:srgbClr val="E77817"/>
              </a:solidFill>
              <a:latin typeface="+mj-lt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5899071" y="2905597"/>
            <a:ext cx="664120" cy="66435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CN" altLang="en-US" sz="2000">
              <a:solidFill>
                <a:srgbClr val="E77817"/>
              </a:solidFill>
              <a:latin typeface="+mj-lt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5899071" y="4004804"/>
            <a:ext cx="664120" cy="664358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CN" altLang="en-US" sz="2000">
              <a:solidFill>
                <a:srgbClr val="E77817"/>
              </a:solidFill>
              <a:latin typeface="+mj-lt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5176209" y="4920115"/>
            <a:ext cx="664120" cy="66435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CN" altLang="en-US" sz="2000">
              <a:solidFill>
                <a:srgbClr val="E77817"/>
              </a:solidFill>
              <a:latin typeface="+mj-lt"/>
            </a:endParaRPr>
          </a:p>
        </p:txBody>
      </p:sp>
      <p:sp>
        <p:nvSpPr>
          <p:cNvPr id="24" name="空心弧 23"/>
          <p:cNvSpPr/>
          <p:nvPr/>
        </p:nvSpPr>
        <p:spPr>
          <a:xfrm rot="5400000">
            <a:off x="1261817" y="2217599"/>
            <a:ext cx="3304076" cy="3073513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CN" altLang="en-US" sz="2000">
              <a:solidFill>
                <a:srgbClr val="E77817"/>
              </a:solidFill>
              <a:latin typeface="+mj-lt"/>
            </a:endParaRPr>
          </a:p>
        </p:txBody>
      </p:sp>
      <p:cxnSp>
        <p:nvCxnSpPr>
          <p:cNvPr id="25" name="直接连接符 24"/>
          <p:cNvCxnSpPr/>
          <p:nvPr/>
        </p:nvCxnSpPr>
        <p:spPr bwMode="auto">
          <a:xfrm>
            <a:off x="3554272" y="2306642"/>
            <a:ext cx="1514786" cy="0"/>
          </a:xfrm>
          <a:prstGeom prst="line">
            <a:avLst/>
          </a:prstGeom>
          <a:solidFill>
            <a:schemeClr val="accent2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直接连接符 25"/>
          <p:cNvCxnSpPr/>
          <p:nvPr/>
        </p:nvCxnSpPr>
        <p:spPr bwMode="auto">
          <a:xfrm>
            <a:off x="3606445" y="5240320"/>
            <a:ext cx="1513118" cy="0"/>
          </a:xfrm>
          <a:prstGeom prst="line">
            <a:avLst/>
          </a:prstGeom>
          <a:solidFill>
            <a:schemeClr val="accent2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直接连接符 26"/>
          <p:cNvCxnSpPr/>
          <p:nvPr/>
        </p:nvCxnSpPr>
        <p:spPr bwMode="auto">
          <a:xfrm>
            <a:off x="4470236" y="3301501"/>
            <a:ext cx="1402009" cy="0"/>
          </a:xfrm>
          <a:prstGeom prst="line">
            <a:avLst/>
          </a:prstGeom>
          <a:solidFill>
            <a:schemeClr val="accent2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直接连接符 27"/>
          <p:cNvCxnSpPr>
            <a:endCxn id="54" idx="2"/>
          </p:cNvCxnSpPr>
          <p:nvPr/>
        </p:nvCxnSpPr>
        <p:spPr bwMode="auto">
          <a:xfrm>
            <a:off x="4318402" y="4336983"/>
            <a:ext cx="1513997" cy="0"/>
          </a:xfrm>
          <a:prstGeom prst="line">
            <a:avLst/>
          </a:prstGeom>
          <a:solidFill>
            <a:schemeClr val="accent2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2" name="椭圆 31"/>
          <p:cNvSpPr/>
          <p:nvPr/>
        </p:nvSpPr>
        <p:spPr bwMode="auto">
          <a:xfrm>
            <a:off x="1487614" y="2564613"/>
            <a:ext cx="2374606" cy="2375464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CN" altLang="en-US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3315539" y="2079068"/>
            <a:ext cx="392303" cy="392445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+mj-lt"/>
              </a:rPr>
              <a:t>1</a:t>
            </a:r>
            <a:endParaRPr lang="zh-CN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4147926" y="3089244"/>
            <a:ext cx="392303" cy="392445"/>
          </a:xfrm>
          <a:prstGeom prst="ellipse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+mj-lt"/>
              </a:rPr>
              <a:t>2</a:t>
            </a:r>
            <a:endParaRPr lang="zh-CN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4125920" y="4121990"/>
            <a:ext cx="392303" cy="392445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+mj-lt"/>
              </a:rPr>
              <a:t>3</a:t>
            </a:r>
            <a:endParaRPr lang="zh-CN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3315539" y="5015775"/>
            <a:ext cx="392303" cy="392445"/>
          </a:xfrm>
          <a:prstGeom prst="ellipse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+mj-lt"/>
              </a:rPr>
              <a:t>4</a:t>
            </a:r>
            <a:endParaRPr lang="zh-CN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Freeform 846"/>
          <p:cNvSpPr>
            <a:spLocks/>
          </p:cNvSpPr>
          <p:nvPr/>
        </p:nvSpPr>
        <p:spPr bwMode="auto">
          <a:xfrm>
            <a:off x="5381476" y="2184912"/>
            <a:ext cx="253584" cy="247910"/>
          </a:xfrm>
          <a:custGeom>
            <a:avLst/>
            <a:gdLst>
              <a:gd name="T0" fmla="*/ 29 w 48"/>
              <a:gd name="T1" fmla="*/ 0 h 47"/>
              <a:gd name="T2" fmla="*/ 29 w 48"/>
              <a:gd name="T3" fmla="*/ 7 h 47"/>
              <a:gd name="T4" fmla="*/ 41 w 48"/>
              <a:gd name="T5" fmla="*/ 23 h 47"/>
              <a:gd name="T6" fmla="*/ 24 w 48"/>
              <a:gd name="T7" fmla="*/ 41 h 47"/>
              <a:gd name="T8" fmla="*/ 6 w 48"/>
              <a:gd name="T9" fmla="*/ 23 h 47"/>
              <a:gd name="T10" fmla="*/ 18 w 48"/>
              <a:gd name="T11" fmla="*/ 7 h 47"/>
              <a:gd name="T12" fmla="*/ 18 w 48"/>
              <a:gd name="T13" fmla="*/ 0 h 47"/>
              <a:gd name="T14" fmla="*/ 0 w 48"/>
              <a:gd name="T15" fmla="*/ 23 h 47"/>
              <a:gd name="T16" fmla="*/ 24 w 48"/>
              <a:gd name="T17" fmla="*/ 47 h 47"/>
              <a:gd name="T18" fmla="*/ 48 w 48"/>
              <a:gd name="T19" fmla="*/ 23 h 47"/>
              <a:gd name="T20" fmla="*/ 29 w 48"/>
              <a:gd name="T21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47">
                <a:moveTo>
                  <a:pt x="29" y="0"/>
                </a:moveTo>
                <a:cubicBezTo>
                  <a:pt x="29" y="7"/>
                  <a:pt x="29" y="7"/>
                  <a:pt x="29" y="7"/>
                </a:cubicBezTo>
                <a:cubicBezTo>
                  <a:pt x="36" y="9"/>
                  <a:pt x="41" y="16"/>
                  <a:pt x="41" y="23"/>
                </a:cubicBezTo>
                <a:cubicBezTo>
                  <a:pt x="41" y="33"/>
                  <a:pt x="33" y="41"/>
                  <a:pt x="24" y="41"/>
                </a:cubicBezTo>
                <a:cubicBezTo>
                  <a:pt x="14" y="41"/>
                  <a:pt x="6" y="33"/>
                  <a:pt x="6" y="23"/>
                </a:cubicBezTo>
                <a:cubicBezTo>
                  <a:pt x="6" y="16"/>
                  <a:pt x="11" y="9"/>
                  <a:pt x="18" y="7"/>
                </a:cubicBezTo>
                <a:cubicBezTo>
                  <a:pt x="18" y="0"/>
                  <a:pt x="18" y="0"/>
                  <a:pt x="18" y="0"/>
                </a:cubicBezTo>
                <a:cubicBezTo>
                  <a:pt x="7" y="2"/>
                  <a:pt x="0" y="12"/>
                  <a:pt x="0" y="23"/>
                </a:cubicBezTo>
                <a:cubicBezTo>
                  <a:pt x="0" y="37"/>
                  <a:pt x="10" y="47"/>
                  <a:pt x="24" y="47"/>
                </a:cubicBezTo>
                <a:cubicBezTo>
                  <a:pt x="37" y="47"/>
                  <a:pt x="48" y="37"/>
                  <a:pt x="48" y="23"/>
                </a:cubicBezTo>
                <a:cubicBezTo>
                  <a:pt x="48" y="12"/>
                  <a:pt x="40" y="2"/>
                  <a:pt x="29" y="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CN" altLang="en-US" sz="2000">
              <a:solidFill>
                <a:srgbClr val="E77817"/>
              </a:solidFill>
              <a:latin typeface="+mj-lt"/>
            </a:endParaRPr>
          </a:p>
        </p:txBody>
      </p:sp>
      <p:sp>
        <p:nvSpPr>
          <p:cNvPr id="42" name="Freeform 847"/>
          <p:cNvSpPr>
            <a:spLocks/>
          </p:cNvSpPr>
          <p:nvPr/>
        </p:nvSpPr>
        <p:spPr bwMode="auto">
          <a:xfrm>
            <a:off x="5463839" y="2026997"/>
            <a:ext cx="76069" cy="237606"/>
          </a:xfrm>
          <a:custGeom>
            <a:avLst/>
            <a:gdLst>
              <a:gd name="T0" fmla="*/ 7 w 9"/>
              <a:gd name="T1" fmla="*/ 0 h 28"/>
              <a:gd name="T2" fmla="*/ 2 w 9"/>
              <a:gd name="T3" fmla="*/ 0 h 28"/>
              <a:gd name="T4" fmla="*/ 0 w 9"/>
              <a:gd name="T5" fmla="*/ 2 h 28"/>
              <a:gd name="T6" fmla="*/ 0 w 9"/>
              <a:gd name="T7" fmla="*/ 10 h 28"/>
              <a:gd name="T8" fmla="*/ 0 w 9"/>
              <a:gd name="T9" fmla="*/ 16 h 28"/>
              <a:gd name="T10" fmla="*/ 0 w 9"/>
              <a:gd name="T11" fmla="*/ 26 h 28"/>
              <a:gd name="T12" fmla="*/ 2 w 9"/>
              <a:gd name="T13" fmla="*/ 28 h 28"/>
              <a:gd name="T14" fmla="*/ 7 w 9"/>
              <a:gd name="T15" fmla="*/ 28 h 28"/>
              <a:gd name="T16" fmla="*/ 9 w 9"/>
              <a:gd name="T17" fmla="*/ 26 h 28"/>
              <a:gd name="T18" fmla="*/ 9 w 9"/>
              <a:gd name="T19" fmla="*/ 16 h 28"/>
              <a:gd name="T20" fmla="*/ 9 w 9"/>
              <a:gd name="T21" fmla="*/ 10 h 28"/>
              <a:gd name="T22" fmla="*/ 9 w 9"/>
              <a:gd name="T23" fmla="*/ 2 h 28"/>
              <a:gd name="T24" fmla="*/ 7 w 9"/>
              <a:gd name="T2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" h="28">
                <a:moveTo>
                  <a:pt x="7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7"/>
                  <a:pt x="1" y="28"/>
                  <a:pt x="2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8" y="28"/>
                  <a:pt x="9" y="27"/>
                  <a:pt x="9" y="2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2"/>
                  <a:pt x="9" y="2"/>
                  <a:pt x="9" y="2"/>
                </a:cubicBezTo>
                <a:cubicBezTo>
                  <a:pt x="9" y="1"/>
                  <a:pt x="8" y="0"/>
                  <a:pt x="7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CN" altLang="en-US" sz="2000">
              <a:solidFill>
                <a:srgbClr val="E77817"/>
              </a:solidFill>
              <a:latin typeface="+mj-lt"/>
            </a:endParaRPr>
          </a:p>
        </p:txBody>
      </p:sp>
      <p:sp>
        <p:nvSpPr>
          <p:cNvPr id="47" name="Freeform 168"/>
          <p:cNvSpPr>
            <a:spLocks noChangeAspect="1" noEditPoints="1"/>
          </p:cNvSpPr>
          <p:nvPr/>
        </p:nvSpPr>
        <p:spPr bwMode="auto">
          <a:xfrm>
            <a:off x="6092785" y="3119286"/>
            <a:ext cx="276692" cy="236978"/>
          </a:xfrm>
          <a:custGeom>
            <a:avLst/>
            <a:gdLst>
              <a:gd name="T0" fmla="*/ 4 w 94"/>
              <a:gd name="T1" fmla="*/ 19 h 81"/>
              <a:gd name="T2" fmla="*/ 46 w 94"/>
              <a:gd name="T3" fmla="*/ 19 h 81"/>
              <a:gd name="T4" fmla="*/ 50 w 94"/>
              <a:gd name="T5" fmla="*/ 16 h 81"/>
              <a:gd name="T6" fmla="*/ 73 w 94"/>
              <a:gd name="T7" fmla="*/ 0 h 81"/>
              <a:gd name="T8" fmla="*/ 73 w 94"/>
              <a:gd name="T9" fmla="*/ 33 h 81"/>
              <a:gd name="T10" fmla="*/ 73 w 94"/>
              <a:gd name="T11" fmla="*/ 66 h 81"/>
              <a:gd name="T12" fmla="*/ 50 w 94"/>
              <a:gd name="T13" fmla="*/ 49 h 81"/>
              <a:gd name="T14" fmla="*/ 46 w 94"/>
              <a:gd name="T15" fmla="*/ 47 h 81"/>
              <a:gd name="T16" fmla="*/ 33 w 94"/>
              <a:gd name="T17" fmla="*/ 47 h 81"/>
              <a:gd name="T18" fmla="*/ 40 w 94"/>
              <a:gd name="T19" fmla="*/ 70 h 81"/>
              <a:gd name="T20" fmla="*/ 45 w 94"/>
              <a:gd name="T21" fmla="*/ 70 h 81"/>
              <a:gd name="T22" fmla="*/ 45 w 94"/>
              <a:gd name="T23" fmla="*/ 81 h 81"/>
              <a:gd name="T24" fmla="*/ 43 w 94"/>
              <a:gd name="T25" fmla="*/ 81 h 81"/>
              <a:gd name="T26" fmla="*/ 21 w 94"/>
              <a:gd name="T27" fmla="*/ 81 h 81"/>
              <a:gd name="T28" fmla="*/ 11 w 94"/>
              <a:gd name="T29" fmla="*/ 47 h 81"/>
              <a:gd name="T30" fmla="*/ 4 w 94"/>
              <a:gd name="T31" fmla="*/ 47 h 81"/>
              <a:gd name="T32" fmla="*/ 4 w 94"/>
              <a:gd name="T33" fmla="*/ 19 h 81"/>
              <a:gd name="T34" fmla="*/ 87 w 94"/>
              <a:gd name="T35" fmla="*/ 23 h 81"/>
              <a:gd name="T36" fmla="*/ 94 w 94"/>
              <a:gd name="T37" fmla="*/ 33 h 81"/>
              <a:gd name="T38" fmla="*/ 87 w 94"/>
              <a:gd name="T39" fmla="*/ 43 h 81"/>
              <a:gd name="T40" fmla="*/ 87 w 94"/>
              <a:gd name="T41" fmla="*/ 66 h 81"/>
              <a:gd name="T42" fmla="*/ 78 w 94"/>
              <a:gd name="T43" fmla="*/ 66 h 81"/>
              <a:gd name="T44" fmla="*/ 78 w 94"/>
              <a:gd name="T45" fmla="*/ 0 h 81"/>
              <a:gd name="T46" fmla="*/ 87 w 94"/>
              <a:gd name="T47" fmla="*/ 0 h 81"/>
              <a:gd name="T48" fmla="*/ 87 w 94"/>
              <a:gd name="T49" fmla="*/ 23 h 81"/>
              <a:gd name="T50" fmla="*/ 46 w 94"/>
              <a:gd name="T51" fmla="*/ 49 h 81"/>
              <a:gd name="T52" fmla="*/ 37 w 94"/>
              <a:gd name="T53" fmla="*/ 49 h 81"/>
              <a:gd name="T54" fmla="*/ 40 w 94"/>
              <a:gd name="T55" fmla="*/ 61 h 81"/>
              <a:gd name="T56" fmla="*/ 43 w 94"/>
              <a:gd name="T57" fmla="*/ 61 h 81"/>
              <a:gd name="T58" fmla="*/ 43 w 94"/>
              <a:gd name="T59" fmla="*/ 57 h 81"/>
              <a:gd name="T60" fmla="*/ 46 w 94"/>
              <a:gd name="T61" fmla="*/ 4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4" h="81">
                <a:moveTo>
                  <a:pt x="4" y="19"/>
                </a:moveTo>
                <a:cubicBezTo>
                  <a:pt x="46" y="19"/>
                  <a:pt x="46" y="19"/>
                  <a:pt x="46" y="19"/>
                </a:cubicBezTo>
                <a:cubicBezTo>
                  <a:pt x="50" y="16"/>
                  <a:pt x="50" y="16"/>
                  <a:pt x="50" y="16"/>
                </a:cubicBezTo>
                <a:cubicBezTo>
                  <a:pt x="73" y="0"/>
                  <a:pt x="73" y="0"/>
                  <a:pt x="73" y="0"/>
                </a:cubicBezTo>
                <a:cubicBezTo>
                  <a:pt x="73" y="33"/>
                  <a:pt x="73" y="33"/>
                  <a:pt x="73" y="33"/>
                </a:cubicBezTo>
                <a:cubicBezTo>
                  <a:pt x="73" y="66"/>
                  <a:pt x="73" y="66"/>
                  <a:pt x="73" y="66"/>
                </a:cubicBezTo>
                <a:cubicBezTo>
                  <a:pt x="50" y="49"/>
                  <a:pt x="50" y="49"/>
                  <a:pt x="50" y="49"/>
                </a:cubicBezTo>
                <a:cubicBezTo>
                  <a:pt x="46" y="47"/>
                  <a:pt x="46" y="47"/>
                  <a:pt x="46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40" y="70"/>
                  <a:pt x="40" y="70"/>
                  <a:pt x="40" y="70"/>
                </a:cubicBezTo>
                <a:cubicBezTo>
                  <a:pt x="45" y="70"/>
                  <a:pt x="45" y="70"/>
                  <a:pt x="45" y="70"/>
                </a:cubicBezTo>
                <a:cubicBezTo>
                  <a:pt x="45" y="81"/>
                  <a:pt x="45" y="81"/>
                  <a:pt x="45" y="81"/>
                </a:cubicBezTo>
                <a:cubicBezTo>
                  <a:pt x="43" y="81"/>
                  <a:pt x="43" y="81"/>
                  <a:pt x="43" y="81"/>
                </a:cubicBezTo>
                <a:cubicBezTo>
                  <a:pt x="21" y="81"/>
                  <a:pt x="21" y="81"/>
                  <a:pt x="21" y="81"/>
                </a:cubicBezTo>
                <a:cubicBezTo>
                  <a:pt x="11" y="47"/>
                  <a:pt x="11" y="47"/>
                  <a:pt x="11" y="47"/>
                </a:cubicBezTo>
                <a:cubicBezTo>
                  <a:pt x="4" y="47"/>
                  <a:pt x="4" y="47"/>
                  <a:pt x="4" y="47"/>
                </a:cubicBezTo>
                <a:cubicBezTo>
                  <a:pt x="0" y="37"/>
                  <a:pt x="0" y="28"/>
                  <a:pt x="4" y="19"/>
                </a:cubicBezTo>
                <a:close/>
                <a:moveTo>
                  <a:pt x="87" y="23"/>
                </a:moveTo>
                <a:cubicBezTo>
                  <a:pt x="91" y="24"/>
                  <a:pt x="94" y="28"/>
                  <a:pt x="94" y="33"/>
                </a:cubicBezTo>
                <a:cubicBezTo>
                  <a:pt x="94" y="38"/>
                  <a:pt x="91" y="42"/>
                  <a:pt x="87" y="43"/>
                </a:cubicBezTo>
                <a:cubicBezTo>
                  <a:pt x="87" y="66"/>
                  <a:pt x="87" y="66"/>
                  <a:pt x="87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78" y="0"/>
                  <a:pt x="78" y="0"/>
                  <a:pt x="78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7" y="23"/>
                  <a:pt x="87" y="23"/>
                  <a:pt x="87" y="23"/>
                </a:cubicBezTo>
                <a:close/>
                <a:moveTo>
                  <a:pt x="46" y="49"/>
                </a:moveTo>
                <a:cubicBezTo>
                  <a:pt x="37" y="49"/>
                  <a:pt x="37" y="49"/>
                  <a:pt x="37" y="49"/>
                </a:cubicBezTo>
                <a:cubicBezTo>
                  <a:pt x="40" y="61"/>
                  <a:pt x="40" y="61"/>
                  <a:pt x="40" y="61"/>
                </a:cubicBezTo>
                <a:cubicBezTo>
                  <a:pt x="43" y="61"/>
                  <a:pt x="43" y="61"/>
                  <a:pt x="43" y="61"/>
                </a:cubicBezTo>
                <a:cubicBezTo>
                  <a:pt x="43" y="57"/>
                  <a:pt x="43" y="57"/>
                  <a:pt x="43" y="57"/>
                </a:cubicBezTo>
                <a:lnTo>
                  <a:pt x="46" y="49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CN" altLang="en-US" sz="2000">
              <a:solidFill>
                <a:srgbClr val="E77817"/>
              </a:solidFill>
              <a:latin typeface="+mj-lt"/>
            </a:endParaRPr>
          </a:p>
        </p:txBody>
      </p:sp>
      <p:sp>
        <p:nvSpPr>
          <p:cNvPr id="52" name="Freeform 203"/>
          <p:cNvSpPr>
            <a:spLocks noChangeAspect="1" noEditPoints="1"/>
          </p:cNvSpPr>
          <p:nvPr/>
        </p:nvSpPr>
        <p:spPr bwMode="auto">
          <a:xfrm>
            <a:off x="6110556" y="4221003"/>
            <a:ext cx="241150" cy="231958"/>
          </a:xfrm>
          <a:custGeom>
            <a:avLst/>
            <a:gdLst>
              <a:gd name="T0" fmla="*/ 88 w 218"/>
              <a:gd name="T1" fmla="*/ 43 h 209"/>
              <a:gd name="T2" fmla="*/ 36 w 218"/>
              <a:gd name="T3" fmla="*/ 43 h 209"/>
              <a:gd name="T4" fmla="*/ 26 w 218"/>
              <a:gd name="T5" fmla="*/ 57 h 209"/>
              <a:gd name="T6" fmla="*/ 36 w 218"/>
              <a:gd name="T7" fmla="*/ 71 h 209"/>
              <a:gd name="T8" fmla="*/ 88 w 218"/>
              <a:gd name="T9" fmla="*/ 71 h 209"/>
              <a:gd name="T10" fmla="*/ 88 w 218"/>
              <a:gd name="T11" fmla="*/ 43 h 209"/>
              <a:gd name="T12" fmla="*/ 88 w 218"/>
              <a:gd name="T13" fmla="*/ 43 h 209"/>
              <a:gd name="T14" fmla="*/ 126 w 218"/>
              <a:gd name="T15" fmla="*/ 71 h 209"/>
              <a:gd name="T16" fmla="*/ 187 w 218"/>
              <a:gd name="T17" fmla="*/ 71 h 209"/>
              <a:gd name="T18" fmla="*/ 194 w 218"/>
              <a:gd name="T19" fmla="*/ 71 h 209"/>
              <a:gd name="T20" fmla="*/ 197 w 218"/>
              <a:gd name="T21" fmla="*/ 76 h 209"/>
              <a:gd name="T22" fmla="*/ 213 w 218"/>
              <a:gd name="T23" fmla="*/ 102 h 209"/>
              <a:gd name="T24" fmla="*/ 218 w 218"/>
              <a:gd name="T25" fmla="*/ 109 h 209"/>
              <a:gd name="T26" fmla="*/ 213 w 218"/>
              <a:gd name="T27" fmla="*/ 114 h 209"/>
              <a:gd name="T28" fmla="*/ 197 w 218"/>
              <a:gd name="T29" fmla="*/ 140 h 209"/>
              <a:gd name="T30" fmla="*/ 194 w 218"/>
              <a:gd name="T31" fmla="*/ 147 h 209"/>
              <a:gd name="T32" fmla="*/ 187 w 218"/>
              <a:gd name="T33" fmla="*/ 147 h 209"/>
              <a:gd name="T34" fmla="*/ 126 w 218"/>
              <a:gd name="T35" fmla="*/ 147 h 209"/>
              <a:gd name="T36" fmla="*/ 126 w 218"/>
              <a:gd name="T37" fmla="*/ 180 h 209"/>
              <a:gd name="T38" fmla="*/ 180 w 218"/>
              <a:gd name="T39" fmla="*/ 180 h 209"/>
              <a:gd name="T40" fmla="*/ 180 w 218"/>
              <a:gd name="T41" fmla="*/ 209 h 209"/>
              <a:gd name="T42" fmla="*/ 40 w 218"/>
              <a:gd name="T43" fmla="*/ 209 h 209"/>
              <a:gd name="T44" fmla="*/ 40 w 218"/>
              <a:gd name="T45" fmla="*/ 180 h 209"/>
              <a:gd name="T46" fmla="*/ 90 w 218"/>
              <a:gd name="T47" fmla="*/ 180 h 209"/>
              <a:gd name="T48" fmla="*/ 90 w 218"/>
              <a:gd name="T49" fmla="*/ 95 h 209"/>
              <a:gd name="T50" fmla="*/ 29 w 218"/>
              <a:gd name="T51" fmla="*/ 95 h 209"/>
              <a:gd name="T52" fmla="*/ 22 w 218"/>
              <a:gd name="T53" fmla="*/ 95 h 209"/>
              <a:gd name="T54" fmla="*/ 19 w 218"/>
              <a:gd name="T55" fmla="*/ 88 h 209"/>
              <a:gd name="T56" fmla="*/ 3 w 218"/>
              <a:gd name="T57" fmla="*/ 62 h 209"/>
              <a:gd name="T58" fmla="*/ 0 w 218"/>
              <a:gd name="T59" fmla="*/ 57 h 209"/>
              <a:gd name="T60" fmla="*/ 3 w 218"/>
              <a:gd name="T61" fmla="*/ 50 h 209"/>
              <a:gd name="T62" fmla="*/ 19 w 218"/>
              <a:gd name="T63" fmla="*/ 24 h 209"/>
              <a:gd name="T64" fmla="*/ 22 w 218"/>
              <a:gd name="T65" fmla="*/ 19 h 209"/>
              <a:gd name="T66" fmla="*/ 29 w 218"/>
              <a:gd name="T67" fmla="*/ 19 h 209"/>
              <a:gd name="T68" fmla="*/ 90 w 218"/>
              <a:gd name="T69" fmla="*/ 19 h 209"/>
              <a:gd name="T70" fmla="*/ 90 w 218"/>
              <a:gd name="T71" fmla="*/ 15 h 209"/>
              <a:gd name="T72" fmla="*/ 109 w 218"/>
              <a:gd name="T73" fmla="*/ 0 h 209"/>
              <a:gd name="T74" fmla="*/ 126 w 218"/>
              <a:gd name="T75" fmla="*/ 15 h 209"/>
              <a:gd name="T76" fmla="*/ 126 w 218"/>
              <a:gd name="T77" fmla="*/ 71 h 209"/>
              <a:gd name="T78" fmla="*/ 126 w 218"/>
              <a:gd name="T79" fmla="*/ 71 h 209"/>
              <a:gd name="T80" fmla="*/ 182 w 218"/>
              <a:gd name="T81" fmla="*/ 93 h 209"/>
              <a:gd name="T82" fmla="*/ 128 w 218"/>
              <a:gd name="T83" fmla="*/ 93 h 209"/>
              <a:gd name="T84" fmla="*/ 128 w 218"/>
              <a:gd name="T85" fmla="*/ 123 h 209"/>
              <a:gd name="T86" fmla="*/ 182 w 218"/>
              <a:gd name="T87" fmla="*/ 123 h 209"/>
              <a:gd name="T88" fmla="*/ 192 w 218"/>
              <a:gd name="T89" fmla="*/ 109 h 209"/>
              <a:gd name="T90" fmla="*/ 182 w 218"/>
              <a:gd name="T91" fmla="*/ 93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18" h="209">
                <a:moveTo>
                  <a:pt x="88" y="43"/>
                </a:moveTo>
                <a:lnTo>
                  <a:pt x="36" y="43"/>
                </a:lnTo>
                <a:lnTo>
                  <a:pt x="26" y="57"/>
                </a:lnTo>
                <a:lnTo>
                  <a:pt x="36" y="71"/>
                </a:lnTo>
                <a:lnTo>
                  <a:pt x="88" y="71"/>
                </a:lnTo>
                <a:lnTo>
                  <a:pt x="88" y="43"/>
                </a:lnTo>
                <a:lnTo>
                  <a:pt x="88" y="43"/>
                </a:lnTo>
                <a:close/>
                <a:moveTo>
                  <a:pt x="126" y="71"/>
                </a:moveTo>
                <a:lnTo>
                  <a:pt x="187" y="71"/>
                </a:lnTo>
                <a:lnTo>
                  <a:pt x="194" y="71"/>
                </a:lnTo>
                <a:lnTo>
                  <a:pt x="197" y="76"/>
                </a:lnTo>
                <a:lnTo>
                  <a:pt x="213" y="102"/>
                </a:lnTo>
                <a:lnTo>
                  <a:pt x="218" y="109"/>
                </a:lnTo>
                <a:lnTo>
                  <a:pt x="213" y="114"/>
                </a:lnTo>
                <a:lnTo>
                  <a:pt x="197" y="140"/>
                </a:lnTo>
                <a:lnTo>
                  <a:pt x="194" y="147"/>
                </a:lnTo>
                <a:lnTo>
                  <a:pt x="187" y="147"/>
                </a:lnTo>
                <a:lnTo>
                  <a:pt x="126" y="147"/>
                </a:lnTo>
                <a:lnTo>
                  <a:pt x="126" y="180"/>
                </a:lnTo>
                <a:lnTo>
                  <a:pt x="180" y="180"/>
                </a:lnTo>
                <a:lnTo>
                  <a:pt x="180" y="209"/>
                </a:lnTo>
                <a:lnTo>
                  <a:pt x="40" y="209"/>
                </a:lnTo>
                <a:lnTo>
                  <a:pt x="40" y="180"/>
                </a:lnTo>
                <a:lnTo>
                  <a:pt x="90" y="180"/>
                </a:lnTo>
                <a:lnTo>
                  <a:pt x="90" y="95"/>
                </a:lnTo>
                <a:lnTo>
                  <a:pt x="29" y="95"/>
                </a:lnTo>
                <a:lnTo>
                  <a:pt x="22" y="95"/>
                </a:lnTo>
                <a:lnTo>
                  <a:pt x="19" y="88"/>
                </a:lnTo>
                <a:lnTo>
                  <a:pt x="3" y="62"/>
                </a:lnTo>
                <a:lnTo>
                  <a:pt x="0" y="57"/>
                </a:lnTo>
                <a:lnTo>
                  <a:pt x="3" y="50"/>
                </a:lnTo>
                <a:lnTo>
                  <a:pt x="19" y="24"/>
                </a:lnTo>
                <a:lnTo>
                  <a:pt x="22" y="19"/>
                </a:lnTo>
                <a:lnTo>
                  <a:pt x="29" y="19"/>
                </a:lnTo>
                <a:lnTo>
                  <a:pt x="90" y="19"/>
                </a:lnTo>
                <a:lnTo>
                  <a:pt x="90" y="15"/>
                </a:lnTo>
                <a:lnTo>
                  <a:pt x="109" y="0"/>
                </a:lnTo>
                <a:lnTo>
                  <a:pt x="126" y="15"/>
                </a:lnTo>
                <a:lnTo>
                  <a:pt x="126" y="71"/>
                </a:lnTo>
                <a:lnTo>
                  <a:pt x="126" y="71"/>
                </a:lnTo>
                <a:close/>
                <a:moveTo>
                  <a:pt x="182" y="93"/>
                </a:moveTo>
                <a:lnTo>
                  <a:pt x="128" y="93"/>
                </a:lnTo>
                <a:lnTo>
                  <a:pt x="128" y="123"/>
                </a:lnTo>
                <a:lnTo>
                  <a:pt x="182" y="123"/>
                </a:lnTo>
                <a:lnTo>
                  <a:pt x="192" y="109"/>
                </a:lnTo>
                <a:lnTo>
                  <a:pt x="182" y="93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CN" altLang="en-US" sz="2000">
              <a:solidFill>
                <a:srgbClr val="E77817"/>
              </a:solidFill>
              <a:latin typeface="+mj-lt"/>
            </a:endParaRPr>
          </a:p>
        </p:txBody>
      </p:sp>
      <p:sp>
        <p:nvSpPr>
          <p:cNvPr id="57" name="Freeform 110"/>
          <p:cNvSpPr>
            <a:spLocks noChangeAspect="1" noEditPoints="1"/>
          </p:cNvSpPr>
          <p:nvPr/>
        </p:nvSpPr>
        <p:spPr bwMode="auto">
          <a:xfrm>
            <a:off x="5370253" y="5129895"/>
            <a:ext cx="276030" cy="244796"/>
          </a:xfrm>
          <a:custGeom>
            <a:avLst/>
            <a:gdLst>
              <a:gd name="T0" fmla="*/ 55 w 100"/>
              <a:gd name="T1" fmla="*/ 4 h 88"/>
              <a:gd name="T2" fmla="*/ 76 w 100"/>
              <a:gd name="T3" fmla="*/ 41 h 88"/>
              <a:gd name="T4" fmla="*/ 76 w 100"/>
              <a:gd name="T5" fmla="*/ 41 h 88"/>
              <a:gd name="T6" fmla="*/ 98 w 100"/>
              <a:gd name="T7" fmla="*/ 79 h 88"/>
              <a:gd name="T8" fmla="*/ 96 w 100"/>
              <a:gd name="T9" fmla="*/ 87 h 88"/>
              <a:gd name="T10" fmla="*/ 92 w 100"/>
              <a:gd name="T11" fmla="*/ 88 h 88"/>
              <a:gd name="T12" fmla="*/ 92 w 100"/>
              <a:gd name="T13" fmla="*/ 88 h 88"/>
              <a:gd name="T14" fmla="*/ 49 w 100"/>
              <a:gd name="T15" fmla="*/ 88 h 88"/>
              <a:gd name="T16" fmla="*/ 7 w 100"/>
              <a:gd name="T17" fmla="*/ 88 h 88"/>
              <a:gd name="T18" fmla="*/ 0 w 100"/>
              <a:gd name="T19" fmla="*/ 82 h 88"/>
              <a:gd name="T20" fmla="*/ 1 w 100"/>
              <a:gd name="T21" fmla="*/ 78 h 88"/>
              <a:gd name="T22" fmla="*/ 23 w 100"/>
              <a:gd name="T23" fmla="*/ 41 h 88"/>
              <a:gd name="T24" fmla="*/ 23 w 100"/>
              <a:gd name="T25" fmla="*/ 41 h 88"/>
              <a:gd name="T26" fmla="*/ 44 w 100"/>
              <a:gd name="T27" fmla="*/ 4 h 88"/>
              <a:gd name="T28" fmla="*/ 53 w 100"/>
              <a:gd name="T29" fmla="*/ 2 h 88"/>
              <a:gd name="T30" fmla="*/ 55 w 100"/>
              <a:gd name="T31" fmla="*/ 4 h 88"/>
              <a:gd name="T32" fmla="*/ 44 w 100"/>
              <a:gd name="T33" fmla="*/ 34 h 88"/>
              <a:gd name="T34" fmla="*/ 44 w 100"/>
              <a:gd name="T35" fmla="*/ 37 h 88"/>
              <a:gd name="T36" fmla="*/ 46 w 100"/>
              <a:gd name="T37" fmla="*/ 62 h 88"/>
              <a:gd name="T38" fmla="*/ 52 w 100"/>
              <a:gd name="T39" fmla="*/ 62 h 88"/>
              <a:gd name="T40" fmla="*/ 54 w 100"/>
              <a:gd name="T41" fmla="*/ 37 h 88"/>
              <a:gd name="T42" fmla="*/ 54 w 100"/>
              <a:gd name="T43" fmla="*/ 34 h 88"/>
              <a:gd name="T44" fmla="*/ 44 w 100"/>
              <a:gd name="T45" fmla="*/ 34 h 88"/>
              <a:gd name="T46" fmla="*/ 49 w 100"/>
              <a:gd name="T47" fmla="*/ 72 h 88"/>
              <a:gd name="T48" fmla="*/ 53 w 100"/>
              <a:gd name="T49" fmla="*/ 69 h 88"/>
              <a:gd name="T50" fmla="*/ 49 w 100"/>
              <a:gd name="T51" fmla="*/ 65 h 88"/>
              <a:gd name="T52" fmla="*/ 45 w 100"/>
              <a:gd name="T53" fmla="*/ 69 h 88"/>
              <a:gd name="T54" fmla="*/ 49 w 100"/>
              <a:gd name="T55" fmla="*/ 72 h 88"/>
              <a:gd name="T56" fmla="*/ 65 w 100"/>
              <a:gd name="T57" fmla="*/ 48 h 88"/>
              <a:gd name="T58" fmla="*/ 49 w 100"/>
              <a:gd name="T59" fmla="*/ 20 h 88"/>
              <a:gd name="T60" fmla="*/ 34 w 100"/>
              <a:gd name="T61" fmla="*/ 47 h 88"/>
              <a:gd name="T62" fmla="*/ 33 w 100"/>
              <a:gd name="T63" fmla="*/ 48 h 88"/>
              <a:gd name="T64" fmla="*/ 17 w 100"/>
              <a:gd name="T65" fmla="*/ 75 h 88"/>
              <a:gd name="T66" fmla="*/ 49 w 100"/>
              <a:gd name="T67" fmla="*/ 75 h 88"/>
              <a:gd name="T68" fmla="*/ 81 w 100"/>
              <a:gd name="T69" fmla="*/ 75 h 88"/>
              <a:gd name="T70" fmla="*/ 65 w 100"/>
              <a:gd name="T71" fmla="*/ 48 h 88"/>
              <a:gd name="T72" fmla="*/ 65 w 100"/>
              <a:gd name="T73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0" h="88">
                <a:moveTo>
                  <a:pt x="55" y="4"/>
                </a:moveTo>
                <a:cubicBezTo>
                  <a:pt x="76" y="41"/>
                  <a:pt x="76" y="41"/>
                  <a:pt x="76" y="41"/>
                </a:cubicBezTo>
                <a:cubicBezTo>
                  <a:pt x="76" y="41"/>
                  <a:pt x="76" y="41"/>
                  <a:pt x="76" y="41"/>
                </a:cubicBezTo>
                <a:cubicBezTo>
                  <a:pt x="98" y="79"/>
                  <a:pt x="98" y="79"/>
                  <a:pt x="98" y="79"/>
                </a:cubicBezTo>
                <a:cubicBezTo>
                  <a:pt x="100" y="82"/>
                  <a:pt x="99" y="85"/>
                  <a:pt x="96" y="87"/>
                </a:cubicBezTo>
                <a:cubicBezTo>
                  <a:pt x="95" y="88"/>
                  <a:pt x="93" y="88"/>
                  <a:pt x="92" y="88"/>
                </a:cubicBezTo>
                <a:cubicBezTo>
                  <a:pt x="92" y="88"/>
                  <a:pt x="92" y="88"/>
                  <a:pt x="92" y="88"/>
                </a:cubicBezTo>
                <a:cubicBezTo>
                  <a:pt x="49" y="88"/>
                  <a:pt x="49" y="88"/>
                  <a:pt x="49" y="88"/>
                </a:cubicBezTo>
                <a:cubicBezTo>
                  <a:pt x="7" y="88"/>
                  <a:pt x="7" y="88"/>
                  <a:pt x="7" y="88"/>
                </a:cubicBezTo>
                <a:cubicBezTo>
                  <a:pt x="3" y="88"/>
                  <a:pt x="0" y="85"/>
                  <a:pt x="0" y="82"/>
                </a:cubicBezTo>
                <a:cubicBezTo>
                  <a:pt x="0" y="80"/>
                  <a:pt x="1" y="79"/>
                  <a:pt x="1" y="78"/>
                </a:cubicBezTo>
                <a:cubicBezTo>
                  <a:pt x="23" y="41"/>
                  <a:pt x="23" y="41"/>
                  <a:pt x="23" y="41"/>
                </a:cubicBezTo>
                <a:cubicBezTo>
                  <a:pt x="23" y="41"/>
                  <a:pt x="23" y="41"/>
                  <a:pt x="23" y="41"/>
                </a:cubicBezTo>
                <a:cubicBezTo>
                  <a:pt x="44" y="4"/>
                  <a:pt x="44" y="4"/>
                  <a:pt x="44" y="4"/>
                </a:cubicBezTo>
                <a:cubicBezTo>
                  <a:pt x="46" y="1"/>
                  <a:pt x="50" y="0"/>
                  <a:pt x="53" y="2"/>
                </a:cubicBezTo>
                <a:cubicBezTo>
                  <a:pt x="54" y="3"/>
                  <a:pt x="54" y="3"/>
                  <a:pt x="55" y="4"/>
                </a:cubicBezTo>
                <a:close/>
                <a:moveTo>
                  <a:pt x="44" y="34"/>
                </a:moveTo>
                <a:cubicBezTo>
                  <a:pt x="44" y="37"/>
                  <a:pt x="44" y="37"/>
                  <a:pt x="44" y="37"/>
                </a:cubicBezTo>
                <a:cubicBezTo>
                  <a:pt x="46" y="62"/>
                  <a:pt x="46" y="62"/>
                  <a:pt x="46" y="62"/>
                </a:cubicBezTo>
                <a:cubicBezTo>
                  <a:pt x="52" y="62"/>
                  <a:pt x="52" y="62"/>
                  <a:pt x="52" y="62"/>
                </a:cubicBezTo>
                <a:cubicBezTo>
                  <a:pt x="54" y="37"/>
                  <a:pt x="54" y="37"/>
                  <a:pt x="54" y="37"/>
                </a:cubicBezTo>
                <a:cubicBezTo>
                  <a:pt x="54" y="34"/>
                  <a:pt x="54" y="34"/>
                  <a:pt x="54" y="34"/>
                </a:cubicBezTo>
                <a:cubicBezTo>
                  <a:pt x="44" y="34"/>
                  <a:pt x="44" y="34"/>
                  <a:pt x="44" y="34"/>
                </a:cubicBezTo>
                <a:close/>
                <a:moveTo>
                  <a:pt x="49" y="72"/>
                </a:moveTo>
                <a:cubicBezTo>
                  <a:pt x="52" y="72"/>
                  <a:pt x="53" y="71"/>
                  <a:pt x="53" y="69"/>
                </a:cubicBezTo>
                <a:cubicBezTo>
                  <a:pt x="53" y="66"/>
                  <a:pt x="51" y="65"/>
                  <a:pt x="49" y="65"/>
                </a:cubicBezTo>
                <a:cubicBezTo>
                  <a:pt x="47" y="65"/>
                  <a:pt x="45" y="66"/>
                  <a:pt x="45" y="69"/>
                </a:cubicBezTo>
                <a:cubicBezTo>
                  <a:pt x="45" y="71"/>
                  <a:pt x="47" y="72"/>
                  <a:pt x="49" y="72"/>
                </a:cubicBezTo>
                <a:close/>
                <a:moveTo>
                  <a:pt x="65" y="48"/>
                </a:moveTo>
                <a:cubicBezTo>
                  <a:pt x="49" y="20"/>
                  <a:pt x="49" y="20"/>
                  <a:pt x="49" y="20"/>
                </a:cubicBezTo>
                <a:cubicBezTo>
                  <a:pt x="34" y="47"/>
                  <a:pt x="34" y="47"/>
                  <a:pt x="34" y="47"/>
                </a:cubicBezTo>
                <a:cubicBezTo>
                  <a:pt x="34" y="48"/>
                  <a:pt x="34" y="48"/>
                  <a:pt x="33" y="48"/>
                </a:cubicBezTo>
                <a:cubicBezTo>
                  <a:pt x="17" y="75"/>
                  <a:pt x="17" y="75"/>
                  <a:pt x="17" y="75"/>
                </a:cubicBezTo>
                <a:cubicBezTo>
                  <a:pt x="49" y="75"/>
                  <a:pt x="49" y="75"/>
                  <a:pt x="49" y="75"/>
                </a:cubicBezTo>
                <a:cubicBezTo>
                  <a:pt x="81" y="75"/>
                  <a:pt x="81" y="75"/>
                  <a:pt x="81" y="75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CN" altLang="en-US" sz="2000">
              <a:solidFill>
                <a:srgbClr val="E77817"/>
              </a:solidFill>
              <a:latin typeface="+mj-lt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6165640" y="1968682"/>
            <a:ext cx="4908760" cy="816029"/>
            <a:chOff x="7483989" y="3433235"/>
            <a:chExt cx="4908760" cy="816029"/>
          </a:xfrm>
        </p:grpSpPr>
        <p:sp>
          <p:nvSpPr>
            <p:cNvPr id="61" name="矩形 60"/>
            <p:cNvSpPr/>
            <p:nvPr/>
          </p:nvSpPr>
          <p:spPr>
            <a:xfrm>
              <a:off x="7483989" y="3732519"/>
              <a:ext cx="4908760" cy="5167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165640" y="4933712"/>
            <a:ext cx="4908760" cy="816029"/>
            <a:chOff x="7483989" y="3433235"/>
            <a:chExt cx="4908760" cy="816029"/>
          </a:xfrm>
        </p:grpSpPr>
        <p:sp>
          <p:nvSpPr>
            <p:cNvPr id="64" name="矩形 63"/>
            <p:cNvSpPr/>
            <p:nvPr/>
          </p:nvSpPr>
          <p:spPr>
            <a:xfrm>
              <a:off x="7483989" y="3732519"/>
              <a:ext cx="4908760" cy="5167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6815816" y="2931167"/>
            <a:ext cx="4908760" cy="816029"/>
            <a:chOff x="7483989" y="3433235"/>
            <a:chExt cx="4908760" cy="816029"/>
          </a:xfrm>
        </p:grpSpPr>
        <p:sp>
          <p:nvSpPr>
            <p:cNvPr id="67" name="矩形 66"/>
            <p:cNvSpPr/>
            <p:nvPr/>
          </p:nvSpPr>
          <p:spPr>
            <a:xfrm>
              <a:off x="7483989" y="3732519"/>
              <a:ext cx="4908760" cy="5167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815816" y="4027133"/>
            <a:ext cx="4908760" cy="816029"/>
            <a:chOff x="7483989" y="3433235"/>
            <a:chExt cx="4908760" cy="816029"/>
          </a:xfrm>
        </p:grpSpPr>
        <p:sp>
          <p:nvSpPr>
            <p:cNvPr id="70" name="矩形 69"/>
            <p:cNvSpPr/>
            <p:nvPr/>
          </p:nvSpPr>
          <p:spPr>
            <a:xfrm>
              <a:off x="7483989" y="3732519"/>
              <a:ext cx="4908760" cy="5167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ln w="38100">
            <a:solidFill>
              <a:schemeClr val="bg1">
                <a:lumMod val="85000"/>
              </a:schemeClr>
            </a:solidFill>
          </a:ln>
        </p:spPr>
      </p:pic>
      <p:grpSp>
        <p:nvGrpSpPr>
          <p:cNvPr id="53" name="组合 52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55" name="文本框 54"/>
            <p:cNvSpPr txBox="1"/>
            <p:nvPr/>
          </p:nvSpPr>
          <p:spPr>
            <a:xfrm>
              <a:off x="5402407" y="1174686"/>
              <a:ext cx="46392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400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9" grpId="0" animBg="1"/>
      <p:bldP spid="54" grpId="0" animBg="1"/>
      <p:bldP spid="59" grpId="0" animBg="1"/>
      <p:bldP spid="24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42" grpId="0" animBg="1"/>
      <p:bldP spid="47" grpId="0" animBg="1"/>
      <p:bldP spid="52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7374" y="1"/>
            <a:ext cx="6489241" cy="4726857"/>
            <a:chOff x="-7374" y="1"/>
            <a:chExt cx="6489241" cy="4726857"/>
          </a:xfrm>
        </p:grpSpPr>
        <p:sp>
          <p:nvSpPr>
            <p:cNvPr id="20" name="任意多边形 19"/>
            <p:cNvSpPr/>
            <p:nvPr/>
          </p:nvSpPr>
          <p:spPr>
            <a:xfrm rot="5400000">
              <a:off x="873818" y="-881191"/>
              <a:ext cx="4726857" cy="6489241"/>
            </a:xfrm>
            <a:custGeom>
              <a:avLst/>
              <a:gdLst>
                <a:gd name="connsiteX0" fmla="*/ 0 w 4726857"/>
                <a:gd name="connsiteY0" fmla="*/ 6489241 h 6489241"/>
                <a:gd name="connsiteX1" fmla="*/ 0 w 4726857"/>
                <a:gd name="connsiteY1" fmla="*/ 0 h 6489241"/>
                <a:gd name="connsiteX2" fmla="*/ 4726857 w 4726857"/>
                <a:gd name="connsiteY2" fmla="*/ 6489241 h 648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26857" h="6489241">
                  <a:moveTo>
                    <a:pt x="0" y="6489241"/>
                  </a:moveTo>
                  <a:lnTo>
                    <a:pt x="0" y="0"/>
                  </a:lnTo>
                  <a:lnTo>
                    <a:pt x="4726857" y="6489241"/>
                  </a:lnTo>
                  <a:close/>
                </a:path>
              </a:pathLst>
            </a:custGeom>
            <a:solidFill>
              <a:srgbClr val="0085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 rot="5400000">
              <a:off x="-1005534" y="998161"/>
              <a:ext cx="4726857" cy="2730537"/>
            </a:xfrm>
            <a:custGeom>
              <a:avLst/>
              <a:gdLst>
                <a:gd name="connsiteX0" fmla="*/ 0 w 4726857"/>
                <a:gd name="connsiteY0" fmla="*/ 2730537 h 2730537"/>
                <a:gd name="connsiteX1" fmla="*/ 0 w 4726857"/>
                <a:gd name="connsiteY1" fmla="*/ 1540065 h 2730537"/>
                <a:gd name="connsiteX2" fmla="*/ 2737894 w 4726857"/>
                <a:gd name="connsiteY2" fmla="*/ 0 h 2730537"/>
                <a:gd name="connsiteX3" fmla="*/ 4726857 w 4726857"/>
                <a:gd name="connsiteY3" fmla="*/ 2730537 h 273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6857" h="2730537">
                  <a:moveTo>
                    <a:pt x="0" y="2730537"/>
                  </a:moveTo>
                  <a:lnTo>
                    <a:pt x="0" y="1540065"/>
                  </a:lnTo>
                  <a:lnTo>
                    <a:pt x="2737894" y="0"/>
                  </a:lnTo>
                  <a:lnTo>
                    <a:pt x="4726857" y="2730537"/>
                  </a:lnTo>
                  <a:close/>
                </a:path>
              </a:pathLst>
            </a:custGeom>
            <a:solidFill>
              <a:srgbClr val="007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03551" y="3807072"/>
            <a:ext cx="4188450" cy="3050928"/>
            <a:chOff x="8003551" y="3807072"/>
            <a:chExt cx="4188450" cy="3050928"/>
          </a:xfrm>
        </p:grpSpPr>
        <p:sp>
          <p:nvSpPr>
            <p:cNvPr id="22" name="任意多边形 21"/>
            <p:cNvSpPr/>
            <p:nvPr/>
          </p:nvSpPr>
          <p:spPr>
            <a:xfrm rot="16200000">
              <a:off x="8572312" y="3238311"/>
              <a:ext cx="3050927" cy="4188450"/>
            </a:xfrm>
            <a:custGeom>
              <a:avLst/>
              <a:gdLst>
                <a:gd name="connsiteX0" fmla="*/ 3050927 w 3050927"/>
                <a:gd name="connsiteY0" fmla="*/ 4188450 h 4188450"/>
                <a:gd name="connsiteX1" fmla="*/ 0 w 3050927"/>
                <a:gd name="connsiteY1" fmla="*/ 4188449 h 4188450"/>
                <a:gd name="connsiteX2" fmla="*/ 0 w 3050927"/>
                <a:gd name="connsiteY2" fmla="*/ 0 h 418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50927" h="4188450">
                  <a:moveTo>
                    <a:pt x="3050927" y="4188450"/>
                  </a:moveTo>
                  <a:lnTo>
                    <a:pt x="0" y="4188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5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/>
          </p:nvSpPr>
          <p:spPr>
            <a:xfrm rot="16200000">
              <a:off x="9682270" y="4348269"/>
              <a:ext cx="3050926" cy="1968535"/>
            </a:xfrm>
            <a:custGeom>
              <a:avLst/>
              <a:gdLst>
                <a:gd name="connsiteX0" fmla="*/ 3050926 w 3050926"/>
                <a:gd name="connsiteY0" fmla="*/ 1968535 h 1968535"/>
                <a:gd name="connsiteX1" fmla="*/ 0 w 3050926"/>
                <a:gd name="connsiteY1" fmla="*/ 1968535 h 1968535"/>
                <a:gd name="connsiteX2" fmla="*/ 0 w 3050926"/>
                <a:gd name="connsiteY2" fmla="*/ 909571 h 1968535"/>
                <a:gd name="connsiteX3" fmla="*/ 1617016 w 3050926"/>
                <a:gd name="connsiteY3" fmla="*/ 0 h 196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0926" h="1968535">
                  <a:moveTo>
                    <a:pt x="3050926" y="1968535"/>
                  </a:moveTo>
                  <a:lnTo>
                    <a:pt x="0" y="1968535"/>
                  </a:lnTo>
                  <a:lnTo>
                    <a:pt x="0" y="909571"/>
                  </a:lnTo>
                  <a:lnTo>
                    <a:pt x="1617016" y="0"/>
                  </a:lnTo>
                  <a:close/>
                </a:path>
              </a:pathLst>
            </a:custGeom>
            <a:solidFill>
              <a:srgbClr val="007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6734630" y="2331763"/>
            <a:ext cx="28067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>
                <a:solidFill>
                  <a:srgbClr val="0092CF"/>
                </a:solidFill>
                <a:latin typeface="Century Gothic" panose="020B0502020202020204" pitchFamily="34" charset="0"/>
                <a:ea typeface="方正兰亭中黑_GBK" panose="02000000000000000000" pitchFamily="2" charset="-122"/>
              </a:rPr>
              <a:t>PART 02</a:t>
            </a:r>
            <a:endParaRPr kumimoji="0" lang="zh-CN" altLang="en-US" sz="4400" i="1" u="none" strike="noStrike" kern="1200" cap="none" spc="0" normalizeH="0" baseline="0" noProof="0" dirty="0">
              <a:ln>
                <a:noFill/>
              </a:ln>
              <a:solidFill>
                <a:srgbClr val="0092CF"/>
              </a:solidFill>
              <a:effectLst/>
              <a:uLnTx/>
              <a:uFillTx/>
              <a:latin typeface="Century Gothic" panose="020B0502020202020204" pitchFamily="34" charset="0"/>
              <a:ea typeface="方正兰亭中黑_GBK" panose="020000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927931" y="4021295"/>
            <a:ext cx="5613398" cy="5845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20000"/>
              </a:lnSpc>
              <a:defRPr/>
            </a:pPr>
            <a:r>
              <a:rPr lang="en-US" altLang="zh-CN" sz="1400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The user can demonstrate on a projector or computer or print the it into a film to be used in a wider field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477395" y="3294392"/>
            <a:ext cx="406393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noProof="0" dirty="0">
                <a:solidFill>
                  <a:srgbClr val="0092CF"/>
                </a:solidFill>
                <a:latin typeface="Century Gothic" panose="020B0502020202020204" pitchFamily="34" charset="0"/>
                <a:ea typeface="方正兰亭中黑_GBK" panose="02000000000000000000" pitchFamily="2" charset="-122"/>
              </a:rPr>
              <a:t>Title text added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srgbClr val="0092CF"/>
              </a:solidFill>
              <a:effectLst/>
              <a:uLnTx/>
              <a:uFillTx/>
              <a:latin typeface="Century Gothic" panose="020B0502020202020204" pitchFamily="34" charset="0"/>
              <a:ea typeface="方正兰亭中黑_GBK" panose="02000000000000000000" pitchFamily="2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8824686" y="3144746"/>
            <a:ext cx="537029" cy="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77" r="124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670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占位符 1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r="74"/>
          <a:stretch>
            <a:fillRect/>
          </a:stretch>
        </p:blipFill>
        <p:spPr/>
      </p:pic>
      <p:pic>
        <p:nvPicPr>
          <p:cNvPr id="19" name="图片占位符 18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r="74"/>
          <a:stretch>
            <a:fillRect/>
          </a:stretch>
        </p:blipFill>
        <p:spPr/>
      </p:pic>
      <p:pic>
        <p:nvPicPr>
          <p:cNvPr id="20" name="图片占位符 19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r="32"/>
          <a:stretch>
            <a:fillRect/>
          </a:stretch>
        </p:blipFill>
        <p:spPr/>
      </p:pic>
      <p:pic>
        <p:nvPicPr>
          <p:cNvPr id="15" name="图片占位符 14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r="32"/>
          <a:stretch>
            <a:fillRect/>
          </a:stretch>
        </p:blipFill>
        <p:spPr/>
      </p:pic>
      <p:pic>
        <p:nvPicPr>
          <p:cNvPr id="16" name="图片占位符 15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r="32"/>
          <a:stretch>
            <a:fillRect/>
          </a:stretch>
        </p:blipFill>
        <p:spPr/>
      </p:pic>
      <p:pic>
        <p:nvPicPr>
          <p:cNvPr id="17" name="图片占位符 16"/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r="74"/>
          <a:stretch>
            <a:fillRect/>
          </a:stretch>
        </p:blipFill>
        <p:spPr/>
      </p:pic>
      <p:sp>
        <p:nvSpPr>
          <p:cNvPr id="52" name="Rectangle 6"/>
          <p:cNvSpPr/>
          <p:nvPr/>
        </p:nvSpPr>
        <p:spPr>
          <a:xfrm>
            <a:off x="874713" y="3074586"/>
            <a:ext cx="3224696" cy="59121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53" name="Rectangle 7"/>
          <p:cNvSpPr/>
          <p:nvPr/>
        </p:nvSpPr>
        <p:spPr>
          <a:xfrm>
            <a:off x="4485873" y="3074586"/>
            <a:ext cx="3224696" cy="59121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>
              <a:solidFill>
                <a:schemeClr val="bg1"/>
              </a:solidFill>
            </a:endParaRPr>
          </a:p>
        </p:txBody>
      </p:sp>
      <p:sp>
        <p:nvSpPr>
          <p:cNvPr id="54" name="Rectangle 8"/>
          <p:cNvSpPr/>
          <p:nvPr/>
        </p:nvSpPr>
        <p:spPr>
          <a:xfrm>
            <a:off x="8092592" y="3085586"/>
            <a:ext cx="3224696" cy="591216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55" name="Rectangle 9"/>
          <p:cNvSpPr/>
          <p:nvPr/>
        </p:nvSpPr>
        <p:spPr>
          <a:xfrm>
            <a:off x="874713" y="5177141"/>
            <a:ext cx="3224696" cy="591216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56" name="Rectangle 10"/>
          <p:cNvSpPr/>
          <p:nvPr/>
        </p:nvSpPr>
        <p:spPr>
          <a:xfrm>
            <a:off x="4485873" y="5177141"/>
            <a:ext cx="3224696" cy="591216"/>
          </a:xfrm>
          <a:prstGeom prst="rect">
            <a:avLst/>
          </a:prstGeom>
          <a:solidFill>
            <a:schemeClr val="accent5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57" name="Rectangle 11"/>
          <p:cNvSpPr/>
          <p:nvPr/>
        </p:nvSpPr>
        <p:spPr>
          <a:xfrm>
            <a:off x="8092592" y="5188141"/>
            <a:ext cx="3224696" cy="591216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grpSp>
        <p:nvGrpSpPr>
          <p:cNvPr id="34" name="组合 33"/>
          <p:cNvGrpSpPr/>
          <p:nvPr/>
        </p:nvGrpSpPr>
        <p:grpSpPr>
          <a:xfrm>
            <a:off x="930020" y="3063971"/>
            <a:ext cx="3081083" cy="816029"/>
            <a:chOff x="7483989" y="3433235"/>
            <a:chExt cx="3081083" cy="816029"/>
          </a:xfrm>
        </p:grpSpPr>
        <p:sp>
          <p:nvSpPr>
            <p:cNvPr id="35" name="矩形 34"/>
            <p:cNvSpPr/>
            <p:nvPr/>
          </p:nvSpPr>
          <p:spPr>
            <a:xfrm>
              <a:off x="7483990" y="3732519"/>
              <a:ext cx="3081082" cy="5167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Users can demonstrate on a projector or computer 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7483989" y="3433235"/>
              <a:ext cx="2050552" cy="36279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30020" y="5177141"/>
            <a:ext cx="3081083" cy="816029"/>
            <a:chOff x="7483989" y="3433235"/>
            <a:chExt cx="3081083" cy="816029"/>
          </a:xfrm>
        </p:grpSpPr>
        <p:sp>
          <p:nvSpPr>
            <p:cNvPr id="38" name="矩形 37"/>
            <p:cNvSpPr/>
            <p:nvPr/>
          </p:nvSpPr>
          <p:spPr>
            <a:xfrm>
              <a:off x="7483990" y="3732519"/>
              <a:ext cx="3081082" cy="5167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Users can demonstrate on a projector or computer 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7483989" y="3433235"/>
              <a:ext cx="2050552" cy="36279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570332" y="3063971"/>
            <a:ext cx="3081083" cy="816029"/>
            <a:chOff x="7483989" y="3433235"/>
            <a:chExt cx="3081083" cy="816029"/>
          </a:xfrm>
        </p:grpSpPr>
        <p:sp>
          <p:nvSpPr>
            <p:cNvPr id="41" name="矩形 40"/>
            <p:cNvSpPr/>
            <p:nvPr/>
          </p:nvSpPr>
          <p:spPr>
            <a:xfrm>
              <a:off x="7483990" y="3732519"/>
              <a:ext cx="3081082" cy="5167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Users can demonstrate on a projector or computer 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7483989" y="3433235"/>
              <a:ext cx="2050552" cy="36279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570332" y="5177141"/>
            <a:ext cx="3081083" cy="816029"/>
            <a:chOff x="7483989" y="3433235"/>
            <a:chExt cx="3081083" cy="816029"/>
          </a:xfrm>
        </p:grpSpPr>
        <p:sp>
          <p:nvSpPr>
            <p:cNvPr id="44" name="矩形 43"/>
            <p:cNvSpPr/>
            <p:nvPr/>
          </p:nvSpPr>
          <p:spPr>
            <a:xfrm>
              <a:off x="7483990" y="3732519"/>
              <a:ext cx="3081082" cy="5167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Users can demonstrate on a projector or computer 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7483989" y="3433235"/>
              <a:ext cx="2050552" cy="36279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168792" y="3063971"/>
            <a:ext cx="3081083" cy="816029"/>
            <a:chOff x="7483989" y="3433235"/>
            <a:chExt cx="3081083" cy="816029"/>
          </a:xfrm>
        </p:grpSpPr>
        <p:sp>
          <p:nvSpPr>
            <p:cNvPr id="47" name="矩形 46"/>
            <p:cNvSpPr/>
            <p:nvPr/>
          </p:nvSpPr>
          <p:spPr>
            <a:xfrm>
              <a:off x="7483990" y="3732519"/>
              <a:ext cx="3081082" cy="5167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Users can demonstrate on a projector or computer 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7483989" y="3433235"/>
              <a:ext cx="2050552" cy="36279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168792" y="5177141"/>
            <a:ext cx="3081083" cy="816029"/>
            <a:chOff x="7483989" y="3433235"/>
            <a:chExt cx="3081083" cy="816029"/>
          </a:xfrm>
        </p:grpSpPr>
        <p:sp>
          <p:nvSpPr>
            <p:cNvPr id="50" name="矩形 49"/>
            <p:cNvSpPr/>
            <p:nvPr/>
          </p:nvSpPr>
          <p:spPr>
            <a:xfrm>
              <a:off x="7483990" y="3732519"/>
              <a:ext cx="3081082" cy="5167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Users can demonstrate on a projector or computer 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7483989" y="3433235"/>
              <a:ext cx="2050552" cy="36279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824625" y="307695"/>
            <a:ext cx="5271375" cy="834080"/>
            <a:chOff x="5402407" y="1174686"/>
            <a:chExt cx="5271375" cy="834080"/>
          </a:xfrm>
        </p:grpSpPr>
        <p:sp>
          <p:nvSpPr>
            <p:cNvPr id="59" name="文本框 58"/>
            <p:cNvSpPr txBox="1"/>
            <p:nvPr/>
          </p:nvSpPr>
          <p:spPr>
            <a:xfrm>
              <a:off x="5402407" y="1174686"/>
              <a:ext cx="5271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058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占位符 5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0" r="12240"/>
          <a:stretch>
            <a:fillRect/>
          </a:stretch>
        </p:blipFill>
        <p:spPr>
          <a:ln w="28575">
            <a:solidFill>
              <a:schemeClr val="bg1">
                <a:lumMod val="85000"/>
              </a:schemeClr>
            </a:solidFill>
          </a:ln>
        </p:spPr>
      </p:pic>
      <p:sp>
        <p:nvSpPr>
          <p:cNvPr id="22" name="任意多边形: 形状 6"/>
          <p:cNvSpPr/>
          <p:nvPr/>
        </p:nvSpPr>
        <p:spPr bwMode="auto">
          <a:xfrm>
            <a:off x="5261326" y="2955225"/>
            <a:ext cx="808234" cy="818336"/>
          </a:xfrm>
          <a:custGeom>
            <a:avLst/>
            <a:gdLst>
              <a:gd name="connsiteX0" fmla="*/ 1100551 w 1100551"/>
              <a:gd name="connsiteY0" fmla="*/ 0 h 1114306"/>
              <a:gd name="connsiteX1" fmla="*/ 1100551 w 1100551"/>
              <a:gd name="connsiteY1" fmla="*/ 957451 h 1114306"/>
              <a:gd name="connsiteX2" fmla="*/ 943696 w 1100551"/>
              <a:gd name="connsiteY2" fmla="*/ 1114306 h 1114306"/>
              <a:gd name="connsiteX3" fmla="*/ 0 w 1100551"/>
              <a:gd name="connsiteY3" fmla="*/ 1114306 h 1114306"/>
              <a:gd name="connsiteX4" fmla="*/ 4787 w 1100551"/>
              <a:gd name="connsiteY4" fmla="*/ 1019507 h 1114306"/>
              <a:gd name="connsiteX5" fmla="*/ 1020238 w 1100551"/>
              <a:gd name="connsiteY5" fmla="*/ 4056 h 1114306"/>
              <a:gd name="connsiteX6" fmla="*/ 1100551 w 1100551"/>
              <a:gd name="connsiteY6" fmla="*/ 0 h 111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0551" h="1114306">
                <a:moveTo>
                  <a:pt x="1100551" y="0"/>
                </a:moveTo>
                <a:lnTo>
                  <a:pt x="1100551" y="957451"/>
                </a:lnTo>
                <a:cubicBezTo>
                  <a:pt x="1100551" y="1044080"/>
                  <a:pt x="1030325" y="1114306"/>
                  <a:pt x="943696" y="1114306"/>
                </a:cubicBezTo>
                <a:lnTo>
                  <a:pt x="0" y="1114306"/>
                </a:lnTo>
                <a:lnTo>
                  <a:pt x="4787" y="1019507"/>
                </a:lnTo>
                <a:cubicBezTo>
                  <a:pt x="59162" y="484088"/>
                  <a:pt x="484820" y="58430"/>
                  <a:pt x="1020238" y="4056"/>
                </a:cubicBezTo>
                <a:lnTo>
                  <a:pt x="1100551" y="0"/>
                </a:lnTo>
                <a:close/>
              </a:path>
            </a:pathLst>
          </a:custGeom>
          <a:solidFill>
            <a:schemeClr val="accent1"/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dirty="0">
                <a:solidFill>
                  <a:schemeClr val="lt1"/>
                </a:solidFill>
              </a:rPr>
              <a:t>01</a:t>
            </a:r>
          </a:p>
        </p:txBody>
      </p:sp>
      <p:sp>
        <p:nvSpPr>
          <p:cNvPr id="23" name="任意多边形: 形状 7"/>
          <p:cNvSpPr/>
          <p:nvPr/>
        </p:nvSpPr>
        <p:spPr bwMode="auto">
          <a:xfrm>
            <a:off x="6122441" y="2955225"/>
            <a:ext cx="808235" cy="818336"/>
          </a:xfrm>
          <a:custGeom>
            <a:avLst/>
            <a:gdLst>
              <a:gd name="connsiteX0" fmla="*/ 0 w 1100552"/>
              <a:gd name="connsiteY0" fmla="*/ 0 h 1114306"/>
              <a:gd name="connsiteX1" fmla="*/ 80313 w 1100552"/>
              <a:gd name="connsiteY1" fmla="*/ 4056 h 1114306"/>
              <a:gd name="connsiteX2" fmla="*/ 1095764 w 1100552"/>
              <a:gd name="connsiteY2" fmla="*/ 1019507 h 1114306"/>
              <a:gd name="connsiteX3" fmla="*/ 1100552 w 1100552"/>
              <a:gd name="connsiteY3" fmla="*/ 1114306 h 1114306"/>
              <a:gd name="connsiteX4" fmla="*/ 156855 w 1100552"/>
              <a:gd name="connsiteY4" fmla="*/ 1114306 h 1114306"/>
              <a:gd name="connsiteX5" fmla="*/ 0 w 1100552"/>
              <a:gd name="connsiteY5" fmla="*/ 957451 h 1114306"/>
              <a:gd name="connsiteX6" fmla="*/ 0 w 1100552"/>
              <a:gd name="connsiteY6" fmla="*/ 0 h 111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0552" h="1114306">
                <a:moveTo>
                  <a:pt x="0" y="0"/>
                </a:moveTo>
                <a:lnTo>
                  <a:pt x="80313" y="4056"/>
                </a:lnTo>
                <a:cubicBezTo>
                  <a:pt x="615732" y="58430"/>
                  <a:pt x="1041390" y="484088"/>
                  <a:pt x="1095764" y="1019507"/>
                </a:cubicBezTo>
                <a:lnTo>
                  <a:pt x="1100552" y="1114306"/>
                </a:lnTo>
                <a:lnTo>
                  <a:pt x="156855" y="1114306"/>
                </a:lnTo>
                <a:cubicBezTo>
                  <a:pt x="70226" y="1114306"/>
                  <a:pt x="0" y="1044080"/>
                  <a:pt x="0" y="95745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dirty="0">
                <a:solidFill>
                  <a:schemeClr val="lt1"/>
                </a:solidFill>
              </a:rPr>
              <a:t>02</a:t>
            </a:r>
          </a:p>
        </p:txBody>
      </p:sp>
      <p:sp>
        <p:nvSpPr>
          <p:cNvPr id="24" name="任意多边形: 形状 8"/>
          <p:cNvSpPr/>
          <p:nvPr/>
        </p:nvSpPr>
        <p:spPr bwMode="auto">
          <a:xfrm>
            <a:off x="5261326" y="3805166"/>
            <a:ext cx="808234" cy="818336"/>
          </a:xfrm>
          <a:custGeom>
            <a:avLst/>
            <a:gdLst>
              <a:gd name="connsiteX0" fmla="*/ 0 w 1100551"/>
              <a:gd name="connsiteY0" fmla="*/ 0 h 1114306"/>
              <a:gd name="connsiteX1" fmla="*/ 943696 w 1100551"/>
              <a:gd name="connsiteY1" fmla="*/ 0 h 1114306"/>
              <a:gd name="connsiteX2" fmla="*/ 1100551 w 1100551"/>
              <a:gd name="connsiteY2" fmla="*/ 156855 h 1114306"/>
              <a:gd name="connsiteX3" fmla="*/ 1100551 w 1100551"/>
              <a:gd name="connsiteY3" fmla="*/ 1114306 h 1114306"/>
              <a:gd name="connsiteX4" fmla="*/ 1020238 w 1100551"/>
              <a:gd name="connsiteY4" fmla="*/ 1110250 h 1114306"/>
              <a:gd name="connsiteX5" fmla="*/ 4787 w 1100551"/>
              <a:gd name="connsiteY5" fmla="*/ 94799 h 1114306"/>
              <a:gd name="connsiteX6" fmla="*/ 0 w 1100551"/>
              <a:gd name="connsiteY6" fmla="*/ 0 h 111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0551" h="1114306">
                <a:moveTo>
                  <a:pt x="0" y="0"/>
                </a:moveTo>
                <a:lnTo>
                  <a:pt x="943696" y="0"/>
                </a:lnTo>
                <a:cubicBezTo>
                  <a:pt x="1030325" y="0"/>
                  <a:pt x="1100551" y="70226"/>
                  <a:pt x="1100551" y="156855"/>
                </a:cubicBezTo>
                <a:lnTo>
                  <a:pt x="1100551" y="1114306"/>
                </a:lnTo>
                <a:lnTo>
                  <a:pt x="1020238" y="1110250"/>
                </a:lnTo>
                <a:cubicBezTo>
                  <a:pt x="484820" y="1055876"/>
                  <a:pt x="59162" y="630218"/>
                  <a:pt x="4787" y="947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dirty="0">
                <a:solidFill>
                  <a:schemeClr val="lt1"/>
                </a:solidFill>
              </a:rPr>
              <a:t>03</a:t>
            </a:r>
          </a:p>
        </p:txBody>
      </p:sp>
      <p:sp>
        <p:nvSpPr>
          <p:cNvPr id="25" name="任意多边形: 形状 9"/>
          <p:cNvSpPr/>
          <p:nvPr/>
        </p:nvSpPr>
        <p:spPr bwMode="auto">
          <a:xfrm>
            <a:off x="6122441" y="3805166"/>
            <a:ext cx="808235" cy="818336"/>
          </a:xfrm>
          <a:custGeom>
            <a:avLst/>
            <a:gdLst>
              <a:gd name="connsiteX0" fmla="*/ 156855 w 1100552"/>
              <a:gd name="connsiteY0" fmla="*/ 0 h 1114306"/>
              <a:gd name="connsiteX1" fmla="*/ 1100552 w 1100552"/>
              <a:gd name="connsiteY1" fmla="*/ 0 h 1114306"/>
              <a:gd name="connsiteX2" fmla="*/ 1095764 w 1100552"/>
              <a:gd name="connsiteY2" fmla="*/ 94799 h 1114306"/>
              <a:gd name="connsiteX3" fmla="*/ 80313 w 1100552"/>
              <a:gd name="connsiteY3" fmla="*/ 1110250 h 1114306"/>
              <a:gd name="connsiteX4" fmla="*/ 0 w 1100552"/>
              <a:gd name="connsiteY4" fmla="*/ 1114306 h 1114306"/>
              <a:gd name="connsiteX5" fmla="*/ 0 w 1100552"/>
              <a:gd name="connsiteY5" fmla="*/ 156855 h 1114306"/>
              <a:gd name="connsiteX6" fmla="*/ 156855 w 1100552"/>
              <a:gd name="connsiteY6" fmla="*/ 0 h 111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0552" h="1114306">
                <a:moveTo>
                  <a:pt x="156855" y="0"/>
                </a:moveTo>
                <a:lnTo>
                  <a:pt x="1100552" y="0"/>
                </a:lnTo>
                <a:lnTo>
                  <a:pt x="1095764" y="94799"/>
                </a:lnTo>
                <a:cubicBezTo>
                  <a:pt x="1041390" y="630218"/>
                  <a:pt x="615732" y="1055876"/>
                  <a:pt x="80313" y="1110250"/>
                </a:cubicBezTo>
                <a:lnTo>
                  <a:pt x="0" y="1114306"/>
                </a:lnTo>
                <a:lnTo>
                  <a:pt x="0" y="156855"/>
                </a:lnTo>
                <a:cubicBezTo>
                  <a:pt x="0" y="70226"/>
                  <a:pt x="70226" y="0"/>
                  <a:pt x="156855" y="0"/>
                </a:cubicBezTo>
                <a:close/>
              </a:path>
            </a:pathLst>
          </a:custGeom>
          <a:solidFill>
            <a:schemeClr val="accent1"/>
          </a:soli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dirty="0">
                <a:solidFill>
                  <a:schemeClr val="lt1"/>
                </a:solidFill>
              </a:rPr>
              <a:t>04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7909933" y="2535771"/>
            <a:ext cx="3255830" cy="962324"/>
            <a:chOff x="7727480" y="3464575"/>
            <a:chExt cx="3255830" cy="962324"/>
          </a:xfrm>
        </p:grpSpPr>
        <p:sp>
          <p:nvSpPr>
            <p:cNvPr id="42" name="矩形 41"/>
            <p:cNvSpPr/>
            <p:nvPr/>
          </p:nvSpPr>
          <p:spPr>
            <a:xfrm>
              <a:off x="7727480" y="3747033"/>
              <a:ext cx="3255830" cy="6798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User can be in the projector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727480" y="3464575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909933" y="4339147"/>
            <a:ext cx="3255830" cy="962324"/>
            <a:chOff x="7727480" y="3464575"/>
            <a:chExt cx="3255830" cy="962324"/>
          </a:xfrm>
        </p:grpSpPr>
        <p:sp>
          <p:nvSpPr>
            <p:cNvPr id="45" name="矩形 44"/>
            <p:cNvSpPr/>
            <p:nvPr/>
          </p:nvSpPr>
          <p:spPr>
            <a:xfrm>
              <a:off x="7727480" y="3747033"/>
              <a:ext cx="3255830" cy="6798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User can be in the projector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7727480" y="3464575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09937" y="2535771"/>
            <a:ext cx="3255830" cy="962324"/>
            <a:chOff x="7727480" y="3464575"/>
            <a:chExt cx="3255830" cy="962324"/>
          </a:xfrm>
        </p:grpSpPr>
        <p:sp>
          <p:nvSpPr>
            <p:cNvPr id="48" name="矩形 47"/>
            <p:cNvSpPr/>
            <p:nvPr/>
          </p:nvSpPr>
          <p:spPr>
            <a:xfrm>
              <a:off x="7727480" y="3747033"/>
              <a:ext cx="3255830" cy="6798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5000"/>
                </a:lnSpc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User can be in the projector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8932758" y="3464575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009937" y="4339147"/>
            <a:ext cx="3255830" cy="962324"/>
            <a:chOff x="7727480" y="3464575"/>
            <a:chExt cx="3255830" cy="962324"/>
          </a:xfrm>
        </p:grpSpPr>
        <p:sp>
          <p:nvSpPr>
            <p:cNvPr id="51" name="矩形 50"/>
            <p:cNvSpPr/>
            <p:nvPr/>
          </p:nvSpPr>
          <p:spPr>
            <a:xfrm>
              <a:off x="7727480" y="3747033"/>
              <a:ext cx="3255830" cy="6798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5000"/>
                </a:lnSpc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User can be in the projector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8932758" y="3464575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55" name="文本框 54"/>
            <p:cNvSpPr txBox="1"/>
            <p:nvPr/>
          </p:nvSpPr>
          <p:spPr>
            <a:xfrm>
              <a:off x="5402407" y="1174686"/>
              <a:ext cx="4885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769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601933" y="1764870"/>
            <a:ext cx="4989398" cy="4048986"/>
            <a:chOff x="3601933" y="1764870"/>
            <a:chExt cx="4989398" cy="4048986"/>
          </a:xfrm>
        </p:grpSpPr>
        <p:sp>
          <p:nvSpPr>
            <p:cNvPr id="25" name="圆角矩形 44"/>
            <p:cNvSpPr/>
            <p:nvPr/>
          </p:nvSpPr>
          <p:spPr>
            <a:xfrm rot="18900000">
              <a:off x="4629680" y="2074821"/>
              <a:ext cx="1909664" cy="63141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zh-CN" altLang="en-US" sz="2000" dirty="0">
                <a:solidFill>
                  <a:srgbClr val="E77817"/>
                </a:solidFill>
                <a:latin typeface="+mj-lt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 flipH="1">
              <a:off x="4883546" y="2569037"/>
              <a:ext cx="528842" cy="529105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zh-CN" altLang="en-US" sz="2000">
                <a:solidFill>
                  <a:srgbClr val="E77817"/>
                </a:solidFill>
                <a:latin typeface="+mj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 rot="18900000">
              <a:off x="4977515" y="259981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98">
                <a:defRPr/>
              </a:pPr>
              <a:r>
                <a:rPr lang="en-US" altLang="zh-CN" sz="2400" kern="0" dirty="0">
                  <a:solidFill>
                    <a:schemeClr val="accent2"/>
                  </a:solidFill>
                  <a:ea typeface="微软雅黑" pitchFamily="34" charset="-122"/>
                  <a:cs typeface="Arial" pitchFamily="34" charset="0"/>
                </a:rPr>
                <a:t>1</a:t>
              </a:r>
              <a:endParaRPr lang="zh-CN" altLang="en-US" sz="2400" kern="0" dirty="0">
                <a:solidFill>
                  <a:schemeClr val="accent2"/>
                </a:solidFill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9" name="KSO_Shape"/>
            <p:cNvSpPr>
              <a:spLocks/>
            </p:cNvSpPr>
            <p:nvPr/>
          </p:nvSpPr>
          <p:spPr bwMode="auto">
            <a:xfrm>
              <a:off x="5902490" y="1764870"/>
              <a:ext cx="308317" cy="296644"/>
            </a:xfrm>
            <a:custGeom>
              <a:avLst/>
              <a:gdLst/>
              <a:ahLst/>
              <a:cxnLst/>
              <a:rect l="0" t="0" r="r" b="b"/>
              <a:pathLst>
                <a:path w="2217738" h="2133600">
                  <a:moveTo>
                    <a:pt x="264726" y="2054225"/>
                  </a:moveTo>
                  <a:lnTo>
                    <a:pt x="1954996" y="2054225"/>
                  </a:lnTo>
                  <a:lnTo>
                    <a:pt x="1960156" y="2054622"/>
                  </a:lnTo>
                  <a:lnTo>
                    <a:pt x="1964920" y="2055019"/>
                  </a:lnTo>
                  <a:lnTo>
                    <a:pt x="1969286" y="2056210"/>
                  </a:lnTo>
                  <a:lnTo>
                    <a:pt x="1973653" y="2057400"/>
                  </a:lnTo>
                  <a:lnTo>
                    <a:pt x="1978019" y="2058988"/>
                  </a:lnTo>
                  <a:lnTo>
                    <a:pt x="1981989" y="2061369"/>
                  </a:lnTo>
                  <a:lnTo>
                    <a:pt x="1985959" y="2063353"/>
                  </a:lnTo>
                  <a:lnTo>
                    <a:pt x="1989134" y="2066131"/>
                  </a:lnTo>
                  <a:lnTo>
                    <a:pt x="1992310" y="2068910"/>
                  </a:lnTo>
                  <a:lnTo>
                    <a:pt x="1995089" y="2071688"/>
                  </a:lnTo>
                  <a:lnTo>
                    <a:pt x="1997470" y="2074863"/>
                  </a:lnTo>
                  <a:lnTo>
                    <a:pt x="1999455" y="2078435"/>
                  </a:lnTo>
                  <a:lnTo>
                    <a:pt x="2001440" y="2082403"/>
                  </a:lnTo>
                  <a:lnTo>
                    <a:pt x="2002631" y="2085975"/>
                  </a:lnTo>
                  <a:lnTo>
                    <a:pt x="2003028" y="2089944"/>
                  </a:lnTo>
                  <a:lnTo>
                    <a:pt x="2003425" y="2093913"/>
                  </a:lnTo>
                  <a:lnTo>
                    <a:pt x="2003028" y="2098278"/>
                  </a:lnTo>
                  <a:lnTo>
                    <a:pt x="2002631" y="2101850"/>
                  </a:lnTo>
                  <a:lnTo>
                    <a:pt x="2001440" y="2105819"/>
                  </a:lnTo>
                  <a:lnTo>
                    <a:pt x="1999455" y="2108994"/>
                  </a:lnTo>
                  <a:lnTo>
                    <a:pt x="1997470" y="2112566"/>
                  </a:lnTo>
                  <a:lnTo>
                    <a:pt x="1995089" y="2116138"/>
                  </a:lnTo>
                  <a:lnTo>
                    <a:pt x="1992310" y="2119313"/>
                  </a:lnTo>
                  <a:lnTo>
                    <a:pt x="1989134" y="2122091"/>
                  </a:lnTo>
                  <a:lnTo>
                    <a:pt x="1985959" y="2124472"/>
                  </a:lnTo>
                  <a:lnTo>
                    <a:pt x="1981989" y="2126853"/>
                  </a:lnTo>
                  <a:lnTo>
                    <a:pt x="1978019" y="2128838"/>
                  </a:lnTo>
                  <a:lnTo>
                    <a:pt x="1973653" y="2130822"/>
                  </a:lnTo>
                  <a:lnTo>
                    <a:pt x="1969286" y="2132013"/>
                  </a:lnTo>
                  <a:lnTo>
                    <a:pt x="1964920" y="2132806"/>
                  </a:lnTo>
                  <a:lnTo>
                    <a:pt x="1960156" y="2133203"/>
                  </a:lnTo>
                  <a:lnTo>
                    <a:pt x="1954996" y="2133600"/>
                  </a:lnTo>
                  <a:lnTo>
                    <a:pt x="264726" y="2133600"/>
                  </a:lnTo>
                  <a:lnTo>
                    <a:pt x="259566" y="2133203"/>
                  </a:lnTo>
                  <a:lnTo>
                    <a:pt x="254802" y="2132806"/>
                  </a:lnTo>
                  <a:lnTo>
                    <a:pt x="250436" y="2132013"/>
                  </a:lnTo>
                  <a:lnTo>
                    <a:pt x="246069" y="2130822"/>
                  </a:lnTo>
                  <a:lnTo>
                    <a:pt x="241306" y="2128838"/>
                  </a:lnTo>
                  <a:lnTo>
                    <a:pt x="237733" y="2126853"/>
                  </a:lnTo>
                  <a:lnTo>
                    <a:pt x="233763" y="2124472"/>
                  </a:lnTo>
                  <a:lnTo>
                    <a:pt x="230588" y="2122091"/>
                  </a:lnTo>
                  <a:lnTo>
                    <a:pt x="227015" y="2119313"/>
                  </a:lnTo>
                  <a:lnTo>
                    <a:pt x="224236" y="2116138"/>
                  </a:lnTo>
                  <a:lnTo>
                    <a:pt x="222251" y="2112566"/>
                  </a:lnTo>
                  <a:lnTo>
                    <a:pt x="219870" y="2108994"/>
                  </a:lnTo>
                  <a:lnTo>
                    <a:pt x="218282" y="2105819"/>
                  </a:lnTo>
                  <a:lnTo>
                    <a:pt x="217091" y="2101850"/>
                  </a:lnTo>
                  <a:lnTo>
                    <a:pt x="216297" y="2098278"/>
                  </a:lnTo>
                  <a:lnTo>
                    <a:pt x="215900" y="2093913"/>
                  </a:lnTo>
                  <a:lnTo>
                    <a:pt x="216297" y="2089944"/>
                  </a:lnTo>
                  <a:lnTo>
                    <a:pt x="217091" y="2085975"/>
                  </a:lnTo>
                  <a:lnTo>
                    <a:pt x="218282" y="2082403"/>
                  </a:lnTo>
                  <a:lnTo>
                    <a:pt x="219870" y="2078435"/>
                  </a:lnTo>
                  <a:lnTo>
                    <a:pt x="222251" y="2074863"/>
                  </a:lnTo>
                  <a:lnTo>
                    <a:pt x="224236" y="2071688"/>
                  </a:lnTo>
                  <a:lnTo>
                    <a:pt x="227015" y="2068910"/>
                  </a:lnTo>
                  <a:lnTo>
                    <a:pt x="230588" y="2066131"/>
                  </a:lnTo>
                  <a:lnTo>
                    <a:pt x="233763" y="2063353"/>
                  </a:lnTo>
                  <a:lnTo>
                    <a:pt x="237733" y="2061369"/>
                  </a:lnTo>
                  <a:lnTo>
                    <a:pt x="241306" y="2058988"/>
                  </a:lnTo>
                  <a:lnTo>
                    <a:pt x="246069" y="2057400"/>
                  </a:lnTo>
                  <a:lnTo>
                    <a:pt x="250436" y="2056210"/>
                  </a:lnTo>
                  <a:lnTo>
                    <a:pt x="254802" y="2055019"/>
                  </a:lnTo>
                  <a:lnTo>
                    <a:pt x="259566" y="2054622"/>
                  </a:lnTo>
                  <a:lnTo>
                    <a:pt x="264726" y="2054225"/>
                  </a:lnTo>
                  <a:close/>
                  <a:moveTo>
                    <a:pt x="259566" y="1952625"/>
                  </a:moveTo>
                  <a:lnTo>
                    <a:pt x="264726" y="1952625"/>
                  </a:lnTo>
                  <a:lnTo>
                    <a:pt x="1954996" y="1952625"/>
                  </a:lnTo>
                  <a:lnTo>
                    <a:pt x="1960156" y="1952625"/>
                  </a:lnTo>
                  <a:lnTo>
                    <a:pt x="1964920" y="1953423"/>
                  </a:lnTo>
                  <a:lnTo>
                    <a:pt x="1969286" y="1954220"/>
                  </a:lnTo>
                  <a:lnTo>
                    <a:pt x="1973653" y="1955417"/>
                  </a:lnTo>
                  <a:lnTo>
                    <a:pt x="1978019" y="1957411"/>
                  </a:lnTo>
                  <a:lnTo>
                    <a:pt x="1981989" y="1959007"/>
                  </a:lnTo>
                  <a:lnTo>
                    <a:pt x="1985959" y="1961799"/>
                  </a:lnTo>
                  <a:lnTo>
                    <a:pt x="1989134" y="1963793"/>
                  </a:lnTo>
                  <a:lnTo>
                    <a:pt x="1992310" y="1966984"/>
                  </a:lnTo>
                  <a:lnTo>
                    <a:pt x="1995089" y="1970175"/>
                  </a:lnTo>
                  <a:lnTo>
                    <a:pt x="1997470" y="1973366"/>
                  </a:lnTo>
                  <a:lnTo>
                    <a:pt x="1999455" y="1976956"/>
                  </a:lnTo>
                  <a:lnTo>
                    <a:pt x="2001440" y="1980147"/>
                  </a:lnTo>
                  <a:lnTo>
                    <a:pt x="2002631" y="1984136"/>
                  </a:lnTo>
                  <a:lnTo>
                    <a:pt x="2003028" y="1988124"/>
                  </a:lnTo>
                  <a:lnTo>
                    <a:pt x="2003425" y="1992113"/>
                  </a:lnTo>
                  <a:lnTo>
                    <a:pt x="2003028" y="1996501"/>
                  </a:lnTo>
                  <a:lnTo>
                    <a:pt x="2002631" y="2000489"/>
                  </a:lnTo>
                  <a:lnTo>
                    <a:pt x="2001440" y="2004079"/>
                  </a:lnTo>
                  <a:lnTo>
                    <a:pt x="1999455" y="2007669"/>
                  </a:lnTo>
                  <a:lnTo>
                    <a:pt x="1997470" y="2011259"/>
                  </a:lnTo>
                  <a:lnTo>
                    <a:pt x="1995089" y="2014848"/>
                  </a:lnTo>
                  <a:lnTo>
                    <a:pt x="1992310" y="2017641"/>
                  </a:lnTo>
                  <a:lnTo>
                    <a:pt x="1989134" y="2020433"/>
                  </a:lnTo>
                  <a:lnTo>
                    <a:pt x="1985959" y="2023225"/>
                  </a:lnTo>
                  <a:lnTo>
                    <a:pt x="1981989" y="2025219"/>
                  </a:lnTo>
                  <a:lnTo>
                    <a:pt x="1978019" y="2027612"/>
                  </a:lnTo>
                  <a:lnTo>
                    <a:pt x="1973653" y="2028809"/>
                  </a:lnTo>
                  <a:lnTo>
                    <a:pt x="1969286" y="2030006"/>
                  </a:lnTo>
                  <a:lnTo>
                    <a:pt x="1964920" y="2031601"/>
                  </a:lnTo>
                  <a:lnTo>
                    <a:pt x="1960156" y="2032000"/>
                  </a:lnTo>
                  <a:lnTo>
                    <a:pt x="1954996" y="2032000"/>
                  </a:lnTo>
                  <a:lnTo>
                    <a:pt x="264726" y="2032000"/>
                  </a:lnTo>
                  <a:lnTo>
                    <a:pt x="259566" y="2032000"/>
                  </a:lnTo>
                  <a:lnTo>
                    <a:pt x="254802" y="2031601"/>
                  </a:lnTo>
                  <a:lnTo>
                    <a:pt x="250436" y="2030006"/>
                  </a:lnTo>
                  <a:lnTo>
                    <a:pt x="246069" y="2028809"/>
                  </a:lnTo>
                  <a:lnTo>
                    <a:pt x="241306" y="2027612"/>
                  </a:lnTo>
                  <a:lnTo>
                    <a:pt x="237733" y="2025219"/>
                  </a:lnTo>
                  <a:lnTo>
                    <a:pt x="233763" y="2023225"/>
                  </a:lnTo>
                  <a:lnTo>
                    <a:pt x="230588" y="2020433"/>
                  </a:lnTo>
                  <a:lnTo>
                    <a:pt x="227015" y="2017641"/>
                  </a:lnTo>
                  <a:lnTo>
                    <a:pt x="224236" y="2014848"/>
                  </a:lnTo>
                  <a:lnTo>
                    <a:pt x="222251" y="2011259"/>
                  </a:lnTo>
                  <a:lnTo>
                    <a:pt x="219870" y="2007669"/>
                  </a:lnTo>
                  <a:lnTo>
                    <a:pt x="218282" y="2004079"/>
                  </a:lnTo>
                  <a:lnTo>
                    <a:pt x="217091" y="2000489"/>
                  </a:lnTo>
                  <a:lnTo>
                    <a:pt x="216297" y="1996501"/>
                  </a:lnTo>
                  <a:lnTo>
                    <a:pt x="215900" y="1992113"/>
                  </a:lnTo>
                  <a:lnTo>
                    <a:pt x="216297" y="1988124"/>
                  </a:lnTo>
                  <a:lnTo>
                    <a:pt x="217091" y="1984136"/>
                  </a:lnTo>
                  <a:lnTo>
                    <a:pt x="218282" y="1980147"/>
                  </a:lnTo>
                  <a:lnTo>
                    <a:pt x="219870" y="1976956"/>
                  </a:lnTo>
                  <a:lnTo>
                    <a:pt x="222251" y="1973366"/>
                  </a:lnTo>
                  <a:lnTo>
                    <a:pt x="224236" y="1970175"/>
                  </a:lnTo>
                  <a:lnTo>
                    <a:pt x="227015" y="1966984"/>
                  </a:lnTo>
                  <a:lnTo>
                    <a:pt x="230588" y="1963793"/>
                  </a:lnTo>
                  <a:lnTo>
                    <a:pt x="233763" y="1961799"/>
                  </a:lnTo>
                  <a:lnTo>
                    <a:pt x="237733" y="1959007"/>
                  </a:lnTo>
                  <a:lnTo>
                    <a:pt x="241306" y="1957411"/>
                  </a:lnTo>
                  <a:lnTo>
                    <a:pt x="246069" y="1955417"/>
                  </a:lnTo>
                  <a:lnTo>
                    <a:pt x="250436" y="1954220"/>
                  </a:lnTo>
                  <a:lnTo>
                    <a:pt x="254802" y="1953423"/>
                  </a:lnTo>
                  <a:lnTo>
                    <a:pt x="259566" y="1952625"/>
                  </a:lnTo>
                  <a:close/>
                  <a:moveTo>
                    <a:pt x="259566" y="1851025"/>
                  </a:moveTo>
                  <a:lnTo>
                    <a:pt x="264726" y="1851025"/>
                  </a:lnTo>
                  <a:lnTo>
                    <a:pt x="1954996" y="1851025"/>
                  </a:lnTo>
                  <a:lnTo>
                    <a:pt x="1960156" y="1851025"/>
                  </a:lnTo>
                  <a:lnTo>
                    <a:pt x="1964920" y="1851823"/>
                  </a:lnTo>
                  <a:lnTo>
                    <a:pt x="1969286" y="1853019"/>
                  </a:lnTo>
                  <a:lnTo>
                    <a:pt x="1973653" y="1854216"/>
                  </a:lnTo>
                  <a:lnTo>
                    <a:pt x="1978019" y="1855811"/>
                  </a:lnTo>
                  <a:lnTo>
                    <a:pt x="1981989" y="1857806"/>
                  </a:lnTo>
                  <a:lnTo>
                    <a:pt x="1985959" y="1860199"/>
                  </a:lnTo>
                  <a:lnTo>
                    <a:pt x="1989134" y="1862592"/>
                  </a:lnTo>
                  <a:lnTo>
                    <a:pt x="1992310" y="1865783"/>
                  </a:lnTo>
                  <a:lnTo>
                    <a:pt x="1995089" y="1868575"/>
                  </a:lnTo>
                  <a:lnTo>
                    <a:pt x="1997470" y="1871766"/>
                  </a:lnTo>
                  <a:lnTo>
                    <a:pt x="1999455" y="1875356"/>
                  </a:lnTo>
                  <a:lnTo>
                    <a:pt x="2001440" y="1878946"/>
                  </a:lnTo>
                  <a:lnTo>
                    <a:pt x="2002631" y="1882934"/>
                  </a:lnTo>
                  <a:lnTo>
                    <a:pt x="2003028" y="1886923"/>
                  </a:lnTo>
                  <a:lnTo>
                    <a:pt x="2003425" y="1890912"/>
                  </a:lnTo>
                  <a:lnTo>
                    <a:pt x="2003028" y="1895299"/>
                  </a:lnTo>
                  <a:lnTo>
                    <a:pt x="2002631" y="1898889"/>
                  </a:lnTo>
                  <a:lnTo>
                    <a:pt x="2001440" y="1902878"/>
                  </a:lnTo>
                  <a:lnTo>
                    <a:pt x="1999455" y="1906069"/>
                  </a:lnTo>
                  <a:lnTo>
                    <a:pt x="1997470" y="1909659"/>
                  </a:lnTo>
                  <a:lnTo>
                    <a:pt x="1995089" y="1913248"/>
                  </a:lnTo>
                  <a:lnTo>
                    <a:pt x="1992310" y="1916439"/>
                  </a:lnTo>
                  <a:lnTo>
                    <a:pt x="1989134" y="1918833"/>
                  </a:lnTo>
                  <a:lnTo>
                    <a:pt x="1985959" y="1921625"/>
                  </a:lnTo>
                  <a:lnTo>
                    <a:pt x="1981989" y="1924018"/>
                  </a:lnTo>
                  <a:lnTo>
                    <a:pt x="1978019" y="1926012"/>
                  </a:lnTo>
                  <a:lnTo>
                    <a:pt x="1973653" y="1927209"/>
                  </a:lnTo>
                  <a:lnTo>
                    <a:pt x="1969286" y="1928804"/>
                  </a:lnTo>
                  <a:lnTo>
                    <a:pt x="1964920" y="1930001"/>
                  </a:lnTo>
                  <a:lnTo>
                    <a:pt x="1960156" y="1930400"/>
                  </a:lnTo>
                  <a:lnTo>
                    <a:pt x="1954996" y="1930400"/>
                  </a:lnTo>
                  <a:lnTo>
                    <a:pt x="264726" y="1930400"/>
                  </a:lnTo>
                  <a:lnTo>
                    <a:pt x="259566" y="1930400"/>
                  </a:lnTo>
                  <a:lnTo>
                    <a:pt x="254802" y="1930001"/>
                  </a:lnTo>
                  <a:lnTo>
                    <a:pt x="250436" y="1928804"/>
                  </a:lnTo>
                  <a:lnTo>
                    <a:pt x="246069" y="1927209"/>
                  </a:lnTo>
                  <a:lnTo>
                    <a:pt x="241306" y="1926012"/>
                  </a:lnTo>
                  <a:lnTo>
                    <a:pt x="237733" y="1924018"/>
                  </a:lnTo>
                  <a:lnTo>
                    <a:pt x="233763" y="1921625"/>
                  </a:lnTo>
                  <a:lnTo>
                    <a:pt x="230588" y="1918833"/>
                  </a:lnTo>
                  <a:lnTo>
                    <a:pt x="227015" y="1916439"/>
                  </a:lnTo>
                  <a:lnTo>
                    <a:pt x="224236" y="1913248"/>
                  </a:lnTo>
                  <a:lnTo>
                    <a:pt x="222251" y="1909659"/>
                  </a:lnTo>
                  <a:lnTo>
                    <a:pt x="219870" y="1906069"/>
                  </a:lnTo>
                  <a:lnTo>
                    <a:pt x="218282" y="1902878"/>
                  </a:lnTo>
                  <a:lnTo>
                    <a:pt x="217091" y="1898889"/>
                  </a:lnTo>
                  <a:lnTo>
                    <a:pt x="216297" y="1895299"/>
                  </a:lnTo>
                  <a:lnTo>
                    <a:pt x="215900" y="1890912"/>
                  </a:lnTo>
                  <a:lnTo>
                    <a:pt x="216297" y="1886923"/>
                  </a:lnTo>
                  <a:lnTo>
                    <a:pt x="217091" y="1882934"/>
                  </a:lnTo>
                  <a:lnTo>
                    <a:pt x="218282" y="1878946"/>
                  </a:lnTo>
                  <a:lnTo>
                    <a:pt x="219870" y="1875356"/>
                  </a:lnTo>
                  <a:lnTo>
                    <a:pt x="222251" y="1871766"/>
                  </a:lnTo>
                  <a:lnTo>
                    <a:pt x="224236" y="1868575"/>
                  </a:lnTo>
                  <a:lnTo>
                    <a:pt x="227015" y="1865783"/>
                  </a:lnTo>
                  <a:lnTo>
                    <a:pt x="230588" y="1862592"/>
                  </a:lnTo>
                  <a:lnTo>
                    <a:pt x="233763" y="1860199"/>
                  </a:lnTo>
                  <a:lnTo>
                    <a:pt x="237733" y="1857806"/>
                  </a:lnTo>
                  <a:lnTo>
                    <a:pt x="241306" y="1855811"/>
                  </a:lnTo>
                  <a:lnTo>
                    <a:pt x="246069" y="1854216"/>
                  </a:lnTo>
                  <a:lnTo>
                    <a:pt x="250436" y="1853019"/>
                  </a:lnTo>
                  <a:lnTo>
                    <a:pt x="254802" y="1851823"/>
                  </a:lnTo>
                  <a:lnTo>
                    <a:pt x="259566" y="1851025"/>
                  </a:lnTo>
                  <a:close/>
                  <a:moveTo>
                    <a:pt x="558571" y="627063"/>
                  </a:moveTo>
                  <a:lnTo>
                    <a:pt x="563363" y="627063"/>
                  </a:lnTo>
                  <a:lnTo>
                    <a:pt x="568555" y="627063"/>
                  </a:lnTo>
                  <a:lnTo>
                    <a:pt x="573348" y="627461"/>
                  </a:lnTo>
                  <a:lnTo>
                    <a:pt x="578140" y="627858"/>
                  </a:lnTo>
                  <a:lnTo>
                    <a:pt x="582932" y="629449"/>
                  </a:lnTo>
                  <a:lnTo>
                    <a:pt x="591719" y="631835"/>
                  </a:lnTo>
                  <a:lnTo>
                    <a:pt x="600505" y="635413"/>
                  </a:lnTo>
                  <a:lnTo>
                    <a:pt x="608892" y="639787"/>
                  </a:lnTo>
                  <a:lnTo>
                    <a:pt x="616879" y="645354"/>
                  </a:lnTo>
                  <a:lnTo>
                    <a:pt x="624068" y="651318"/>
                  </a:lnTo>
                  <a:lnTo>
                    <a:pt x="631256" y="658475"/>
                  </a:lnTo>
                  <a:lnTo>
                    <a:pt x="637247" y="666030"/>
                  </a:lnTo>
                  <a:lnTo>
                    <a:pt x="642439" y="673584"/>
                  </a:lnTo>
                  <a:lnTo>
                    <a:pt x="647631" y="682730"/>
                  </a:lnTo>
                  <a:lnTo>
                    <a:pt x="651624" y="692272"/>
                  </a:lnTo>
                  <a:lnTo>
                    <a:pt x="654420" y="701815"/>
                  </a:lnTo>
                  <a:lnTo>
                    <a:pt x="656816" y="712153"/>
                  </a:lnTo>
                  <a:lnTo>
                    <a:pt x="658414" y="722491"/>
                  </a:lnTo>
                  <a:lnTo>
                    <a:pt x="658813" y="733625"/>
                  </a:lnTo>
                  <a:lnTo>
                    <a:pt x="658414" y="743962"/>
                  </a:lnTo>
                  <a:lnTo>
                    <a:pt x="656816" y="754698"/>
                  </a:lnTo>
                  <a:lnTo>
                    <a:pt x="654420" y="765036"/>
                  </a:lnTo>
                  <a:lnTo>
                    <a:pt x="651624" y="774976"/>
                  </a:lnTo>
                  <a:lnTo>
                    <a:pt x="647631" y="784122"/>
                  </a:lnTo>
                  <a:lnTo>
                    <a:pt x="642439" y="792869"/>
                  </a:lnTo>
                  <a:lnTo>
                    <a:pt x="637247" y="801219"/>
                  </a:lnTo>
                  <a:lnTo>
                    <a:pt x="631256" y="808774"/>
                  </a:lnTo>
                  <a:lnTo>
                    <a:pt x="624068" y="815533"/>
                  </a:lnTo>
                  <a:lnTo>
                    <a:pt x="616879" y="821498"/>
                  </a:lnTo>
                  <a:lnTo>
                    <a:pt x="608892" y="826667"/>
                  </a:lnTo>
                  <a:lnTo>
                    <a:pt x="600505" y="831438"/>
                  </a:lnTo>
                  <a:lnTo>
                    <a:pt x="591719" y="835017"/>
                  </a:lnTo>
                  <a:lnTo>
                    <a:pt x="582932" y="837800"/>
                  </a:lnTo>
                  <a:lnTo>
                    <a:pt x="578140" y="838595"/>
                  </a:lnTo>
                  <a:lnTo>
                    <a:pt x="573348" y="838993"/>
                  </a:lnTo>
                  <a:lnTo>
                    <a:pt x="568555" y="839390"/>
                  </a:lnTo>
                  <a:lnTo>
                    <a:pt x="563363" y="839788"/>
                  </a:lnTo>
                  <a:lnTo>
                    <a:pt x="558571" y="839390"/>
                  </a:lnTo>
                  <a:lnTo>
                    <a:pt x="553778" y="838993"/>
                  </a:lnTo>
                  <a:lnTo>
                    <a:pt x="548986" y="838595"/>
                  </a:lnTo>
                  <a:lnTo>
                    <a:pt x="544593" y="837800"/>
                  </a:lnTo>
                  <a:lnTo>
                    <a:pt x="535407" y="835017"/>
                  </a:lnTo>
                  <a:lnTo>
                    <a:pt x="526621" y="831438"/>
                  </a:lnTo>
                  <a:lnTo>
                    <a:pt x="518234" y="826667"/>
                  </a:lnTo>
                  <a:lnTo>
                    <a:pt x="510646" y="821498"/>
                  </a:lnTo>
                  <a:lnTo>
                    <a:pt x="503058" y="815533"/>
                  </a:lnTo>
                  <a:lnTo>
                    <a:pt x="496269" y="808774"/>
                  </a:lnTo>
                  <a:lnTo>
                    <a:pt x="492126" y="803549"/>
                  </a:lnTo>
                  <a:lnTo>
                    <a:pt x="492126" y="1749822"/>
                  </a:lnTo>
                  <a:lnTo>
                    <a:pt x="491728" y="1754982"/>
                  </a:lnTo>
                  <a:lnTo>
                    <a:pt x="491331" y="1760141"/>
                  </a:lnTo>
                  <a:lnTo>
                    <a:pt x="490138" y="1764904"/>
                  </a:lnTo>
                  <a:lnTo>
                    <a:pt x="488548" y="1769666"/>
                  </a:lnTo>
                  <a:lnTo>
                    <a:pt x="486957" y="1774825"/>
                  </a:lnTo>
                  <a:lnTo>
                    <a:pt x="484174" y="1778794"/>
                  </a:lnTo>
                  <a:lnTo>
                    <a:pt x="482186" y="1783160"/>
                  </a:lnTo>
                  <a:lnTo>
                    <a:pt x="479006" y="1786732"/>
                  </a:lnTo>
                  <a:lnTo>
                    <a:pt x="475825" y="1789907"/>
                  </a:lnTo>
                  <a:lnTo>
                    <a:pt x="472246" y="1793082"/>
                  </a:lnTo>
                  <a:lnTo>
                    <a:pt x="468271" y="1795860"/>
                  </a:lnTo>
                  <a:lnTo>
                    <a:pt x="464295" y="1797844"/>
                  </a:lnTo>
                  <a:lnTo>
                    <a:pt x="460716" y="1799828"/>
                  </a:lnTo>
                  <a:lnTo>
                    <a:pt x="455945" y="1801019"/>
                  </a:lnTo>
                  <a:lnTo>
                    <a:pt x="451572" y="1801416"/>
                  </a:lnTo>
                  <a:lnTo>
                    <a:pt x="446801" y="1801813"/>
                  </a:lnTo>
                  <a:lnTo>
                    <a:pt x="316391" y="1801813"/>
                  </a:lnTo>
                  <a:lnTo>
                    <a:pt x="312017" y="1801416"/>
                  </a:lnTo>
                  <a:lnTo>
                    <a:pt x="307644" y="1801019"/>
                  </a:lnTo>
                  <a:lnTo>
                    <a:pt x="303270" y="1799828"/>
                  </a:lnTo>
                  <a:lnTo>
                    <a:pt x="298499" y="1797844"/>
                  </a:lnTo>
                  <a:lnTo>
                    <a:pt x="294921" y="1795860"/>
                  </a:lnTo>
                  <a:lnTo>
                    <a:pt x="291343" y="1793082"/>
                  </a:lnTo>
                  <a:lnTo>
                    <a:pt x="287764" y="1789907"/>
                  </a:lnTo>
                  <a:lnTo>
                    <a:pt x="284584" y="1786732"/>
                  </a:lnTo>
                  <a:lnTo>
                    <a:pt x="281403" y="1783160"/>
                  </a:lnTo>
                  <a:lnTo>
                    <a:pt x="279017" y="1778794"/>
                  </a:lnTo>
                  <a:lnTo>
                    <a:pt x="276632" y="1774825"/>
                  </a:lnTo>
                  <a:lnTo>
                    <a:pt x="275041" y="1769666"/>
                  </a:lnTo>
                  <a:lnTo>
                    <a:pt x="273053" y="1764904"/>
                  </a:lnTo>
                  <a:lnTo>
                    <a:pt x="272258" y="1760141"/>
                  </a:lnTo>
                  <a:lnTo>
                    <a:pt x="271463" y="1754982"/>
                  </a:lnTo>
                  <a:lnTo>
                    <a:pt x="271463" y="1749822"/>
                  </a:lnTo>
                  <a:lnTo>
                    <a:pt x="271463" y="803989"/>
                  </a:lnTo>
                  <a:lnTo>
                    <a:pt x="267660" y="808774"/>
                  </a:lnTo>
                  <a:lnTo>
                    <a:pt x="260857" y="815533"/>
                  </a:lnTo>
                  <a:lnTo>
                    <a:pt x="253253" y="821498"/>
                  </a:lnTo>
                  <a:lnTo>
                    <a:pt x="245249" y="826667"/>
                  </a:lnTo>
                  <a:lnTo>
                    <a:pt x="237645" y="831438"/>
                  </a:lnTo>
                  <a:lnTo>
                    <a:pt x="228440" y="835017"/>
                  </a:lnTo>
                  <a:lnTo>
                    <a:pt x="219235" y="837800"/>
                  </a:lnTo>
                  <a:lnTo>
                    <a:pt x="214433" y="838595"/>
                  </a:lnTo>
                  <a:lnTo>
                    <a:pt x="210030" y="838993"/>
                  </a:lnTo>
                  <a:lnTo>
                    <a:pt x="205228" y="839390"/>
                  </a:lnTo>
                  <a:lnTo>
                    <a:pt x="200425" y="839788"/>
                  </a:lnTo>
                  <a:lnTo>
                    <a:pt x="195222" y="839390"/>
                  </a:lnTo>
                  <a:lnTo>
                    <a:pt x="190420" y="838993"/>
                  </a:lnTo>
                  <a:lnTo>
                    <a:pt x="185617" y="838595"/>
                  </a:lnTo>
                  <a:lnTo>
                    <a:pt x="180815" y="837800"/>
                  </a:lnTo>
                  <a:lnTo>
                    <a:pt x="171610" y="835017"/>
                  </a:lnTo>
                  <a:lnTo>
                    <a:pt x="163206" y="831438"/>
                  </a:lnTo>
                  <a:lnTo>
                    <a:pt x="154801" y="826667"/>
                  </a:lnTo>
                  <a:lnTo>
                    <a:pt x="146797" y="821498"/>
                  </a:lnTo>
                  <a:lnTo>
                    <a:pt x="139193" y="815533"/>
                  </a:lnTo>
                  <a:lnTo>
                    <a:pt x="132389" y="808774"/>
                  </a:lnTo>
                  <a:lnTo>
                    <a:pt x="126386" y="801219"/>
                  </a:lnTo>
                  <a:lnTo>
                    <a:pt x="121184" y="792869"/>
                  </a:lnTo>
                  <a:lnTo>
                    <a:pt x="115981" y="784122"/>
                  </a:lnTo>
                  <a:lnTo>
                    <a:pt x="112379" y="774976"/>
                  </a:lnTo>
                  <a:lnTo>
                    <a:pt x="109177" y="765036"/>
                  </a:lnTo>
                  <a:lnTo>
                    <a:pt x="106376" y="754698"/>
                  </a:lnTo>
                  <a:lnTo>
                    <a:pt x="105175" y="743962"/>
                  </a:lnTo>
                  <a:lnTo>
                    <a:pt x="104775" y="733625"/>
                  </a:lnTo>
                  <a:lnTo>
                    <a:pt x="105175" y="722491"/>
                  </a:lnTo>
                  <a:lnTo>
                    <a:pt x="106376" y="712153"/>
                  </a:lnTo>
                  <a:lnTo>
                    <a:pt x="109177" y="701815"/>
                  </a:lnTo>
                  <a:lnTo>
                    <a:pt x="112379" y="692273"/>
                  </a:lnTo>
                  <a:lnTo>
                    <a:pt x="115981" y="682730"/>
                  </a:lnTo>
                  <a:lnTo>
                    <a:pt x="121184" y="673585"/>
                  </a:lnTo>
                  <a:lnTo>
                    <a:pt x="126386" y="666030"/>
                  </a:lnTo>
                  <a:lnTo>
                    <a:pt x="132389" y="658475"/>
                  </a:lnTo>
                  <a:lnTo>
                    <a:pt x="139193" y="651318"/>
                  </a:lnTo>
                  <a:lnTo>
                    <a:pt x="146797" y="645354"/>
                  </a:lnTo>
                  <a:lnTo>
                    <a:pt x="154801" y="639787"/>
                  </a:lnTo>
                  <a:lnTo>
                    <a:pt x="163206" y="635413"/>
                  </a:lnTo>
                  <a:lnTo>
                    <a:pt x="171610" y="631835"/>
                  </a:lnTo>
                  <a:lnTo>
                    <a:pt x="180815" y="629449"/>
                  </a:lnTo>
                  <a:lnTo>
                    <a:pt x="185617" y="627859"/>
                  </a:lnTo>
                  <a:lnTo>
                    <a:pt x="190420" y="627461"/>
                  </a:lnTo>
                  <a:lnTo>
                    <a:pt x="195222" y="627063"/>
                  </a:lnTo>
                  <a:lnTo>
                    <a:pt x="197222" y="627063"/>
                  </a:lnTo>
                  <a:lnTo>
                    <a:pt x="200394" y="627063"/>
                  </a:lnTo>
                  <a:lnTo>
                    <a:pt x="200425" y="627063"/>
                  </a:lnTo>
                  <a:lnTo>
                    <a:pt x="205228" y="627063"/>
                  </a:lnTo>
                  <a:lnTo>
                    <a:pt x="558570" y="627063"/>
                  </a:lnTo>
                  <a:lnTo>
                    <a:pt x="558571" y="627063"/>
                  </a:lnTo>
                  <a:close/>
                  <a:moveTo>
                    <a:pt x="922944" y="627063"/>
                  </a:moveTo>
                  <a:lnTo>
                    <a:pt x="927696" y="627063"/>
                  </a:lnTo>
                  <a:lnTo>
                    <a:pt x="932449" y="627063"/>
                  </a:lnTo>
                  <a:lnTo>
                    <a:pt x="932450" y="627063"/>
                  </a:lnTo>
                  <a:lnTo>
                    <a:pt x="1286688" y="627063"/>
                  </a:lnTo>
                  <a:lnTo>
                    <a:pt x="1286689" y="627063"/>
                  </a:lnTo>
                  <a:lnTo>
                    <a:pt x="1291432" y="627063"/>
                  </a:lnTo>
                  <a:lnTo>
                    <a:pt x="1296174" y="627063"/>
                  </a:lnTo>
                  <a:lnTo>
                    <a:pt x="1300917" y="627461"/>
                  </a:lnTo>
                  <a:lnTo>
                    <a:pt x="1306054" y="627858"/>
                  </a:lnTo>
                  <a:lnTo>
                    <a:pt x="1310402" y="629449"/>
                  </a:lnTo>
                  <a:lnTo>
                    <a:pt x="1319492" y="631835"/>
                  </a:lnTo>
                  <a:lnTo>
                    <a:pt x="1328187" y="635413"/>
                  </a:lnTo>
                  <a:lnTo>
                    <a:pt x="1336486" y="639787"/>
                  </a:lnTo>
                  <a:lnTo>
                    <a:pt x="1343995" y="645353"/>
                  </a:lnTo>
                  <a:lnTo>
                    <a:pt x="1351504" y="651318"/>
                  </a:lnTo>
                  <a:lnTo>
                    <a:pt x="1357828" y="658475"/>
                  </a:lnTo>
                  <a:lnTo>
                    <a:pt x="1364151" y="666030"/>
                  </a:lnTo>
                  <a:lnTo>
                    <a:pt x="1369684" y="673584"/>
                  </a:lnTo>
                  <a:lnTo>
                    <a:pt x="1374427" y="682729"/>
                  </a:lnTo>
                  <a:lnTo>
                    <a:pt x="1378379" y="692272"/>
                  </a:lnTo>
                  <a:lnTo>
                    <a:pt x="1381541" y="701815"/>
                  </a:lnTo>
                  <a:lnTo>
                    <a:pt x="1383912" y="712153"/>
                  </a:lnTo>
                  <a:lnTo>
                    <a:pt x="1385493" y="722491"/>
                  </a:lnTo>
                  <a:lnTo>
                    <a:pt x="1385888" y="733624"/>
                  </a:lnTo>
                  <a:lnTo>
                    <a:pt x="1385493" y="743962"/>
                  </a:lnTo>
                  <a:lnTo>
                    <a:pt x="1383912" y="754698"/>
                  </a:lnTo>
                  <a:lnTo>
                    <a:pt x="1381541" y="765036"/>
                  </a:lnTo>
                  <a:lnTo>
                    <a:pt x="1378379" y="774976"/>
                  </a:lnTo>
                  <a:lnTo>
                    <a:pt x="1374427" y="784122"/>
                  </a:lnTo>
                  <a:lnTo>
                    <a:pt x="1369684" y="792869"/>
                  </a:lnTo>
                  <a:lnTo>
                    <a:pt x="1364151" y="801219"/>
                  </a:lnTo>
                  <a:lnTo>
                    <a:pt x="1357828" y="808774"/>
                  </a:lnTo>
                  <a:lnTo>
                    <a:pt x="1351504" y="815533"/>
                  </a:lnTo>
                  <a:lnTo>
                    <a:pt x="1343995" y="821498"/>
                  </a:lnTo>
                  <a:lnTo>
                    <a:pt x="1336486" y="826667"/>
                  </a:lnTo>
                  <a:lnTo>
                    <a:pt x="1328187" y="831438"/>
                  </a:lnTo>
                  <a:lnTo>
                    <a:pt x="1319492" y="835017"/>
                  </a:lnTo>
                  <a:lnTo>
                    <a:pt x="1310402" y="837800"/>
                  </a:lnTo>
                  <a:lnTo>
                    <a:pt x="1306054" y="838595"/>
                  </a:lnTo>
                  <a:lnTo>
                    <a:pt x="1300917" y="838993"/>
                  </a:lnTo>
                  <a:lnTo>
                    <a:pt x="1296174" y="839390"/>
                  </a:lnTo>
                  <a:lnTo>
                    <a:pt x="1291432" y="839788"/>
                  </a:lnTo>
                  <a:lnTo>
                    <a:pt x="1286689" y="839390"/>
                  </a:lnTo>
                  <a:lnTo>
                    <a:pt x="1281946" y="838993"/>
                  </a:lnTo>
                  <a:lnTo>
                    <a:pt x="1277204" y="838595"/>
                  </a:lnTo>
                  <a:lnTo>
                    <a:pt x="1272066" y="837800"/>
                  </a:lnTo>
                  <a:lnTo>
                    <a:pt x="1263371" y="835017"/>
                  </a:lnTo>
                  <a:lnTo>
                    <a:pt x="1254676" y="831438"/>
                  </a:lnTo>
                  <a:lnTo>
                    <a:pt x="1246377" y="826667"/>
                  </a:lnTo>
                  <a:lnTo>
                    <a:pt x="1238473" y="821498"/>
                  </a:lnTo>
                  <a:lnTo>
                    <a:pt x="1231754" y="815533"/>
                  </a:lnTo>
                  <a:lnTo>
                    <a:pt x="1224640" y="808774"/>
                  </a:lnTo>
                  <a:lnTo>
                    <a:pt x="1219201" y="802275"/>
                  </a:lnTo>
                  <a:lnTo>
                    <a:pt x="1219201" y="1749822"/>
                  </a:lnTo>
                  <a:lnTo>
                    <a:pt x="1218804" y="1754982"/>
                  </a:lnTo>
                  <a:lnTo>
                    <a:pt x="1218407" y="1760141"/>
                  </a:lnTo>
                  <a:lnTo>
                    <a:pt x="1216820" y="1764904"/>
                  </a:lnTo>
                  <a:lnTo>
                    <a:pt x="1215629" y="1769666"/>
                  </a:lnTo>
                  <a:lnTo>
                    <a:pt x="1213248" y="1774825"/>
                  </a:lnTo>
                  <a:lnTo>
                    <a:pt x="1211263" y="1778794"/>
                  </a:lnTo>
                  <a:lnTo>
                    <a:pt x="1208485" y="1783160"/>
                  </a:lnTo>
                  <a:lnTo>
                    <a:pt x="1206104" y="1786732"/>
                  </a:lnTo>
                  <a:lnTo>
                    <a:pt x="1202532" y="1789907"/>
                  </a:lnTo>
                  <a:lnTo>
                    <a:pt x="1198960" y="1793082"/>
                  </a:lnTo>
                  <a:lnTo>
                    <a:pt x="1195388" y="1795860"/>
                  </a:lnTo>
                  <a:lnTo>
                    <a:pt x="1191420" y="1797844"/>
                  </a:lnTo>
                  <a:lnTo>
                    <a:pt x="1187451" y="1799828"/>
                  </a:lnTo>
                  <a:lnTo>
                    <a:pt x="1183085" y="1801019"/>
                  </a:lnTo>
                  <a:lnTo>
                    <a:pt x="1178720" y="1801416"/>
                  </a:lnTo>
                  <a:lnTo>
                    <a:pt x="1173957" y="1801813"/>
                  </a:lnTo>
                  <a:lnTo>
                    <a:pt x="1043385" y="1801813"/>
                  </a:lnTo>
                  <a:lnTo>
                    <a:pt x="1038622" y="1801416"/>
                  </a:lnTo>
                  <a:lnTo>
                    <a:pt x="1034257" y="1801019"/>
                  </a:lnTo>
                  <a:lnTo>
                    <a:pt x="1030288" y="1799828"/>
                  </a:lnTo>
                  <a:lnTo>
                    <a:pt x="1025922" y="1797844"/>
                  </a:lnTo>
                  <a:lnTo>
                    <a:pt x="1021954" y="1795860"/>
                  </a:lnTo>
                  <a:lnTo>
                    <a:pt x="1018382" y="1793082"/>
                  </a:lnTo>
                  <a:lnTo>
                    <a:pt x="1015207" y="1789907"/>
                  </a:lnTo>
                  <a:lnTo>
                    <a:pt x="1012032" y="1786732"/>
                  </a:lnTo>
                  <a:lnTo>
                    <a:pt x="1008857" y="1783160"/>
                  </a:lnTo>
                  <a:lnTo>
                    <a:pt x="1006079" y="1778794"/>
                  </a:lnTo>
                  <a:lnTo>
                    <a:pt x="1004094" y="1774825"/>
                  </a:lnTo>
                  <a:lnTo>
                    <a:pt x="1002110" y="1769666"/>
                  </a:lnTo>
                  <a:lnTo>
                    <a:pt x="1000522" y="1764904"/>
                  </a:lnTo>
                  <a:lnTo>
                    <a:pt x="999729" y="1760141"/>
                  </a:lnTo>
                  <a:lnTo>
                    <a:pt x="998935" y="1754982"/>
                  </a:lnTo>
                  <a:lnTo>
                    <a:pt x="998538" y="1749822"/>
                  </a:lnTo>
                  <a:lnTo>
                    <a:pt x="998538" y="804112"/>
                  </a:lnTo>
                  <a:lnTo>
                    <a:pt x="994628" y="808774"/>
                  </a:lnTo>
                  <a:lnTo>
                    <a:pt x="987895" y="815533"/>
                  </a:lnTo>
                  <a:lnTo>
                    <a:pt x="980766" y="821498"/>
                  </a:lnTo>
                  <a:lnTo>
                    <a:pt x="972846" y="826667"/>
                  </a:lnTo>
                  <a:lnTo>
                    <a:pt x="964529" y="831438"/>
                  </a:lnTo>
                  <a:lnTo>
                    <a:pt x="955816" y="835017"/>
                  </a:lnTo>
                  <a:lnTo>
                    <a:pt x="947103" y="837800"/>
                  </a:lnTo>
                  <a:lnTo>
                    <a:pt x="942350" y="838595"/>
                  </a:lnTo>
                  <a:lnTo>
                    <a:pt x="937598" y="838993"/>
                  </a:lnTo>
                  <a:lnTo>
                    <a:pt x="932449" y="839390"/>
                  </a:lnTo>
                  <a:lnTo>
                    <a:pt x="927696" y="839788"/>
                  </a:lnTo>
                  <a:lnTo>
                    <a:pt x="922944" y="839390"/>
                  </a:lnTo>
                  <a:lnTo>
                    <a:pt x="918191" y="838993"/>
                  </a:lnTo>
                  <a:lnTo>
                    <a:pt x="913439" y="838595"/>
                  </a:lnTo>
                  <a:lnTo>
                    <a:pt x="909082" y="837800"/>
                  </a:lnTo>
                  <a:lnTo>
                    <a:pt x="899577" y="835017"/>
                  </a:lnTo>
                  <a:lnTo>
                    <a:pt x="890864" y="831438"/>
                  </a:lnTo>
                  <a:lnTo>
                    <a:pt x="882547" y="826667"/>
                  </a:lnTo>
                  <a:lnTo>
                    <a:pt x="875419" y="821498"/>
                  </a:lnTo>
                  <a:lnTo>
                    <a:pt x="867894" y="815533"/>
                  </a:lnTo>
                  <a:lnTo>
                    <a:pt x="861161" y="808774"/>
                  </a:lnTo>
                  <a:lnTo>
                    <a:pt x="855220" y="801219"/>
                  </a:lnTo>
                  <a:lnTo>
                    <a:pt x="849280" y="792869"/>
                  </a:lnTo>
                  <a:lnTo>
                    <a:pt x="844923" y="784122"/>
                  </a:lnTo>
                  <a:lnTo>
                    <a:pt x="840567" y="774976"/>
                  </a:lnTo>
                  <a:lnTo>
                    <a:pt x="837398" y="765036"/>
                  </a:lnTo>
                  <a:lnTo>
                    <a:pt x="835418" y="754698"/>
                  </a:lnTo>
                  <a:lnTo>
                    <a:pt x="834230" y="743962"/>
                  </a:lnTo>
                  <a:lnTo>
                    <a:pt x="833438" y="733625"/>
                  </a:lnTo>
                  <a:lnTo>
                    <a:pt x="834230" y="722491"/>
                  </a:lnTo>
                  <a:lnTo>
                    <a:pt x="835418" y="712153"/>
                  </a:lnTo>
                  <a:lnTo>
                    <a:pt x="837398" y="701815"/>
                  </a:lnTo>
                  <a:lnTo>
                    <a:pt x="840567" y="692272"/>
                  </a:lnTo>
                  <a:lnTo>
                    <a:pt x="844923" y="682729"/>
                  </a:lnTo>
                  <a:lnTo>
                    <a:pt x="849280" y="673584"/>
                  </a:lnTo>
                  <a:lnTo>
                    <a:pt x="855220" y="666030"/>
                  </a:lnTo>
                  <a:lnTo>
                    <a:pt x="861161" y="658475"/>
                  </a:lnTo>
                  <a:lnTo>
                    <a:pt x="867894" y="651318"/>
                  </a:lnTo>
                  <a:lnTo>
                    <a:pt x="875419" y="645354"/>
                  </a:lnTo>
                  <a:lnTo>
                    <a:pt x="882547" y="639787"/>
                  </a:lnTo>
                  <a:lnTo>
                    <a:pt x="890864" y="635413"/>
                  </a:lnTo>
                  <a:lnTo>
                    <a:pt x="899577" y="631835"/>
                  </a:lnTo>
                  <a:lnTo>
                    <a:pt x="909082" y="629449"/>
                  </a:lnTo>
                  <a:lnTo>
                    <a:pt x="913439" y="627858"/>
                  </a:lnTo>
                  <a:lnTo>
                    <a:pt x="918191" y="627461"/>
                  </a:lnTo>
                  <a:lnTo>
                    <a:pt x="922944" y="627063"/>
                  </a:lnTo>
                  <a:close/>
                  <a:moveTo>
                    <a:pt x="1650227" y="627063"/>
                  </a:moveTo>
                  <a:lnTo>
                    <a:pt x="1654970" y="627063"/>
                  </a:lnTo>
                  <a:lnTo>
                    <a:pt x="1659712" y="627063"/>
                  </a:lnTo>
                  <a:lnTo>
                    <a:pt x="1659713" y="627063"/>
                  </a:lnTo>
                  <a:lnTo>
                    <a:pt x="2013555" y="627063"/>
                  </a:lnTo>
                  <a:lnTo>
                    <a:pt x="2013556" y="627063"/>
                  </a:lnTo>
                  <a:lnTo>
                    <a:pt x="2018705" y="627063"/>
                  </a:lnTo>
                  <a:lnTo>
                    <a:pt x="2023457" y="627063"/>
                  </a:lnTo>
                  <a:lnTo>
                    <a:pt x="2028210" y="627461"/>
                  </a:lnTo>
                  <a:lnTo>
                    <a:pt x="2032566" y="627858"/>
                  </a:lnTo>
                  <a:lnTo>
                    <a:pt x="2037319" y="629449"/>
                  </a:lnTo>
                  <a:lnTo>
                    <a:pt x="2046824" y="631834"/>
                  </a:lnTo>
                  <a:lnTo>
                    <a:pt x="2055141" y="635413"/>
                  </a:lnTo>
                  <a:lnTo>
                    <a:pt x="2063458" y="639787"/>
                  </a:lnTo>
                  <a:lnTo>
                    <a:pt x="2071378" y="645353"/>
                  </a:lnTo>
                  <a:lnTo>
                    <a:pt x="2078507" y="651318"/>
                  </a:lnTo>
                  <a:lnTo>
                    <a:pt x="2085240" y="658475"/>
                  </a:lnTo>
                  <a:lnTo>
                    <a:pt x="2091181" y="666029"/>
                  </a:lnTo>
                  <a:lnTo>
                    <a:pt x="2096725" y="673584"/>
                  </a:lnTo>
                  <a:lnTo>
                    <a:pt x="2101478" y="682729"/>
                  </a:lnTo>
                  <a:lnTo>
                    <a:pt x="2105438" y="692272"/>
                  </a:lnTo>
                  <a:lnTo>
                    <a:pt x="2109003" y="701815"/>
                  </a:lnTo>
                  <a:lnTo>
                    <a:pt x="2110983" y="712153"/>
                  </a:lnTo>
                  <a:lnTo>
                    <a:pt x="2112567" y="722491"/>
                  </a:lnTo>
                  <a:lnTo>
                    <a:pt x="2112963" y="733624"/>
                  </a:lnTo>
                  <a:lnTo>
                    <a:pt x="2112567" y="743962"/>
                  </a:lnTo>
                  <a:lnTo>
                    <a:pt x="2110983" y="754698"/>
                  </a:lnTo>
                  <a:lnTo>
                    <a:pt x="2109003" y="765036"/>
                  </a:lnTo>
                  <a:lnTo>
                    <a:pt x="2105438" y="774976"/>
                  </a:lnTo>
                  <a:lnTo>
                    <a:pt x="2101478" y="784122"/>
                  </a:lnTo>
                  <a:lnTo>
                    <a:pt x="2096725" y="792869"/>
                  </a:lnTo>
                  <a:lnTo>
                    <a:pt x="2091181" y="801219"/>
                  </a:lnTo>
                  <a:lnTo>
                    <a:pt x="2085240" y="808774"/>
                  </a:lnTo>
                  <a:lnTo>
                    <a:pt x="2078507" y="815533"/>
                  </a:lnTo>
                  <a:lnTo>
                    <a:pt x="2071378" y="821498"/>
                  </a:lnTo>
                  <a:lnTo>
                    <a:pt x="2063458" y="826667"/>
                  </a:lnTo>
                  <a:lnTo>
                    <a:pt x="2055141" y="831438"/>
                  </a:lnTo>
                  <a:lnTo>
                    <a:pt x="2046824" y="835017"/>
                  </a:lnTo>
                  <a:lnTo>
                    <a:pt x="2037319" y="837800"/>
                  </a:lnTo>
                  <a:lnTo>
                    <a:pt x="2032566" y="838595"/>
                  </a:lnTo>
                  <a:lnTo>
                    <a:pt x="2028210" y="838993"/>
                  </a:lnTo>
                  <a:lnTo>
                    <a:pt x="2023457" y="839390"/>
                  </a:lnTo>
                  <a:lnTo>
                    <a:pt x="2018705" y="839788"/>
                  </a:lnTo>
                  <a:lnTo>
                    <a:pt x="2013556" y="839390"/>
                  </a:lnTo>
                  <a:lnTo>
                    <a:pt x="2008407" y="838993"/>
                  </a:lnTo>
                  <a:lnTo>
                    <a:pt x="2004051" y="838595"/>
                  </a:lnTo>
                  <a:lnTo>
                    <a:pt x="1999298" y="837800"/>
                  </a:lnTo>
                  <a:lnTo>
                    <a:pt x="1990189" y="835017"/>
                  </a:lnTo>
                  <a:lnTo>
                    <a:pt x="1981872" y="831438"/>
                  </a:lnTo>
                  <a:lnTo>
                    <a:pt x="1973556" y="826667"/>
                  </a:lnTo>
                  <a:lnTo>
                    <a:pt x="1965635" y="821498"/>
                  </a:lnTo>
                  <a:lnTo>
                    <a:pt x="1958110" y="815533"/>
                  </a:lnTo>
                  <a:lnTo>
                    <a:pt x="1951773" y="808774"/>
                  </a:lnTo>
                  <a:lnTo>
                    <a:pt x="1946276" y="802221"/>
                  </a:lnTo>
                  <a:lnTo>
                    <a:pt x="1946276" y="1749822"/>
                  </a:lnTo>
                  <a:lnTo>
                    <a:pt x="1946276" y="1754982"/>
                  </a:lnTo>
                  <a:lnTo>
                    <a:pt x="1945481" y="1760141"/>
                  </a:lnTo>
                  <a:lnTo>
                    <a:pt x="1944686" y="1764904"/>
                  </a:lnTo>
                  <a:lnTo>
                    <a:pt x="1943095" y="1769666"/>
                  </a:lnTo>
                  <a:lnTo>
                    <a:pt x="1941107" y="1774825"/>
                  </a:lnTo>
                  <a:lnTo>
                    <a:pt x="1939119" y="1778794"/>
                  </a:lnTo>
                  <a:lnTo>
                    <a:pt x="1936336" y="1783160"/>
                  </a:lnTo>
                  <a:lnTo>
                    <a:pt x="1933156" y="1786732"/>
                  </a:lnTo>
                  <a:lnTo>
                    <a:pt x="1930372" y="1789907"/>
                  </a:lnTo>
                  <a:lnTo>
                    <a:pt x="1926794" y="1793082"/>
                  </a:lnTo>
                  <a:lnTo>
                    <a:pt x="1923216" y="1795860"/>
                  </a:lnTo>
                  <a:lnTo>
                    <a:pt x="1919240" y="1797844"/>
                  </a:lnTo>
                  <a:lnTo>
                    <a:pt x="1914866" y="1799828"/>
                  </a:lnTo>
                  <a:lnTo>
                    <a:pt x="1910493" y="1801019"/>
                  </a:lnTo>
                  <a:lnTo>
                    <a:pt x="1906119" y="1801416"/>
                  </a:lnTo>
                  <a:lnTo>
                    <a:pt x="1901746" y="1801813"/>
                  </a:lnTo>
                  <a:lnTo>
                    <a:pt x="1770541" y="1801813"/>
                  </a:lnTo>
                  <a:lnTo>
                    <a:pt x="1766167" y="1801416"/>
                  </a:lnTo>
                  <a:lnTo>
                    <a:pt x="1761794" y="1801019"/>
                  </a:lnTo>
                  <a:lnTo>
                    <a:pt x="1757420" y="1799828"/>
                  </a:lnTo>
                  <a:lnTo>
                    <a:pt x="1753444" y="1797844"/>
                  </a:lnTo>
                  <a:lnTo>
                    <a:pt x="1749468" y="1795860"/>
                  </a:lnTo>
                  <a:lnTo>
                    <a:pt x="1745493" y="1793082"/>
                  </a:lnTo>
                  <a:lnTo>
                    <a:pt x="1741914" y="1789907"/>
                  </a:lnTo>
                  <a:lnTo>
                    <a:pt x="1738734" y="1786732"/>
                  </a:lnTo>
                  <a:lnTo>
                    <a:pt x="1735950" y="1783160"/>
                  </a:lnTo>
                  <a:lnTo>
                    <a:pt x="1733565" y="1778794"/>
                  </a:lnTo>
                  <a:lnTo>
                    <a:pt x="1731179" y="1774825"/>
                  </a:lnTo>
                  <a:lnTo>
                    <a:pt x="1729191" y="1769666"/>
                  </a:lnTo>
                  <a:lnTo>
                    <a:pt x="1727999" y="1764904"/>
                  </a:lnTo>
                  <a:lnTo>
                    <a:pt x="1726408" y="1760141"/>
                  </a:lnTo>
                  <a:lnTo>
                    <a:pt x="1726011" y="1754982"/>
                  </a:lnTo>
                  <a:lnTo>
                    <a:pt x="1725613" y="1749822"/>
                  </a:lnTo>
                  <a:lnTo>
                    <a:pt x="1725613" y="803700"/>
                  </a:lnTo>
                  <a:lnTo>
                    <a:pt x="1721366" y="808774"/>
                  </a:lnTo>
                  <a:lnTo>
                    <a:pt x="1714647" y="815533"/>
                  </a:lnTo>
                  <a:lnTo>
                    <a:pt x="1707928" y="821498"/>
                  </a:lnTo>
                  <a:lnTo>
                    <a:pt x="1700024" y="826667"/>
                  </a:lnTo>
                  <a:lnTo>
                    <a:pt x="1691725" y="831438"/>
                  </a:lnTo>
                  <a:lnTo>
                    <a:pt x="1683030" y="835017"/>
                  </a:lnTo>
                  <a:lnTo>
                    <a:pt x="1673940" y="837800"/>
                  </a:lnTo>
                  <a:lnTo>
                    <a:pt x="1669197" y="838595"/>
                  </a:lnTo>
                  <a:lnTo>
                    <a:pt x="1664455" y="838993"/>
                  </a:lnTo>
                  <a:lnTo>
                    <a:pt x="1659712" y="839390"/>
                  </a:lnTo>
                  <a:lnTo>
                    <a:pt x="1654970" y="839788"/>
                  </a:lnTo>
                  <a:lnTo>
                    <a:pt x="1650227" y="839390"/>
                  </a:lnTo>
                  <a:lnTo>
                    <a:pt x="1645484" y="838993"/>
                  </a:lnTo>
                  <a:lnTo>
                    <a:pt x="1640347" y="838595"/>
                  </a:lnTo>
                  <a:lnTo>
                    <a:pt x="1635604" y="837800"/>
                  </a:lnTo>
                  <a:lnTo>
                    <a:pt x="1626909" y="835017"/>
                  </a:lnTo>
                  <a:lnTo>
                    <a:pt x="1618214" y="831438"/>
                  </a:lnTo>
                  <a:lnTo>
                    <a:pt x="1609915" y="826667"/>
                  </a:lnTo>
                  <a:lnTo>
                    <a:pt x="1602011" y="821498"/>
                  </a:lnTo>
                  <a:lnTo>
                    <a:pt x="1594897" y="815533"/>
                  </a:lnTo>
                  <a:lnTo>
                    <a:pt x="1588178" y="808774"/>
                  </a:lnTo>
                  <a:lnTo>
                    <a:pt x="1581855" y="801219"/>
                  </a:lnTo>
                  <a:lnTo>
                    <a:pt x="1576717" y="792869"/>
                  </a:lnTo>
                  <a:lnTo>
                    <a:pt x="1571974" y="784122"/>
                  </a:lnTo>
                  <a:lnTo>
                    <a:pt x="1568022" y="774976"/>
                  </a:lnTo>
                  <a:lnTo>
                    <a:pt x="1564860" y="765036"/>
                  </a:lnTo>
                  <a:lnTo>
                    <a:pt x="1562094" y="754698"/>
                  </a:lnTo>
                  <a:lnTo>
                    <a:pt x="1560908" y="743962"/>
                  </a:lnTo>
                  <a:lnTo>
                    <a:pt x="1560513" y="733624"/>
                  </a:lnTo>
                  <a:lnTo>
                    <a:pt x="1560908" y="722491"/>
                  </a:lnTo>
                  <a:lnTo>
                    <a:pt x="1562094" y="712153"/>
                  </a:lnTo>
                  <a:lnTo>
                    <a:pt x="1564860" y="701815"/>
                  </a:lnTo>
                  <a:lnTo>
                    <a:pt x="1568022" y="692272"/>
                  </a:lnTo>
                  <a:lnTo>
                    <a:pt x="1571974" y="682729"/>
                  </a:lnTo>
                  <a:lnTo>
                    <a:pt x="1576717" y="673584"/>
                  </a:lnTo>
                  <a:lnTo>
                    <a:pt x="1581855" y="666029"/>
                  </a:lnTo>
                  <a:lnTo>
                    <a:pt x="1588178" y="658475"/>
                  </a:lnTo>
                  <a:lnTo>
                    <a:pt x="1594897" y="651318"/>
                  </a:lnTo>
                  <a:lnTo>
                    <a:pt x="1602011" y="645353"/>
                  </a:lnTo>
                  <a:lnTo>
                    <a:pt x="1609915" y="639787"/>
                  </a:lnTo>
                  <a:lnTo>
                    <a:pt x="1618214" y="635413"/>
                  </a:lnTo>
                  <a:lnTo>
                    <a:pt x="1626909" y="631834"/>
                  </a:lnTo>
                  <a:lnTo>
                    <a:pt x="1635604" y="629449"/>
                  </a:lnTo>
                  <a:lnTo>
                    <a:pt x="1640347" y="627858"/>
                  </a:lnTo>
                  <a:lnTo>
                    <a:pt x="1645484" y="627461"/>
                  </a:lnTo>
                  <a:lnTo>
                    <a:pt x="1650227" y="627063"/>
                  </a:lnTo>
                  <a:close/>
                  <a:moveTo>
                    <a:pt x="1109068" y="0"/>
                  </a:moveTo>
                  <a:lnTo>
                    <a:pt x="1663204" y="293093"/>
                  </a:lnTo>
                  <a:lnTo>
                    <a:pt x="2217738" y="585788"/>
                  </a:lnTo>
                  <a:lnTo>
                    <a:pt x="1109068" y="585788"/>
                  </a:lnTo>
                  <a:lnTo>
                    <a:pt x="0" y="585788"/>
                  </a:lnTo>
                  <a:lnTo>
                    <a:pt x="554534" y="293093"/>
                  </a:lnTo>
                  <a:lnTo>
                    <a:pt x="11090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圆角矩形 57"/>
            <p:cNvSpPr/>
            <p:nvPr/>
          </p:nvSpPr>
          <p:spPr>
            <a:xfrm rot="18900000">
              <a:off x="4347181" y="3629458"/>
              <a:ext cx="1909664" cy="63141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zh-CN" altLang="en-US" sz="2000">
                <a:solidFill>
                  <a:srgbClr val="E77817"/>
                </a:solidFill>
                <a:latin typeface="+mj-lt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5483138" y="3234938"/>
              <a:ext cx="528842" cy="529105"/>
              <a:chOff x="798773" y="5020276"/>
              <a:chExt cx="625187" cy="625187"/>
            </a:xfrm>
          </p:grpSpPr>
          <p:sp>
            <p:nvSpPr>
              <p:cNvPr id="35" name="椭圆 34"/>
              <p:cNvSpPr/>
              <p:nvPr/>
            </p:nvSpPr>
            <p:spPr>
              <a:xfrm flipH="1">
                <a:off x="798773" y="5020276"/>
                <a:ext cx="625187" cy="625187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zh-CN" altLang="en-US" sz="20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 rot="18900000">
                <a:off x="952840" y="5087273"/>
                <a:ext cx="373805" cy="461416"/>
              </a:xfrm>
              <a:prstGeom prst="rect">
                <a:avLst/>
              </a:prstGeom>
              <a:no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accent2"/>
                    </a:solidFill>
                  </a:rPr>
                  <a:t>2</a:t>
                </a:r>
                <a:endParaRPr lang="zh-CN" altLang="en-US" sz="20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34" name="KSO_Shape"/>
            <p:cNvSpPr>
              <a:spLocks/>
            </p:cNvSpPr>
            <p:nvPr/>
          </p:nvSpPr>
          <p:spPr bwMode="auto">
            <a:xfrm>
              <a:off x="4687403" y="4315608"/>
              <a:ext cx="315679" cy="256791"/>
            </a:xfrm>
            <a:custGeom>
              <a:avLst/>
              <a:gdLst>
                <a:gd name="T0" fmla="*/ 651924 w 6442393"/>
                <a:gd name="T1" fmla="*/ 577512 h 5234968"/>
                <a:gd name="T2" fmla="*/ 900199 w 6442393"/>
                <a:gd name="T3" fmla="*/ 1116181 h 5234968"/>
                <a:gd name="T4" fmla="*/ 1148473 w 6442393"/>
                <a:gd name="T5" fmla="*/ 577512 h 5234968"/>
                <a:gd name="T6" fmla="*/ 900199 w 6442393"/>
                <a:gd name="T7" fmla="*/ 618930 h 5234968"/>
                <a:gd name="T8" fmla="*/ 1518895 w 6442393"/>
                <a:gd name="T9" fmla="*/ 516204 h 5234968"/>
                <a:gd name="T10" fmla="*/ 1270621 w 6442393"/>
                <a:gd name="T11" fmla="*/ 556920 h 5234968"/>
                <a:gd name="T12" fmla="*/ 1021879 w 6442393"/>
                <a:gd name="T13" fmla="*/ 1095823 h 5234968"/>
                <a:gd name="T14" fmla="*/ 281502 w 6442393"/>
                <a:gd name="T15" fmla="*/ 516204 h 5234968"/>
                <a:gd name="T16" fmla="*/ 778519 w 6442393"/>
                <a:gd name="T17" fmla="*/ 1095823 h 5234968"/>
                <a:gd name="T18" fmla="*/ 529776 w 6442393"/>
                <a:gd name="T19" fmla="*/ 556920 h 5234968"/>
                <a:gd name="T20" fmla="*/ 900199 w 6442393"/>
                <a:gd name="T21" fmla="*/ 253422 h 5234968"/>
                <a:gd name="T22" fmla="*/ 748098 w 6442393"/>
                <a:gd name="T23" fmla="*/ 481338 h 5234968"/>
                <a:gd name="T24" fmla="*/ 900199 w 6442393"/>
                <a:gd name="T25" fmla="*/ 506142 h 5234968"/>
                <a:gd name="T26" fmla="*/ 1052299 w 6442393"/>
                <a:gd name="T27" fmla="*/ 481338 h 5234968"/>
                <a:gd name="T28" fmla="*/ 1382473 w 6442393"/>
                <a:gd name="T29" fmla="*/ 209196 h 5234968"/>
                <a:gd name="T30" fmla="*/ 1237777 w 6442393"/>
                <a:gd name="T31" fmla="*/ 449966 h 5234968"/>
                <a:gd name="T32" fmla="*/ 1236274 w 6442393"/>
                <a:gd name="T33" fmla="*/ 450216 h 5234968"/>
                <a:gd name="T34" fmla="*/ 1236102 w 6442393"/>
                <a:gd name="T35" fmla="*/ 450216 h 5234968"/>
                <a:gd name="T36" fmla="*/ 1236105 w 6442393"/>
                <a:gd name="T37" fmla="*/ 450245 h 5234968"/>
                <a:gd name="T38" fmla="*/ 1236274 w 6442393"/>
                <a:gd name="T39" fmla="*/ 450216 h 5234968"/>
                <a:gd name="T40" fmla="*/ 1237627 w 6442393"/>
                <a:gd name="T41" fmla="*/ 450216 h 5234968"/>
                <a:gd name="T42" fmla="*/ 1237777 w 6442393"/>
                <a:gd name="T43" fmla="*/ 449966 h 5234968"/>
                <a:gd name="T44" fmla="*/ 1535509 w 6442393"/>
                <a:gd name="T45" fmla="*/ 400374 h 5234968"/>
                <a:gd name="T46" fmla="*/ 418158 w 6442393"/>
                <a:gd name="T47" fmla="*/ 209196 h 5234968"/>
                <a:gd name="T48" fmla="*/ 264888 w 6442393"/>
                <a:gd name="T49" fmla="*/ 400374 h 5234968"/>
                <a:gd name="T50" fmla="*/ 562361 w 6442393"/>
                <a:gd name="T51" fmla="*/ 449923 h 5234968"/>
                <a:gd name="T52" fmla="*/ 562536 w 6442393"/>
                <a:gd name="T53" fmla="*/ 450216 h 5234968"/>
                <a:gd name="T54" fmla="*/ 563962 w 6442393"/>
                <a:gd name="T55" fmla="*/ 450216 h 5234968"/>
                <a:gd name="T56" fmla="*/ 563956 w 6442393"/>
                <a:gd name="T57" fmla="*/ 450189 h 5234968"/>
                <a:gd name="T58" fmla="*/ 562361 w 6442393"/>
                <a:gd name="T59" fmla="*/ 449923 h 5234968"/>
                <a:gd name="T60" fmla="*/ 956592 w 6442393"/>
                <a:gd name="T61" fmla="*/ 168714 h 5234968"/>
                <a:gd name="T62" fmla="*/ 1134199 w 6442393"/>
                <a:gd name="T63" fmla="*/ 435240 h 5234968"/>
                <a:gd name="T64" fmla="*/ 1294021 w 6442393"/>
                <a:gd name="T65" fmla="*/ 168714 h 5234968"/>
                <a:gd name="T66" fmla="*/ 506610 w 6442393"/>
                <a:gd name="T67" fmla="*/ 168714 h 5234968"/>
                <a:gd name="T68" fmla="*/ 666432 w 6442393"/>
                <a:gd name="T69" fmla="*/ 435240 h 5234968"/>
                <a:gd name="T70" fmla="*/ 843805 w 6442393"/>
                <a:gd name="T71" fmla="*/ 168714 h 5234968"/>
                <a:gd name="T72" fmla="*/ 337428 w 6442393"/>
                <a:gd name="T73" fmla="*/ 0 h 5234968"/>
                <a:gd name="T74" fmla="*/ 1463203 w 6442393"/>
                <a:gd name="T75" fmla="*/ 0 h 5234968"/>
                <a:gd name="T76" fmla="*/ 1800397 w 6442393"/>
                <a:gd name="T77" fmla="*/ 450216 h 5234968"/>
                <a:gd name="T78" fmla="*/ 900199 w 6442393"/>
                <a:gd name="T79" fmla="*/ 1462969 h 5234968"/>
                <a:gd name="T80" fmla="*/ 0 w 6442393"/>
                <a:gd name="T81" fmla="*/ 450216 h 52349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42393" h="5234968">
                  <a:moveTo>
                    <a:pt x="2332793" y="2066523"/>
                  </a:moveTo>
                  <a:lnTo>
                    <a:pt x="3221197" y="3994050"/>
                  </a:lnTo>
                  <a:lnTo>
                    <a:pt x="4109600" y="2066523"/>
                  </a:lnTo>
                  <a:lnTo>
                    <a:pt x="3221197" y="2214730"/>
                  </a:lnTo>
                  <a:lnTo>
                    <a:pt x="2332793" y="2066523"/>
                  </a:lnTo>
                  <a:close/>
                  <a:moveTo>
                    <a:pt x="5435089" y="1847143"/>
                  </a:moveTo>
                  <a:lnTo>
                    <a:pt x="4546685" y="1992838"/>
                  </a:lnTo>
                  <a:lnTo>
                    <a:pt x="3656607" y="3921202"/>
                  </a:lnTo>
                  <a:lnTo>
                    <a:pt x="5435089" y="1847143"/>
                  </a:lnTo>
                  <a:close/>
                  <a:moveTo>
                    <a:pt x="1007304" y="1847143"/>
                  </a:moveTo>
                  <a:lnTo>
                    <a:pt x="2785787" y="3921202"/>
                  </a:lnTo>
                  <a:lnTo>
                    <a:pt x="1895708" y="1992838"/>
                  </a:lnTo>
                  <a:lnTo>
                    <a:pt x="1007304" y="1847143"/>
                  </a:lnTo>
                  <a:close/>
                  <a:moveTo>
                    <a:pt x="3221197" y="906825"/>
                  </a:moveTo>
                  <a:lnTo>
                    <a:pt x="2676934" y="1722382"/>
                  </a:lnTo>
                  <a:lnTo>
                    <a:pt x="3221197" y="1811138"/>
                  </a:lnTo>
                  <a:lnTo>
                    <a:pt x="3765459" y="1722382"/>
                  </a:lnTo>
                  <a:lnTo>
                    <a:pt x="3221197" y="906825"/>
                  </a:lnTo>
                  <a:close/>
                  <a:moveTo>
                    <a:pt x="4946927" y="748570"/>
                  </a:moveTo>
                  <a:lnTo>
                    <a:pt x="4429161" y="1610121"/>
                  </a:lnTo>
                  <a:lnTo>
                    <a:pt x="4423781" y="1611017"/>
                  </a:lnTo>
                  <a:lnTo>
                    <a:pt x="4423167" y="1611017"/>
                  </a:lnTo>
                  <a:lnTo>
                    <a:pt x="4423178" y="1611118"/>
                  </a:lnTo>
                  <a:lnTo>
                    <a:pt x="4423781" y="1611017"/>
                  </a:lnTo>
                  <a:lnTo>
                    <a:pt x="4428622" y="1611017"/>
                  </a:lnTo>
                  <a:lnTo>
                    <a:pt x="4429161" y="1610121"/>
                  </a:lnTo>
                  <a:lnTo>
                    <a:pt x="5494539" y="1432667"/>
                  </a:lnTo>
                  <a:lnTo>
                    <a:pt x="4946927" y="748570"/>
                  </a:lnTo>
                  <a:close/>
                  <a:moveTo>
                    <a:pt x="1496303" y="748570"/>
                  </a:moveTo>
                  <a:lnTo>
                    <a:pt x="947854" y="1432667"/>
                  </a:lnTo>
                  <a:lnTo>
                    <a:pt x="2012305" y="1609967"/>
                  </a:lnTo>
                  <a:lnTo>
                    <a:pt x="2012934" y="1611017"/>
                  </a:lnTo>
                  <a:lnTo>
                    <a:pt x="2018036" y="1611017"/>
                  </a:lnTo>
                  <a:lnTo>
                    <a:pt x="2018015" y="1610918"/>
                  </a:lnTo>
                  <a:lnTo>
                    <a:pt x="2012305" y="1609967"/>
                  </a:lnTo>
                  <a:lnTo>
                    <a:pt x="1496303" y="748570"/>
                  </a:lnTo>
                  <a:close/>
                  <a:moveTo>
                    <a:pt x="3422992" y="603713"/>
                  </a:moveTo>
                  <a:lnTo>
                    <a:pt x="4058524" y="1557428"/>
                  </a:lnTo>
                  <a:lnTo>
                    <a:pt x="4630418" y="603713"/>
                  </a:lnTo>
                  <a:lnTo>
                    <a:pt x="3422992" y="603713"/>
                  </a:lnTo>
                  <a:close/>
                  <a:moveTo>
                    <a:pt x="1812813" y="603713"/>
                  </a:moveTo>
                  <a:lnTo>
                    <a:pt x="2384707" y="1557428"/>
                  </a:lnTo>
                  <a:lnTo>
                    <a:pt x="3019401" y="603713"/>
                  </a:lnTo>
                  <a:lnTo>
                    <a:pt x="1812813" y="603713"/>
                  </a:lnTo>
                  <a:close/>
                  <a:moveTo>
                    <a:pt x="1207426" y="0"/>
                  </a:moveTo>
                  <a:lnTo>
                    <a:pt x="5235805" y="0"/>
                  </a:lnTo>
                  <a:lnTo>
                    <a:pt x="6442393" y="1611017"/>
                  </a:lnTo>
                  <a:lnTo>
                    <a:pt x="3221197" y="5234968"/>
                  </a:lnTo>
                  <a:lnTo>
                    <a:pt x="0" y="1611017"/>
                  </a:lnTo>
                  <a:lnTo>
                    <a:pt x="120742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任意多边形 63"/>
            <p:cNvSpPr/>
            <p:nvPr/>
          </p:nvSpPr>
          <p:spPr>
            <a:xfrm rot="2250102">
              <a:off x="3601933" y="3256539"/>
              <a:ext cx="4989398" cy="1082388"/>
            </a:xfrm>
            <a:custGeom>
              <a:avLst/>
              <a:gdLst>
                <a:gd name="connsiteX0" fmla="*/ 0 w 5390588"/>
                <a:gd name="connsiteY0" fmla="*/ 203650 h 1278942"/>
                <a:gd name="connsiteX1" fmla="*/ 529391 w 5390588"/>
                <a:gd name="connsiteY1" fmla="*/ 203650 h 1278942"/>
                <a:gd name="connsiteX2" fmla="*/ 529391 w 5390588"/>
                <a:gd name="connsiteY2" fmla="*/ 206916 h 1278942"/>
                <a:gd name="connsiteX3" fmla="*/ 666642 w 5390588"/>
                <a:gd name="connsiteY3" fmla="*/ 207797 h 1278942"/>
                <a:gd name="connsiteX4" fmla="*/ 829333 w 5390588"/>
                <a:gd name="connsiteY4" fmla="*/ 372586 h 1278942"/>
                <a:gd name="connsiteX5" fmla="*/ 823477 w 5390588"/>
                <a:gd name="connsiteY5" fmla="*/ 529189 h 1278942"/>
                <a:gd name="connsiteX6" fmla="*/ 1039160 w 5390588"/>
                <a:gd name="connsiteY6" fmla="*/ 892787 h 1278942"/>
                <a:gd name="connsiteX7" fmla="*/ 1590345 w 5390588"/>
                <a:gd name="connsiteY7" fmla="*/ 935139 h 1278942"/>
                <a:gd name="connsiteX8" fmla="*/ 1874201 w 5390588"/>
                <a:gd name="connsiteY8" fmla="*/ 537589 h 1278942"/>
                <a:gd name="connsiteX9" fmla="*/ 1877625 w 5390588"/>
                <a:gd name="connsiteY9" fmla="*/ 489658 h 1278942"/>
                <a:gd name="connsiteX10" fmla="*/ 1876158 w 5390588"/>
                <a:gd name="connsiteY10" fmla="*/ 489476 h 1278942"/>
                <a:gd name="connsiteX11" fmla="*/ 1878497 w 5390588"/>
                <a:gd name="connsiteY11" fmla="*/ 477447 h 1278942"/>
                <a:gd name="connsiteX12" fmla="*/ 1879461 w 5390588"/>
                <a:gd name="connsiteY12" fmla="*/ 463957 h 1278942"/>
                <a:gd name="connsiteX13" fmla="*/ 1881121 w 5390588"/>
                <a:gd name="connsiteY13" fmla="*/ 463960 h 1278942"/>
                <a:gd name="connsiteX14" fmla="*/ 1890813 w 5390588"/>
                <a:gd name="connsiteY14" fmla="*/ 414129 h 1278942"/>
                <a:gd name="connsiteX15" fmla="*/ 2231559 w 5390588"/>
                <a:gd name="connsiteY15" fmla="*/ 36516 h 1278942"/>
                <a:gd name="connsiteX16" fmla="*/ 2798190 w 5390588"/>
                <a:gd name="connsiteY16" fmla="*/ 138559 h 1278942"/>
                <a:gd name="connsiteX17" fmla="*/ 2985795 w 5390588"/>
                <a:gd name="connsiteY17" fmla="*/ 611320 h 1278942"/>
                <a:gd name="connsiteX18" fmla="*/ 2973287 w 5390588"/>
                <a:gd name="connsiteY18" fmla="*/ 686789 h 1278942"/>
                <a:gd name="connsiteX19" fmla="*/ 2971841 w 5390588"/>
                <a:gd name="connsiteY19" fmla="*/ 743454 h 1278942"/>
                <a:gd name="connsiteX20" fmla="*/ 3206765 w 5390588"/>
                <a:gd name="connsiteY20" fmla="*/ 1161349 h 1278942"/>
                <a:gd name="connsiteX21" fmla="*/ 3748785 w 5390588"/>
                <a:gd name="connsiteY21" fmla="*/ 1189539 h 1278942"/>
                <a:gd name="connsiteX22" fmla="*/ 4025791 w 5390588"/>
                <a:gd name="connsiteY22" fmla="*/ 798268 h 1278942"/>
                <a:gd name="connsiteX23" fmla="*/ 4030339 w 5390588"/>
                <a:gd name="connsiteY23" fmla="*/ 740379 h 1278942"/>
                <a:gd name="connsiteX24" fmla="*/ 4025977 w 5390588"/>
                <a:gd name="connsiteY24" fmla="*/ 739554 h 1278942"/>
                <a:gd name="connsiteX25" fmla="*/ 4232166 w 5390588"/>
                <a:gd name="connsiteY25" fmla="*/ 402536 h 1278942"/>
                <a:gd name="connsiteX26" fmla="*/ 4609810 w 5390588"/>
                <a:gd name="connsiteY26" fmla="*/ 286427 h 1278942"/>
                <a:gd name="connsiteX27" fmla="*/ 5115824 w 5390588"/>
                <a:gd name="connsiteY27" fmla="*/ 707333 h 1278942"/>
                <a:gd name="connsiteX28" fmla="*/ 5131067 w 5390588"/>
                <a:gd name="connsiteY28" fmla="*/ 806333 h 1278942"/>
                <a:gd name="connsiteX29" fmla="*/ 5135113 w 5390588"/>
                <a:gd name="connsiteY29" fmla="*/ 806564 h 1278942"/>
                <a:gd name="connsiteX30" fmla="*/ 5126192 w 5390588"/>
                <a:gd name="connsiteY30" fmla="*/ 913040 h 1278942"/>
                <a:gd name="connsiteX31" fmla="*/ 5236410 w 5390588"/>
                <a:gd name="connsiteY31" fmla="*/ 1043417 h 1278942"/>
                <a:gd name="connsiteX32" fmla="*/ 5390588 w 5390588"/>
                <a:gd name="connsiteY32" fmla="*/ 1056335 h 1278942"/>
                <a:gd name="connsiteX33" fmla="*/ 5388416 w 5390588"/>
                <a:gd name="connsiteY33" fmla="*/ 1096439 h 1278942"/>
                <a:gd name="connsiteX34" fmla="*/ 5237261 w 5390588"/>
                <a:gd name="connsiteY34" fmla="*/ 1083708 h 1278942"/>
                <a:gd name="connsiteX35" fmla="*/ 5087837 w 5390588"/>
                <a:gd name="connsiteY35" fmla="*/ 906801 h 1278942"/>
                <a:gd name="connsiteX36" fmla="*/ 5096462 w 5390588"/>
                <a:gd name="connsiteY36" fmla="*/ 804356 h 1278942"/>
                <a:gd name="connsiteX37" fmla="*/ 5098635 w 5390588"/>
                <a:gd name="connsiteY37" fmla="*/ 804481 h 1278942"/>
                <a:gd name="connsiteX38" fmla="*/ 5084876 w 5390588"/>
                <a:gd name="connsiteY38" fmla="*/ 715118 h 1278942"/>
                <a:gd name="connsiteX39" fmla="*/ 4607786 w 5390588"/>
                <a:gd name="connsiteY39" fmla="*/ 318272 h 1278942"/>
                <a:gd name="connsiteX40" fmla="*/ 4084307 w 5390588"/>
                <a:gd name="connsiteY40" fmla="*/ 651549 h 1278942"/>
                <a:gd name="connsiteX41" fmla="*/ 4058397 w 5390588"/>
                <a:gd name="connsiteY41" fmla="*/ 741768 h 1278942"/>
                <a:gd name="connsiteX42" fmla="*/ 4053635 w 5390588"/>
                <a:gd name="connsiteY42" fmla="*/ 802385 h 1278942"/>
                <a:gd name="connsiteX43" fmla="*/ 3761921 w 5390588"/>
                <a:gd name="connsiteY43" fmla="*/ 1214432 h 1278942"/>
                <a:gd name="connsiteX44" fmla="*/ 3191121 w 5390588"/>
                <a:gd name="connsiteY44" fmla="*/ 1184745 h 1278942"/>
                <a:gd name="connsiteX45" fmla="*/ 2945665 w 5390588"/>
                <a:gd name="connsiteY45" fmla="*/ 668562 h 1278942"/>
                <a:gd name="connsiteX46" fmla="*/ 2947591 w 5390588"/>
                <a:gd name="connsiteY46" fmla="*/ 668744 h 1278942"/>
                <a:gd name="connsiteX47" fmla="*/ 2957555 w 5390588"/>
                <a:gd name="connsiteY47" fmla="*/ 608620 h 1278942"/>
                <a:gd name="connsiteX48" fmla="*/ 2779484 w 5390588"/>
                <a:gd name="connsiteY48" fmla="*/ 159884 h 1278942"/>
                <a:gd name="connsiteX49" fmla="*/ 2241650 w 5390588"/>
                <a:gd name="connsiteY49" fmla="*/ 63029 h 1278942"/>
                <a:gd name="connsiteX50" fmla="*/ 1918221 w 5390588"/>
                <a:gd name="connsiteY50" fmla="*/ 421451 h 1278942"/>
                <a:gd name="connsiteX51" fmla="*/ 1906250 w 5390588"/>
                <a:gd name="connsiteY51" fmla="*/ 482996 h 1278942"/>
                <a:gd name="connsiteX52" fmla="*/ 1902067 w 5390588"/>
                <a:gd name="connsiteY52" fmla="*/ 541550 h 1278942"/>
                <a:gd name="connsiteX53" fmla="*/ 1603140 w 5390588"/>
                <a:gd name="connsiteY53" fmla="*/ 960209 h 1278942"/>
                <a:gd name="connsiteX54" fmla="*/ 1022686 w 5390588"/>
                <a:gd name="connsiteY54" fmla="*/ 915607 h 1278942"/>
                <a:gd name="connsiteX55" fmla="*/ 795552 w 5390588"/>
                <a:gd name="connsiteY55" fmla="*/ 532703 h 1278942"/>
                <a:gd name="connsiteX56" fmla="*/ 792356 w 5390588"/>
                <a:gd name="connsiteY56" fmla="*/ 476139 h 1278942"/>
                <a:gd name="connsiteX57" fmla="*/ 789967 w 5390588"/>
                <a:gd name="connsiteY57" fmla="*/ 476188 h 1278942"/>
                <a:gd name="connsiteX58" fmla="*/ 790607 w 5390588"/>
                <a:gd name="connsiteY58" fmla="*/ 369340 h 1278942"/>
                <a:gd name="connsiteX59" fmla="*/ 670615 w 5390588"/>
                <a:gd name="connsiteY59" fmla="*/ 247901 h 1278942"/>
                <a:gd name="connsiteX60" fmla="*/ 529391 w 5390588"/>
                <a:gd name="connsiteY60" fmla="*/ 247056 h 1278942"/>
                <a:gd name="connsiteX61" fmla="*/ 529391 w 5390588"/>
                <a:gd name="connsiteY61" fmla="*/ 252293 h 1278942"/>
                <a:gd name="connsiteX62" fmla="*/ 0 w 5390588"/>
                <a:gd name="connsiteY62" fmla="*/ 252293 h 1278942"/>
                <a:gd name="connsiteX0" fmla="*/ 0 w 5390588"/>
                <a:gd name="connsiteY0" fmla="*/ 203650 h 1278942"/>
                <a:gd name="connsiteX1" fmla="*/ 529391 w 5390588"/>
                <a:gd name="connsiteY1" fmla="*/ 203650 h 1278942"/>
                <a:gd name="connsiteX2" fmla="*/ 529391 w 5390588"/>
                <a:gd name="connsiteY2" fmla="*/ 206916 h 1278942"/>
                <a:gd name="connsiteX3" fmla="*/ 666642 w 5390588"/>
                <a:gd name="connsiteY3" fmla="*/ 207797 h 1278942"/>
                <a:gd name="connsiteX4" fmla="*/ 829333 w 5390588"/>
                <a:gd name="connsiteY4" fmla="*/ 372586 h 1278942"/>
                <a:gd name="connsiteX5" fmla="*/ 823477 w 5390588"/>
                <a:gd name="connsiteY5" fmla="*/ 529189 h 1278942"/>
                <a:gd name="connsiteX6" fmla="*/ 1039160 w 5390588"/>
                <a:gd name="connsiteY6" fmla="*/ 892787 h 1278942"/>
                <a:gd name="connsiteX7" fmla="*/ 1590345 w 5390588"/>
                <a:gd name="connsiteY7" fmla="*/ 935139 h 1278942"/>
                <a:gd name="connsiteX8" fmla="*/ 1874201 w 5390588"/>
                <a:gd name="connsiteY8" fmla="*/ 537589 h 1278942"/>
                <a:gd name="connsiteX9" fmla="*/ 1877625 w 5390588"/>
                <a:gd name="connsiteY9" fmla="*/ 489658 h 1278942"/>
                <a:gd name="connsiteX10" fmla="*/ 1876158 w 5390588"/>
                <a:gd name="connsiteY10" fmla="*/ 489476 h 1278942"/>
                <a:gd name="connsiteX11" fmla="*/ 1878497 w 5390588"/>
                <a:gd name="connsiteY11" fmla="*/ 477447 h 1278942"/>
                <a:gd name="connsiteX12" fmla="*/ 1879461 w 5390588"/>
                <a:gd name="connsiteY12" fmla="*/ 463957 h 1278942"/>
                <a:gd name="connsiteX13" fmla="*/ 1881121 w 5390588"/>
                <a:gd name="connsiteY13" fmla="*/ 463960 h 1278942"/>
                <a:gd name="connsiteX14" fmla="*/ 1890813 w 5390588"/>
                <a:gd name="connsiteY14" fmla="*/ 414129 h 1278942"/>
                <a:gd name="connsiteX15" fmla="*/ 2231559 w 5390588"/>
                <a:gd name="connsiteY15" fmla="*/ 36516 h 1278942"/>
                <a:gd name="connsiteX16" fmla="*/ 2798190 w 5390588"/>
                <a:gd name="connsiteY16" fmla="*/ 138559 h 1278942"/>
                <a:gd name="connsiteX17" fmla="*/ 2985795 w 5390588"/>
                <a:gd name="connsiteY17" fmla="*/ 611320 h 1278942"/>
                <a:gd name="connsiteX18" fmla="*/ 2973287 w 5390588"/>
                <a:gd name="connsiteY18" fmla="*/ 686789 h 1278942"/>
                <a:gd name="connsiteX19" fmla="*/ 2971841 w 5390588"/>
                <a:gd name="connsiteY19" fmla="*/ 743454 h 1278942"/>
                <a:gd name="connsiteX20" fmla="*/ 3206765 w 5390588"/>
                <a:gd name="connsiteY20" fmla="*/ 1161349 h 1278942"/>
                <a:gd name="connsiteX21" fmla="*/ 3748785 w 5390588"/>
                <a:gd name="connsiteY21" fmla="*/ 1189539 h 1278942"/>
                <a:gd name="connsiteX22" fmla="*/ 4025791 w 5390588"/>
                <a:gd name="connsiteY22" fmla="*/ 798268 h 1278942"/>
                <a:gd name="connsiteX23" fmla="*/ 4030339 w 5390588"/>
                <a:gd name="connsiteY23" fmla="*/ 740379 h 1278942"/>
                <a:gd name="connsiteX24" fmla="*/ 4025977 w 5390588"/>
                <a:gd name="connsiteY24" fmla="*/ 739554 h 1278942"/>
                <a:gd name="connsiteX25" fmla="*/ 4232166 w 5390588"/>
                <a:gd name="connsiteY25" fmla="*/ 402536 h 1278942"/>
                <a:gd name="connsiteX26" fmla="*/ 4609810 w 5390588"/>
                <a:gd name="connsiteY26" fmla="*/ 286427 h 1278942"/>
                <a:gd name="connsiteX27" fmla="*/ 5115824 w 5390588"/>
                <a:gd name="connsiteY27" fmla="*/ 707333 h 1278942"/>
                <a:gd name="connsiteX28" fmla="*/ 5131067 w 5390588"/>
                <a:gd name="connsiteY28" fmla="*/ 806333 h 1278942"/>
                <a:gd name="connsiteX29" fmla="*/ 5135113 w 5390588"/>
                <a:gd name="connsiteY29" fmla="*/ 806564 h 1278942"/>
                <a:gd name="connsiteX30" fmla="*/ 5126192 w 5390588"/>
                <a:gd name="connsiteY30" fmla="*/ 913040 h 1278942"/>
                <a:gd name="connsiteX31" fmla="*/ 5236410 w 5390588"/>
                <a:gd name="connsiteY31" fmla="*/ 1043417 h 1278942"/>
                <a:gd name="connsiteX32" fmla="*/ 5390588 w 5390588"/>
                <a:gd name="connsiteY32" fmla="*/ 1056335 h 1278942"/>
                <a:gd name="connsiteX33" fmla="*/ 5388416 w 5390588"/>
                <a:gd name="connsiteY33" fmla="*/ 1096439 h 1278942"/>
                <a:gd name="connsiteX34" fmla="*/ 5237261 w 5390588"/>
                <a:gd name="connsiteY34" fmla="*/ 1083708 h 1278942"/>
                <a:gd name="connsiteX35" fmla="*/ 5087837 w 5390588"/>
                <a:gd name="connsiteY35" fmla="*/ 906801 h 1278942"/>
                <a:gd name="connsiteX36" fmla="*/ 5096462 w 5390588"/>
                <a:gd name="connsiteY36" fmla="*/ 804356 h 1278942"/>
                <a:gd name="connsiteX37" fmla="*/ 5098635 w 5390588"/>
                <a:gd name="connsiteY37" fmla="*/ 804481 h 1278942"/>
                <a:gd name="connsiteX38" fmla="*/ 5084876 w 5390588"/>
                <a:gd name="connsiteY38" fmla="*/ 715118 h 1278942"/>
                <a:gd name="connsiteX39" fmla="*/ 4607786 w 5390588"/>
                <a:gd name="connsiteY39" fmla="*/ 318272 h 1278942"/>
                <a:gd name="connsiteX40" fmla="*/ 4084307 w 5390588"/>
                <a:gd name="connsiteY40" fmla="*/ 651549 h 1278942"/>
                <a:gd name="connsiteX41" fmla="*/ 4058397 w 5390588"/>
                <a:gd name="connsiteY41" fmla="*/ 741768 h 1278942"/>
                <a:gd name="connsiteX42" fmla="*/ 4053635 w 5390588"/>
                <a:gd name="connsiteY42" fmla="*/ 802385 h 1278942"/>
                <a:gd name="connsiteX43" fmla="*/ 3761921 w 5390588"/>
                <a:gd name="connsiteY43" fmla="*/ 1214432 h 1278942"/>
                <a:gd name="connsiteX44" fmla="*/ 3191121 w 5390588"/>
                <a:gd name="connsiteY44" fmla="*/ 1184745 h 1278942"/>
                <a:gd name="connsiteX45" fmla="*/ 2945665 w 5390588"/>
                <a:gd name="connsiteY45" fmla="*/ 668562 h 1278942"/>
                <a:gd name="connsiteX46" fmla="*/ 2947591 w 5390588"/>
                <a:gd name="connsiteY46" fmla="*/ 668744 h 1278942"/>
                <a:gd name="connsiteX47" fmla="*/ 2957555 w 5390588"/>
                <a:gd name="connsiteY47" fmla="*/ 608620 h 1278942"/>
                <a:gd name="connsiteX48" fmla="*/ 2779484 w 5390588"/>
                <a:gd name="connsiteY48" fmla="*/ 159884 h 1278942"/>
                <a:gd name="connsiteX49" fmla="*/ 2241650 w 5390588"/>
                <a:gd name="connsiteY49" fmla="*/ 63029 h 1278942"/>
                <a:gd name="connsiteX50" fmla="*/ 1918221 w 5390588"/>
                <a:gd name="connsiteY50" fmla="*/ 421451 h 1278942"/>
                <a:gd name="connsiteX51" fmla="*/ 1906250 w 5390588"/>
                <a:gd name="connsiteY51" fmla="*/ 482996 h 1278942"/>
                <a:gd name="connsiteX52" fmla="*/ 1902067 w 5390588"/>
                <a:gd name="connsiteY52" fmla="*/ 541550 h 1278942"/>
                <a:gd name="connsiteX53" fmla="*/ 1603140 w 5390588"/>
                <a:gd name="connsiteY53" fmla="*/ 960209 h 1278942"/>
                <a:gd name="connsiteX54" fmla="*/ 1022686 w 5390588"/>
                <a:gd name="connsiteY54" fmla="*/ 915607 h 1278942"/>
                <a:gd name="connsiteX55" fmla="*/ 795552 w 5390588"/>
                <a:gd name="connsiteY55" fmla="*/ 532703 h 1278942"/>
                <a:gd name="connsiteX56" fmla="*/ 792356 w 5390588"/>
                <a:gd name="connsiteY56" fmla="*/ 476139 h 1278942"/>
                <a:gd name="connsiteX57" fmla="*/ 789967 w 5390588"/>
                <a:gd name="connsiteY57" fmla="*/ 476188 h 1278942"/>
                <a:gd name="connsiteX58" fmla="*/ 790607 w 5390588"/>
                <a:gd name="connsiteY58" fmla="*/ 369340 h 1278942"/>
                <a:gd name="connsiteX59" fmla="*/ 670615 w 5390588"/>
                <a:gd name="connsiteY59" fmla="*/ 247901 h 1278942"/>
                <a:gd name="connsiteX60" fmla="*/ 529391 w 5390588"/>
                <a:gd name="connsiteY60" fmla="*/ 247056 h 1278942"/>
                <a:gd name="connsiteX61" fmla="*/ 0 w 5390588"/>
                <a:gd name="connsiteY61" fmla="*/ 252293 h 1278942"/>
                <a:gd name="connsiteX62" fmla="*/ 0 w 5390588"/>
                <a:gd name="connsiteY62" fmla="*/ 203650 h 1278942"/>
                <a:gd name="connsiteX0" fmla="*/ 0 w 5390588"/>
                <a:gd name="connsiteY0" fmla="*/ 203650 h 1278942"/>
                <a:gd name="connsiteX1" fmla="*/ 529391 w 5390588"/>
                <a:gd name="connsiteY1" fmla="*/ 203650 h 1278942"/>
                <a:gd name="connsiteX2" fmla="*/ 529391 w 5390588"/>
                <a:gd name="connsiteY2" fmla="*/ 206916 h 1278942"/>
                <a:gd name="connsiteX3" fmla="*/ 666642 w 5390588"/>
                <a:gd name="connsiteY3" fmla="*/ 207797 h 1278942"/>
                <a:gd name="connsiteX4" fmla="*/ 829333 w 5390588"/>
                <a:gd name="connsiteY4" fmla="*/ 372586 h 1278942"/>
                <a:gd name="connsiteX5" fmla="*/ 823477 w 5390588"/>
                <a:gd name="connsiteY5" fmla="*/ 529189 h 1278942"/>
                <a:gd name="connsiteX6" fmla="*/ 1039160 w 5390588"/>
                <a:gd name="connsiteY6" fmla="*/ 892787 h 1278942"/>
                <a:gd name="connsiteX7" fmla="*/ 1590345 w 5390588"/>
                <a:gd name="connsiteY7" fmla="*/ 935139 h 1278942"/>
                <a:gd name="connsiteX8" fmla="*/ 1874201 w 5390588"/>
                <a:gd name="connsiteY8" fmla="*/ 537589 h 1278942"/>
                <a:gd name="connsiteX9" fmla="*/ 1877625 w 5390588"/>
                <a:gd name="connsiteY9" fmla="*/ 489658 h 1278942"/>
                <a:gd name="connsiteX10" fmla="*/ 1876158 w 5390588"/>
                <a:gd name="connsiteY10" fmla="*/ 489476 h 1278942"/>
                <a:gd name="connsiteX11" fmla="*/ 1878497 w 5390588"/>
                <a:gd name="connsiteY11" fmla="*/ 477447 h 1278942"/>
                <a:gd name="connsiteX12" fmla="*/ 1879461 w 5390588"/>
                <a:gd name="connsiteY12" fmla="*/ 463957 h 1278942"/>
                <a:gd name="connsiteX13" fmla="*/ 1881121 w 5390588"/>
                <a:gd name="connsiteY13" fmla="*/ 463960 h 1278942"/>
                <a:gd name="connsiteX14" fmla="*/ 1890813 w 5390588"/>
                <a:gd name="connsiteY14" fmla="*/ 414129 h 1278942"/>
                <a:gd name="connsiteX15" fmla="*/ 2231559 w 5390588"/>
                <a:gd name="connsiteY15" fmla="*/ 36516 h 1278942"/>
                <a:gd name="connsiteX16" fmla="*/ 2798190 w 5390588"/>
                <a:gd name="connsiteY16" fmla="*/ 138559 h 1278942"/>
                <a:gd name="connsiteX17" fmla="*/ 2985795 w 5390588"/>
                <a:gd name="connsiteY17" fmla="*/ 611320 h 1278942"/>
                <a:gd name="connsiteX18" fmla="*/ 2973287 w 5390588"/>
                <a:gd name="connsiteY18" fmla="*/ 686789 h 1278942"/>
                <a:gd name="connsiteX19" fmla="*/ 2971841 w 5390588"/>
                <a:gd name="connsiteY19" fmla="*/ 743454 h 1278942"/>
                <a:gd name="connsiteX20" fmla="*/ 3206765 w 5390588"/>
                <a:gd name="connsiteY20" fmla="*/ 1161349 h 1278942"/>
                <a:gd name="connsiteX21" fmla="*/ 3748785 w 5390588"/>
                <a:gd name="connsiteY21" fmla="*/ 1189539 h 1278942"/>
                <a:gd name="connsiteX22" fmla="*/ 4025791 w 5390588"/>
                <a:gd name="connsiteY22" fmla="*/ 798268 h 1278942"/>
                <a:gd name="connsiteX23" fmla="*/ 4030339 w 5390588"/>
                <a:gd name="connsiteY23" fmla="*/ 740379 h 1278942"/>
                <a:gd name="connsiteX24" fmla="*/ 4025977 w 5390588"/>
                <a:gd name="connsiteY24" fmla="*/ 739554 h 1278942"/>
                <a:gd name="connsiteX25" fmla="*/ 4232166 w 5390588"/>
                <a:gd name="connsiteY25" fmla="*/ 402536 h 1278942"/>
                <a:gd name="connsiteX26" fmla="*/ 4609810 w 5390588"/>
                <a:gd name="connsiteY26" fmla="*/ 286427 h 1278942"/>
                <a:gd name="connsiteX27" fmla="*/ 5115824 w 5390588"/>
                <a:gd name="connsiteY27" fmla="*/ 707333 h 1278942"/>
                <a:gd name="connsiteX28" fmla="*/ 5131067 w 5390588"/>
                <a:gd name="connsiteY28" fmla="*/ 806333 h 1278942"/>
                <a:gd name="connsiteX29" fmla="*/ 5135113 w 5390588"/>
                <a:gd name="connsiteY29" fmla="*/ 806564 h 1278942"/>
                <a:gd name="connsiteX30" fmla="*/ 5126192 w 5390588"/>
                <a:gd name="connsiteY30" fmla="*/ 913040 h 1278942"/>
                <a:gd name="connsiteX31" fmla="*/ 5236410 w 5390588"/>
                <a:gd name="connsiteY31" fmla="*/ 1043417 h 1278942"/>
                <a:gd name="connsiteX32" fmla="*/ 5390588 w 5390588"/>
                <a:gd name="connsiteY32" fmla="*/ 1056335 h 1278942"/>
                <a:gd name="connsiteX33" fmla="*/ 5388416 w 5390588"/>
                <a:gd name="connsiteY33" fmla="*/ 1096439 h 1278942"/>
                <a:gd name="connsiteX34" fmla="*/ 5237261 w 5390588"/>
                <a:gd name="connsiteY34" fmla="*/ 1083708 h 1278942"/>
                <a:gd name="connsiteX35" fmla="*/ 5087837 w 5390588"/>
                <a:gd name="connsiteY35" fmla="*/ 906801 h 1278942"/>
                <a:gd name="connsiteX36" fmla="*/ 5096462 w 5390588"/>
                <a:gd name="connsiteY36" fmla="*/ 804356 h 1278942"/>
                <a:gd name="connsiteX37" fmla="*/ 5098635 w 5390588"/>
                <a:gd name="connsiteY37" fmla="*/ 804481 h 1278942"/>
                <a:gd name="connsiteX38" fmla="*/ 5084876 w 5390588"/>
                <a:gd name="connsiteY38" fmla="*/ 715118 h 1278942"/>
                <a:gd name="connsiteX39" fmla="*/ 4607786 w 5390588"/>
                <a:gd name="connsiteY39" fmla="*/ 318272 h 1278942"/>
                <a:gd name="connsiteX40" fmla="*/ 4084307 w 5390588"/>
                <a:gd name="connsiteY40" fmla="*/ 651549 h 1278942"/>
                <a:gd name="connsiteX41" fmla="*/ 4058397 w 5390588"/>
                <a:gd name="connsiteY41" fmla="*/ 741768 h 1278942"/>
                <a:gd name="connsiteX42" fmla="*/ 4053635 w 5390588"/>
                <a:gd name="connsiteY42" fmla="*/ 802385 h 1278942"/>
                <a:gd name="connsiteX43" fmla="*/ 3761921 w 5390588"/>
                <a:gd name="connsiteY43" fmla="*/ 1214432 h 1278942"/>
                <a:gd name="connsiteX44" fmla="*/ 3191121 w 5390588"/>
                <a:gd name="connsiteY44" fmla="*/ 1184745 h 1278942"/>
                <a:gd name="connsiteX45" fmla="*/ 2945665 w 5390588"/>
                <a:gd name="connsiteY45" fmla="*/ 668562 h 1278942"/>
                <a:gd name="connsiteX46" fmla="*/ 2947591 w 5390588"/>
                <a:gd name="connsiteY46" fmla="*/ 668744 h 1278942"/>
                <a:gd name="connsiteX47" fmla="*/ 2957555 w 5390588"/>
                <a:gd name="connsiteY47" fmla="*/ 608620 h 1278942"/>
                <a:gd name="connsiteX48" fmla="*/ 2779484 w 5390588"/>
                <a:gd name="connsiteY48" fmla="*/ 159884 h 1278942"/>
                <a:gd name="connsiteX49" fmla="*/ 2241650 w 5390588"/>
                <a:gd name="connsiteY49" fmla="*/ 63029 h 1278942"/>
                <a:gd name="connsiteX50" fmla="*/ 1918221 w 5390588"/>
                <a:gd name="connsiteY50" fmla="*/ 421451 h 1278942"/>
                <a:gd name="connsiteX51" fmla="*/ 1906250 w 5390588"/>
                <a:gd name="connsiteY51" fmla="*/ 482996 h 1278942"/>
                <a:gd name="connsiteX52" fmla="*/ 1902067 w 5390588"/>
                <a:gd name="connsiteY52" fmla="*/ 541550 h 1278942"/>
                <a:gd name="connsiteX53" fmla="*/ 1603140 w 5390588"/>
                <a:gd name="connsiteY53" fmla="*/ 960209 h 1278942"/>
                <a:gd name="connsiteX54" fmla="*/ 1022686 w 5390588"/>
                <a:gd name="connsiteY54" fmla="*/ 915607 h 1278942"/>
                <a:gd name="connsiteX55" fmla="*/ 795552 w 5390588"/>
                <a:gd name="connsiteY55" fmla="*/ 532703 h 1278942"/>
                <a:gd name="connsiteX56" fmla="*/ 792356 w 5390588"/>
                <a:gd name="connsiteY56" fmla="*/ 476139 h 1278942"/>
                <a:gd name="connsiteX57" fmla="*/ 789967 w 5390588"/>
                <a:gd name="connsiteY57" fmla="*/ 476188 h 1278942"/>
                <a:gd name="connsiteX58" fmla="*/ 790607 w 5390588"/>
                <a:gd name="connsiteY58" fmla="*/ 369340 h 1278942"/>
                <a:gd name="connsiteX59" fmla="*/ 670615 w 5390588"/>
                <a:gd name="connsiteY59" fmla="*/ 247901 h 1278942"/>
                <a:gd name="connsiteX60" fmla="*/ 0 w 5390588"/>
                <a:gd name="connsiteY60" fmla="*/ 252293 h 1278942"/>
                <a:gd name="connsiteX61" fmla="*/ 0 w 5390588"/>
                <a:gd name="connsiteY61" fmla="*/ 203650 h 1278942"/>
                <a:gd name="connsiteX0" fmla="*/ 0 w 5390588"/>
                <a:gd name="connsiteY0" fmla="*/ 203650 h 1278942"/>
                <a:gd name="connsiteX1" fmla="*/ 529391 w 5390588"/>
                <a:gd name="connsiteY1" fmla="*/ 203650 h 1278942"/>
                <a:gd name="connsiteX2" fmla="*/ 666642 w 5390588"/>
                <a:gd name="connsiteY2" fmla="*/ 207797 h 1278942"/>
                <a:gd name="connsiteX3" fmla="*/ 829333 w 5390588"/>
                <a:gd name="connsiteY3" fmla="*/ 372586 h 1278942"/>
                <a:gd name="connsiteX4" fmla="*/ 823477 w 5390588"/>
                <a:gd name="connsiteY4" fmla="*/ 529189 h 1278942"/>
                <a:gd name="connsiteX5" fmla="*/ 1039160 w 5390588"/>
                <a:gd name="connsiteY5" fmla="*/ 892787 h 1278942"/>
                <a:gd name="connsiteX6" fmla="*/ 1590345 w 5390588"/>
                <a:gd name="connsiteY6" fmla="*/ 935139 h 1278942"/>
                <a:gd name="connsiteX7" fmla="*/ 1874201 w 5390588"/>
                <a:gd name="connsiteY7" fmla="*/ 537589 h 1278942"/>
                <a:gd name="connsiteX8" fmla="*/ 1877625 w 5390588"/>
                <a:gd name="connsiteY8" fmla="*/ 489658 h 1278942"/>
                <a:gd name="connsiteX9" fmla="*/ 1876158 w 5390588"/>
                <a:gd name="connsiteY9" fmla="*/ 489476 h 1278942"/>
                <a:gd name="connsiteX10" fmla="*/ 1878497 w 5390588"/>
                <a:gd name="connsiteY10" fmla="*/ 477447 h 1278942"/>
                <a:gd name="connsiteX11" fmla="*/ 1879461 w 5390588"/>
                <a:gd name="connsiteY11" fmla="*/ 463957 h 1278942"/>
                <a:gd name="connsiteX12" fmla="*/ 1881121 w 5390588"/>
                <a:gd name="connsiteY12" fmla="*/ 463960 h 1278942"/>
                <a:gd name="connsiteX13" fmla="*/ 1890813 w 5390588"/>
                <a:gd name="connsiteY13" fmla="*/ 414129 h 1278942"/>
                <a:gd name="connsiteX14" fmla="*/ 2231559 w 5390588"/>
                <a:gd name="connsiteY14" fmla="*/ 36516 h 1278942"/>
                <a:gd name="connsiteX15" fmla="*/ 2798190 w 5390588"/>
                <a:gd name="connsiteY15" fmla="*/ 138559 h 1278942"/>
                <a:gd name="connsiteX16" fmla="*/ 2985795 w 5390588"/>
                <a:gd name="connsiteY16" fmla="*/ 611320 h 1278942"/>
                <a:gd name="connsiteX17" fmla="*/ 2973287 w 5390588"/>
                <a:gd name="connsiteY17" fmla="*/ 686789 h 1278942"/>
                <a:gd name="connsiteX18" fmla="*/ 2971841 w 5390588"/>
                <a:gd name="connsiteY18" fmla="*/ 743454 h 1278942"/>
                <a:gd name="connsiteX19" fmla="*/ 3206765 w 5390588"/>
                <a:gd name="connsiteY19" fmla="*/ 1161349 h 1278942"/>
                <a:gd name="connsiteX20" fmla="*/ 3748785 w 5390588"/>
                <a:gd name="connsiteY20" fmla="*/ 1189539 h 1278942"/>
                <a:gd name="connsiteX21" fmla="*/ 4025791 w 5390588"/>
                <a:gd name="connsiteY21" fmla="*/ 798268 h 1278942"/>
                <a:gd name="connsiteX22" fmla="*/ 4030339 w 5390588"/>
                <a:gd name="connsiteY22" fmla="*/ 740379 h 1278942"/>
                <a:gd name="connsiteX23" fmla="*/ 4025977 w 5390588"/>
                <a:gd name="connsiteY23" fmla="*/ 739554 h 1278942"/>
                <a:gd name="connsiteX24" fmla="*/ 4232166 w 5390588"/>
                <a:gd name="connsiteY24" fmla="*/ 402536 h 1278942"/>
                <a:gd name="connsiteX25" fmla="*/ 4609810 w 5390588"/>
                <a:gd name="connsiteY25" fmla="*/ 286427 h 1278942"/>
                <a:gd name="connsiteX26" fmla="*/ 5115824 w 5390588"/>
                <a:gd name="connsiteY26" fmla="*/ 707333 h 1278942"/>
                <a:gd name="connsiteX27" fmla="*/ 5131067 w 5390588"/>
                <a:gd name="connsiteY27" fmla="*/ 806333 h 1278942"/>
                <a:gd name="connsiteX28" fmla="*/ 5135113 w 5390588"/>
                <a:gd name="connsiteY28" fmla="*/ 806564 h 1278942"/>
                <a:gd name="connsiteX29" fmla="*/ 5126192 w 5390588"/>
                <a:gd name="connsiteY29" fmla="*/ 913040 h 1278942"/>
                <a:gd name="connsiteX30" fmla="*/ 5236410 w 5390588"/>
                <a:gd name="connsiteY30" fmla="*/ 1043417 h 1278942"/>
                <a:gd name="connsiteX31" fmla="*/ 5390588 w 5390588"/>
                <a:gd name="connsiteY31" fmla="*/ 1056335 h 1278942"/>
                <a:gd name="connsiteX32" fmla="*/ 5388416 w 5390588"/>
                <a:gd name="connsiteY32" fmla="*/ 1096439 h 1278942"/>
                <a:gd name="connsiteX33" fmla="*/ 5237261 w 5390588"/>
                <a:gd name="connsiteY33" fmla="*/ 1083708 h 1278942"/>
                <a:gd name="connsiteX34" fmla="*/ 5087837 w 5390588"/>
                <a:gd name="connsiteY34" fmla="*/ 906801 h 1278942"/>
                <a:gd name="connsiteX35" fmla="*/ 5096462 w 5390588"/>
                <a:gd name="connsiteY35" fmla="*/ 804356 h 1278942"/>
                <a:gd name="connsiteX36" fmla="*/ 5098635 w 5390588"/>
                <a:gd name="connsiteY36" fmla="*/ 804481 h 1278942"/>
                <a:gd name="connsiteX37" fmla="*/ 5084876 w 5390588"/>
                <a:gd name="connsiteY37" fmla="*/ 715118 h 1278942"/>
                <a:gd name="connsiteX38" fmla="*/ 4607786 w 5390588"/>
                <a:gd name="connsiteY38" fmla="*/ 318272 h 1278942"/>
                <a:gd name="connsiteX39" fmla="*/ 4084307 w 5390588"/>
                <a:gd name="connsiteY39" fmla="*/ 651549 h 1278942"/>
                <a:gd name="connsiteX40" fmla="*/ 4058397 w 5390588"/>
                <a:gd name="connsiteY40" fmla="*/ 741768 h 1278942"/>
                <a:gd name="connsiteX41" fmla="*/ 4053635 w 5390588"/>
                <a:gd name="connsiteY41" fmla="*/ 802385 h 1278942"/>
                <a:gd name="connsiteX42" fmla="*/ 3761921 w 5390588"/>
                <a:gd name="connsiteY42" fmla="*/ 1214432 h 1278942"/>
                <a:gd name="connsiteX43" fmla="*/ 3191121 w 5390588"/>
                <a:gd name="connsiteY43" fmla="*/ 1184745 h 1278942"/>
                <a:gd name="connsiteX44" fmla="*/ 2945665 w 5390588"/>
                <a:gd name="connsiteY44" fmla="*/ 668562 h 1278942"/>
                <a:gd name="connsiteX45" fmla="*/ 2947591 w 5390588"/>
                <a:gd name="connsiteY45" fmla="*/ 668744 h 1278942"/>
                <a:gd name="connsiteX46" fmla="*/ 2957555 w 5390588"/>
                <a:gd name="connsiteY46" fmla="*/ 608620 h 1278942"/>
                <a:gd name="connsiteX47" fmla="*/ 2779484 w 5390588"/>
                <a:gd name="connsiteY47" fmla="*/ 159884 h 1278942"/>
                <a:gd name="connsiteX48" fmla="*/ 2241650 w 5390588"/>
                <a:gd name="connsiteY48" fmla="*/ 63029 h 1278942"/>
                <a:gd name="connsiteX49" fmla="*/ 1918221 w 5390588"/>
                <a:gd name="connsiteY49" fmla="*/ 421451 h 1278942"/>
                <a:gd name="connsiteX50" fmla="*/ 1906250 w 5390588"/>
                <a:gd name="connsiteY50" fmla="*/ 482996 h 1278942"/>
                <a:gd name="connsiteX51" fmla="*/ 1902067 w 5390588"/>
                <a:gd name="connsiteY51" fmla="*/ 541550 h 1278942"/>
                <a:gd name="connsiteX52" fmla="*/ 1603140 w 5390588"/>
                <a:gd name="connsiteY52" fmla="*/ 960209 h 1278942"/>
                <a:gd name="connsiteX53" fmla="*/ 1022686 w 5390588"/>
                <a:gd name="connsiteY53" fmla="*/ 915607 h 1278942"/>
                <a:gd name="connsiteX54" fmla="*/ 795552 w 5390588"/>
                <a:gd name="connsiteY54" fmla="*/ 532703 h 1278942"/>
                <a:gd name="connsiteX55" fmla="*/ 792356 w 5390588"/>
                <a:gd name="connsiteY55" fmla="*/ 476139 h 1278942"/>
                <a:gd name="connsiteX56" fmla="*/ 789967 w 5390588"/>
                <a:gd name="connsiteY56" fmla="*/ 476188 h 1278942"/>
                <a:gd name="connsiteX57" fmla="*/ 790607 w 5390588"/>
                <a:gd name="connsiteY57" fmla="*/ 369340 h 1278942"/>
                <a:gd name="connsiteX58" fmla="*/ 670615 w 5390588"/>
                <a:gd name="connsiteY58" fmla="*/ 247901 h 1278942"/>
                <a:gd name="connsiteX59" fmla="*/ 0 w 5390588"/>
                <a:gd name="connsiteY59" fmla="*/ 252293 h 1278942"/>
                <a:gd name="connsiteX60" fmla="*/ 0 w 5390588"/>
                <a:gd name="connsiteY60" fmla="*/ 203650 h 1278942"/>
                <a:gd name="connsiteX0" fmla="*/ 0 w 5390588"/>
                <a:gd name="connsiteY0" fmla="*/ 203650 h 1278942"/>
                <a:gd name="connsiteX1" fmla="*/ 666642 w 5390588"/>
                <a:gd name="connsiteY1" fmla="*/ 207797 h 1278942"/>
                <a:gd name="connsiteX2" fmla="*/ 829333 w 5390588"/>
                <a:gd name="connsiteY2" fmla="*/ 372586 h 1278942"/>
                <a:gd name="connsiteX3" fmla="*/ 823477 w 5390588"/>
                <a:gd name="connsiteY3" fmla="*/ 529189 h 1278942"/>
                <a:gd name="connsiteX4" fmla="*/ 1039160 w 5390588"/>
                <a:gd name="connsiteY4" fmla="*/ 892787 h 1278942"/>
                <a:gd name="connsiteX5" fmla="*/ 1590345 w 5390588"/>
                <a:gd name="connsiteY5" fmla="*/ 935139 h 1278942"/>
                <a:gd name="connsiteX6" fmla="*/ 1874201 w 5390588"/>
                <a:gd name="connsiteY6" fmla="*/ 537589 h 1278942"/>
                <a:gd name="connsiteX7" fmla="*/ 1877625 w 5390588"/>
                <a:gd name="connsiteY7" fmla="*/ 489658 h 1278942"/>
                <a:gd name="connsiteX8" fmla="*/ 1876158 w 5390588"/>
                <a:gd name="connsiteY8" fmla="*/ 489476 h 1278942"/>
                <a:gd name="connsiteX9" fmla="*/ 1878497 w 5390588"/>
                <a:gd name="connsiteY9" fmla="*/ 477447 h 1278942"/>
                <a:gd name="connsiteX10" fmla="*/ 1879461 w 5390588"/>
                <a:gd name="connsiteY10" fmla="*/ 463957 h 1278942"/>
                <a:gd name="connsiteX11" fmla="*/ 1881121 w 5390588"/>
                <a:gd name="connsiteY11" fmla="*/ 463960 h 1278942"/>
                <a:gd name="connsiteX12" fmla="*/ 1890813 w 5390588"/>
                <a:gd name="connsiteY12" fmla="*/ 414129 h 1278942"/>
                <a:gd name="connsiteX13" fmla="*/ 2231559 w 5390588"/>
                <a:gd name="connsiteY13" fmla="*/ 36516 h 1278942"/>
                <a:gd name="connsiteX14" fmla="*/ 2798190 w 5390588"/>
                <a:gd name="connsiteY14" fmla="*/ 138559 h 1278942"/>
                <a:gd name="connsiteX15" fmla="*/ 2985795 w 5390588"/>
                <a:gd name="connsiteY15" fmla="*/ 611320 h 1278942"/>
                <a:gd name="connsiteX16" fmla="*/ 2973287 w 5390588"/>
                <a:gd name="connsiteY16" fmla="*/ 686789 h 1278942"/>
                <a:gd name="connsiteX17" fmla="*/ 2971841 w 5390588"/>
                <a:gd name="connsiteY17" fmla="*/ 743454 h 1278942"/>
                <a:gd name="connsiteX18" fmla="*/ 3206765 w 5390588"/>
                <a:gd name="connsiteY18" fmla="*/ 1161349 h 1278942"/>
                <a:gd name="connsiteX19" fmla="*/ 3748785 w 5390588"/>
                <a:gd name="connsiteY19" fmla="*/ 1189539 h 1278942"/>
                <a:gd name="connsiteX20" fmla="*/ 4025791 w 5390588"/>
                <a:gd name="connsiteY20" fmla="*/ 798268 h 1278942"/>
                <a:gd name="connsiteX21" fmla="*/ 4030339 w 5390588"/>
                <a:gd name="connsiteY21" fmla="*/ 740379 h 1278942"/>
                <a:gd name="connsiteX22" fmla="*/ 4025977 w 5390588"/>
                <a:gd name="connsiteY22" fmla="*/ 739554 h 1278942"/>
                <a:gd name="connsiteX23" fmla="*/ 4232166 w 5390588"/>
                <a:gd name="connsiteY23" fmla="*/ 402536 h 1278942"/>
                <a:gd name="connsiteX24" fmla="*/ 4609810 w 5390588"/>
                <a:gd name="connsiteY24" fmla="*/ 286427 h 1278942"/>
                <a:gd name="connsiteX25" fmla="*/ 5115824 w 5390588"/>
                <a:gd name="connsiteY25" fmla="*/ 707333 h 1278942"/>
                <a:gd name="connsiteX26" fmla="*/ 5131067 w 5390588"/>
                <a:gd name="connsiteY26" fmla="*/ 806333 h 1278942"/>
                <a:gd name="connsiteX27" fmla="*/ 5135113 w 5390588"/>
                <a:gd name="connsiteY27" fmla="*/ 806564 h 1278942"/>
                <a:gd name="connsiteX28" fmla="*/ 5126192 w 5390588"/>
                <a:gd name="connsiteY28" fmla="*/ 913040 h 1278942"/>
                <a:gd name="connsiteX29" fmla="*/ 5236410 w 5390588"/>
                <a:gd name="connsiteY29" fmla="*/ 1043417 h 1278942"/>
                <a:gd name="connsiteX30" fmla="*/ 5390588 w 5390588"/>
                <a:gd name="connsiteY30" fmla="*/ 1056335 h 1278942"/>
                <a:gd name="connsiteX31" fmla="*/ 5388416 w 5390588"/>
                <a:gd name="connsiteY31" fmla="*/ 1096439 h 1278942"/>
                <a:gd name="connsiteX32" fmla="*/ 5237261 w 5390588"/>
                <a:gd name="connsiteY32" fmla="*/ 1083708 h 1278942"/>
                <a:gd name="connsiteX33" fmla="*/ 5087837 w 5390588"/>
                <a:gd name="connsiteY33" fmla="*/ 906801 h 1278942"/>
                <a:gd name="connsiteX34" fmla="*/ 5096462 w 5390588"/>
                <a:gd name="connsiteY34" fmla="*/ 804356 h 1278942"/>
                <a:gd name="connsiteX35" fmla="*/ 5098635 w 5390588"/>
                <a:gd name="connsiteY35" fmla="*/ 804481 h 1278942"/>
                <a:gd name="connsiteX36" fmla="*/ 5084876 w 5390588"/>
                <a:gd name="connsiteY36" fmla="*/ 715118 h 1278942"/>
                <a:gd name="connsiteX37" fmla="*/ 4607786 w 5390588"/>
                <a:gd name="connsiteY37" fmla="*/ 318272 h 1278942"/>
                <a:gd name="connsiteX38" fmla="*/ 4084307 w 5390588"/>
                <a:gd name="connsiteY38" fmla="*/ 651549 h 1278942"/>
                <a:gd name="connsiteX39" fmla="*/ 4058397 w 5390588"/>
                <a:gd name="connsiteY39" fmla="*/ 741768 h 1278942"/>
                <a:gd name="connsiteX40" fmla="*/ 4053635 w 5390588"/>
                <a:gd name="connsiteY40" fmla="*/ 802385 h 1278942"/>
                <a:gd name="connsiteX41" fmla="*/ 3761921 w 5390588"/>
                <a:gd name="connsiteY41" fmla="*/ 1214432 h 1278942"/>
                <a:gd name="connsiteX42" fmla="*/ 3191121 w 5390588"/>
                <a:gd name="connsiteY42" fmla="*/ 1184745 h 1278942"/>
                <a:gd name="connsiteX43" fmla="*/ 2945665 w 5390588"/>
                <a:gd name="connsiteY43" fmla="*/ 668562 h 1278942"/>
                <a:gd name="connsiteX44" fmla="*/ 2947591 w 5390588"/>
                <a:gd name="connsiteY44" fmla="*/ 668744 h 1278942"/>
                <a:gd name="connsiteX45" fmla="*/ 2957555 w 5390588"/>
                <a:gd name="connsiteY45" fmla="*/ 608620 h 1278942"/>
                <a:gd name="connsiteX46" fmla="*/ 2779484 w 5390588"/>
                <a:gd name="connsiteY46" fmla="*/ 159884 h 1278942"/>
                <a:gd name="connsiteX47" fmla="*/ 2241650 w 5390588"/>
                <a:gd name="connsiteY47" fmla="*/ 63029 h 1278942"/>
                <a:gd name="connsiteX48" fmla="*/ 1918221 w 5390588"/>
                <a:gd name="connsiteY48" fmla="*/ 421451 h 1278942"/>
                <a:gd name="connsiteX49" fmla="*/ 1906250 w 5390588"/>
                <a:gd name="connsiteY49" fmla="*/ 482996 h 1278942"/>
                <a:gd name="connsiteX50" fmla="*/ 1902067 w 5390588"/>
                <a:gd name="connsiteY50" fmla="*/ 541550 h 1278942"/>
                <a:gd name="connsiteX51" fmla="*/ 1603140 w 5390588"/>
                <a:gd name="connsiteY51" fmla="*/ 960209 h 1278942"/>
                <a:gd name="connsiteX52" fmla="*/ 1022686 w 5390588"/>
                <a:gd name="connsiteY52" fmla="*/ 915607 h 1278942"/>
                <a:gd name="connsiteX53" fmla="*/ 795552 w 5390588"/>
                <a:gd name="connsiteY53" fmla="*/ 532703 h 1278942"/>
                <a:gd name="connsiteX54" fmla="*/ 792356 w 5390588"/>
                <a:gd name="connsiteY54" fmla="*/ 476139 h 1278942"/>
                <a:gd name="connsiteX55" fmla="*/ 789967 w 5390588"/>
                <a:gd name="connsiteY55" fmla="*/ 476188 h 1278942"/>
                <a:gd name="connsiteX56" fmla="*/ 790607 w 5390588"/>
                <a:gd name="connsiteY56" fmla="*/ 369340 h 1278942"/>
                <a:gd name="connsiteX57" fmla="*/ 670615 w 5390588"/>
                <a:gd name="connsiteY57" fmla="*/ 247901 h 1278942"/>
                <a:gd name="connsiteX58" fmla="*/ 0 w 5390588"/>
                <a:gd name="connsiteY58" fmla="*/ 252293 h 1278942"/>
                <a:gd name="connsiteX59" fmla="*/ 0 w 5390588"/>
                <a:gd name="connsiteY59" fmla="*/ 203650 h 1278942"/>
                <a:gd name="connsiteX0" fmla="*/ 0 w 5898369"/>
                <a:gd name="connsiteY0" fmla="*/ 203650 h 1278942"/>
                <a:gd name="connsiteX1" fmla="*/ 666642 w 5898369"/>
                <a:gd name="connsiteY1" fmla="*/ 207797 h 1278942"/>
                <a:gd name="connsiteX2" fmla="*/ 829333 w 5898369"/>
                <a:gd name="connsiteY2" fmla="*/ 372586 h 1278942"/>
                <a:gd name="connsiteX3" fmla="*/ 823477 w 5898369"/>
                <a:gd name="connsiteY3" fmla="*/ 529189 h 1278942"/>
                <a:gd name="connsiteX4" fmla="*/ 1039160 w 5898369"/>
                <a:gd name="connsiteY4" fmla="*/ 892787 h 1278942"/>
                <a:gd name="connsiteX5" fmla="*/ 1590345 w 5898369"/>
                <a:gd name="connsiteY5" fmla="*/ 935139 h 1278942"/>
                <a:gd name="connsiteX6" fmla="*/ 1874201 w 5898369"/>
                <a:gd name="connsiteY6" fmla="*/ 537589 h 1278942"/>
                <a:gd name="connsiteX7" fmla="*/ 1877625 w 5898369"/>
                <a:gd name="connsiteY7" fmla="*/ 489658 h 1278942"/>
                <a:gd name="connsiteX8" fmla="*/ 1876158 w 5898369"/>
                <a:gd name="connsiteY8" fmla="*/ 489476 h 1278942"/>
                <a:gd name="connsiteX9" fmla="*/ 1878497 w 5898369"/>
                <a:gd name="connsiteY9" fmla="*/ 477447 h 1278942"/>
                <a:gd name="connsiteX10" fmla="*/ 1879461 w 5898369"/>
                <a:gd name="connsiteY10" fmla="*/ 463957 h 1278942"/>
                <a:gd name="connsiteX11" fmla="*/ 1881121 w 5898369"/>
                <a:gd name="connsiteY11" fmla="*/ 463960 h 1278942"/>
                <a:gd name="connsiteX12" fmla="*/ 1890813 w 5898369"/>
                <a:gd name="connsiteY12" fmla="*/ 414129 h 1278942"/>
                <a:gd name="connsiteX13" fmla="*/ 2231559 w 5898369"/>
                <a:gd name="connsiteY13" fmla="*/ 36516 h 1278942"/>
                <a:gd name="connsiteX14" fmla="*/ 2798190 w 5898369"/>
                <a:gd name="connsiteY14" fmla="*/ 138559 h 1278942"/>
                <a:gd name="connsiteX15" fmla="*/ 2985795 w 5898369"/>
                <a:gd name="connsiteY15" fmla="*/ 611320 h 1278942"/>
                <a:gd name="connsiteX16" fmla="*/ 2973287 w 5898369"/>
                <a:gd name="connsiteY16" fmla="*/ 686789 h 1278942"/>
                <a:gd name="connsiteX17" fmla="*/ 2971841 w 5898369"/>
                <a:gd name="connsiteY17" fmla="*/ 743454 h 1278942"/>
                <a:gd name="connsiteX18" fmla="*/ 3206765 w 5898369"/>
                <a:gd name="connsiteY18" fmla="*/ 1161349 h 1278942"/>
                <a:gd name="connsiteX19" fmla="*/ 3748785 w 5898369"/>
                <a:gd name="connsiteY19" fmla="*/ 1189539 h 1278942"/>
                <a:gd name="connsiteX20" fmla="*/ 4025791 w 5898369"/>
                <a:gd name="connsiteY20" fmla="*/ 798268 h 1278942"/>
                <a:gd name="connsiteX21" fmla="*/ 4030339 w 5898369"/>
                <a:gd name="connsiteY21" fmla="*/ 740379 h 1278942"/>
                <a:gd name="connsiteX22" fmla="*/ 4025977 w 5898369"/>
                <a:gd name="connsiteY22" fmla="*/ 739554 h 1278942"/>
                <a:gd name="connsiteX23" fmla="*/ 4232166 w 5898369"/>
                <a:gd name="connsiteY23" fmla="*/ 402536 h 1278942"/>
                <a:gd name="connsiteX24" fmla="*/ 4609810 w 5898369"/>
                <a:gd name="connsiteY24" fmla="*/ 286427 h 1278942"/>
                <a:gd name="connsiteX25" fmla="*/ 5115824 w 5898369"/>
                <a:gd name="connsiteY25" fmla="*/ 707333 h 1278942"/>
                <a:gd name="connsiteX26" fmla="*/ 5131067 w 5898369"/>
                <a:gd name="connsiteY26" fmla="*/ 806333 h 1278942"/>
                <a:gd name="connsiteX27" fmla="*/ 5135113 w 5898369"/>
                <a:gd name="connsiteY27" fmla="*/ 806564 h 1278942"/>
                <a:gd name="connsiteX28" fmla="*/ 5126192 w 5898369"/>
                <a:gd name="connsiteY28" fmla="*/ 913040 h 1278942"/>
                <a:gd name="connsiteX29" fmla="*/ 5236410 w 5898369"/>
                <a:gd name="connsiteY29" fmla="*/ 1043417 h 1278942"/>
                <a:gd name="connsiteX30" fmla="*/ 5898369 w 5898369"/>
                <a:gd name="connsiteY30" fmla="*/ 1079693 h 1278942"/>
                <a:gd name="connsiteX31" fmla="*/ 5388416 w 5898369"/>
                <a:gd name="connsiteY31" fmla="*/ 1096439 h 1278942"/>
                <a:gd name="connsiteX32" fmla="*/ 5237261 w 5898369"/>
                <a:gd name="connsiteY32" fmla="*/ 1083708 h 1278942"/>
                <a:gd name="connsiteX33" fmla="*/ 5087837 w 5898369"/>
                <a:gd name="connsiteY33" fmla="*/ 906801 h 1278942"/>
                <a:gd name="connsiteX34" fmla="*/ 5096462 w 5898369"/>
                <a:gd name="connsiteY34" fmla="*/ 804356 h 1278942"/>
                <a:gd name="connsiteX35" fmla="*/ 5098635 w 5898369"/>
                <a:gd name="connsiteY35" fmla="*/ 804481 h 1278942"/>
                <a:gd name="connsiteX36" fmla="*/ 5084876 w 5898369"/>
                <a:gd name="connsiteY36" fmla="*/ 715118 h 1278942"/>
                <a:gd name="connsiteX37" fmla="*/ 4607786 w 5898369"/>
                <a:gd name="connsiteY37" fmla="*/ 318272 h 1278942"/>
                <a:gd name="connsiteX38" fmla="*/ 4084307 w 5898369"/>
                <a:gd name="connsiteY38" fmla="*/ 651549 h 1278942"/>
                <a:gd name="connsiteX39" fmla="*/ 4058397 w 5898369"/>
                <a:gd name="connsiteY39" fmla="*/ 741768 h 1278942"/>
                <a:gd name="connsiteX40" fmla="*/ 4053635 w 5898369"/>
                <a:gd name="connsiteY40" fmla="*/ 802385 h 1278942"/>
                <a:gd name="connsiteX41" fmla="*/ 3761921 w 5898369"/>
                <a:gd name="connsiteY41" fmla="*/ 1214432 h 1278942"/>
                <a:gd name="connsiteX42" fmla="*/ 3191121 w 5898369"/>
                <a:gd name="connsiteY42" fmla="*/ 1184745 h 1278942"/>
                <a:gd name="connsiteX43" fmla="*/ 2945665 w 5898369"/>
                <a:gd name="connsiteY43" fmla="*/ 668562 h 1278942"/>
                <a:gd name="connsiteX44" fmla="*/ 2947591 w 5898369"/>
                <a:gd name="connsiteY44" fmla="*/ 668744 h 1278942"/>
                <a:gd name="connsiteX45" fmla="*/ 2957555 w 5898369"/>
                <a:gd name="connsiteY45" fmla="*/ 608620 h 1278942"/>
                <a:gd name="connsiteX46" fmla="*/ 2779484 w 5898369"/>
                <a:gd name="connsiteY46" fmla="*/ 159884 h 1278942"/>
                <a:gd name="connsiteX47" fmla="*/ 2241650 w 5898369"/>
                <a:gd name="connsiteY47" fmla="*/ 63029 h 1278942"/>
                <a:gd name="connsiteX48" fmla="*/ 1918221 w 5898369"/>
                <a:gd name="connsiteY48" fmla="*/ 421451 h 1278942"/>
                <a:gd name="connsiteX49" fmla="*/ 1906250 w 5898369"/>
                <a:gd name="connsiteY49" fmla="*/ 482996 h 1278942"/>
                <a:gd name="connsiteX50" fmla="*/ 1902067 w 5898369"/>
                <a:gd name="connsiteY50" fmla="*/ 541550 h 1278942"/>
                <a:gd name="connsiteX51" fmla="*/ 1603140 w 5898369"/>
                <a:gd name="connsiteY51" fmla="*/ 960209 h 1278942"/>
                <a:gd name="connsiteX52" fmla="*/ 1022686 w 5898369"/>
                <a:gd name="connsiteY52" fmla="*/ 915607 h 1278942"/>
                <a:gd name="connsiteX53" fmla="*/ 795552 w 5898369"/>
                <a:gd name="connsiteY53" fmla="*/ 532703 h 1278942"/>
                <a:gd name="connsiteX54" fmla="*/ 792356 w 5898369"/>
                <a:gd name="connsiteY54" fmla="*/ 476139 h 1278942"/>
                <a:gd name="connsiteX55" fmla="*/ 789967 w 5898369"/>
                <a:gd name="connsiteY55" fmla="*/ 476188 h 1278942"/>
                <a:gd name="connsiteX56" fmla="*/ 790607 w 5898369"/>
                <a:gd name="connsiteY56" fmla="*/ 369340 h 1278942"/>
                <a:gd name="connsiteX57" fmla="*/ 670615 w 5898369"/>
                <a:gd name="connsiteY57" fmla="*/ 247901 h 1278942"/>
                <a:gd name="connsiteX58" fmla="*/ 0 w 5898369"/>
                <a:gd name="connsiteY58" fmla="*/ 252293 h 1278942"/>
                <a:gd name="connsiteX59" fmla="*/ 0 w 5898369"/>
                <a:gd name="connsiteY59" fmla="*/ 203650 h 1278942"/>
                <a:gd name="connsiteX0" fmla="*/ 0 w 5898369"/>
                <a:gd name="connsiteY0" fmla="*/ 203650 h 1278942"/>
                <a:gd name="connsiteX1" fmla="*/ 666642 w 5898369"/>
                <a:gd name="connsiteY1" fmla="*/ 207797 h 1278942"/>
                <a:gd name="connsiteX2" fmla="*/ 829333 w 5898369"/>
                <a:gd name="connsiteY2" fmla="*/ 372586 h 1278942"/>
                <a:gd name="connsiteX3" fmla="*/ 823477 w 5898369"/>
                <a:gd name="connsiteY3" fmla="*/ 529189 h 1278942"/>
                <a:gd name="connsiteX4" fmla="*/ 1039160 w 5898369"/>
                <a:gd name="connsiteY4" fmla="*/ 892787 h 1278942"/>
                <a:gd name="connsiteX5" fmla="*/ 1590345 w 5898369"/>
                <a:gd name="connsiteY5" fmla="*/ 935139 h 1278942"/>
                <a:gd name="connsiteX6" fmla="*/ 1874201 w 5898369"/>
                <a:gd name="connsiteY6" fmla="*/ 537589 h 1278942"/>
                <a:gd name="connsiteX7" fmla="*/ 1877625 w 5898369"/>
                <a:gd name="connsiteY7" fmla="*/ 489658 h 1278942"/>
                <a:gd name="connsiteX8" fmla="*/ 1876158 w 5898369"/>
                <a:gd name="connsiteY8" fmla="*/ 489476 h 1278942"/>
                <a:gd name="connsiteX9" fmla="*/ 1878497 w 5898369"/>
                <a:gd name="connsiteY9" fmla="*/ 477447 h 1278942"/>
                <a:gd name="connsiteX10" fmla="*/ 1879461 w 5898369"/>
                <a:gd name="connsiteY10" fmla="*/ 463957 h 1278942"/>
                <a:gd name="connsiteX11" fmla="*/ 1881121 w 5898369"/>
                <a:gd name="connsiteY11" fmla="*/ 463960 h 1278942"/>
                <a:gd name="connsiteX12" fmla="*/ 1890813 w 5898369"/>
                <a:gd name="connsiteY12" fmla="*/ 414129 h 1278942"/>
                <a:gd name="connsiteX13" fmla="*/ 2231559 w 5898369"/>
                <a:gd name="connsiteY13" fmla="*/ 36516 h 1278942"/>
                <a:gd name="connsiteX14" fmla="*/ 2798190 w 5898369"/>
                <a:gd name="connsiteY14" fmla="*/ 138559 h 1278942"/>
                <a:gd name="connsiteX15" fmla="*/ 2985795 w 5898369"/>
                <a:gd name="connsiteY15" fmla="*/ 611320 h 1278942"/>
                <a:gd name="connsiteX16" fmla="*/ 2973287 w 5898369"/>
                <a:gd name="connsiteY16" fmla="*/ 686789 h 1278942"/>
                <a:gd name="connsiteX17" fmla="*/ 2971841 w 5898369"/>
                <a:gd name="connsiteY17" fmla="*/ 743454 h 1278942"/>
                <a:gd name="connsiteX18" fmla="*/ 3206765 w 5898369"/>
                <a:gd name="connsiteY18" fmla="*/ 1161349 h 1278942"/>
                <a:gd name="connsiteX19" fmla="*/ 3748785 w 5898369"/>
                <a:gd name="connsiteY19" fmla="*/ 1189539 h 1278942"/>
                <a:gd name="connsiteX20" fmla="*/ 4025791 w 5898369"/>
                <a:gd name="connsiteY20" fmla="*/ 798268 h 1278942"/>
                <a:gd name="connsiteX21" fmla="*/ 4030339 w 5898369"/>
                <a:gd name="connsiteY21" fmla="*/ 740379 h 1278942"/>
                <a:gd name="connsiteX22" fmla="*/ 4025977 w 5898369"/>
                <a:gd name="connsiteY22" fmla="*/ 739554 h 1278942"/>
                <a:gd name="connsiteX23" fmla="*/ 4232166 w 5898369"/>
                <a:gd name="connsiteY23" fmla="*/ 402536 h 1278942"/>
                <a:gd name="connsiteX24" fmla="*/ 4609810 w 5898369"/>
                <a:gd name="connsiteY24" fmla="*/ 286427 h 1278942"/>
                <a:gd name="connsiteX25" fmla="*/ 5115824 w 5898369"/>
                <a:gd name="connsiteY25" fmla="*/ 707333 h 1278942"/>
                <a:gd name="connsiteX26" fmla="*/ 5131067 w 5898369"/>
                <a:gd name="connsiteY26" fmla="*/ 806333 h 1278942"/>
                <a:gd name="connsiteX27" fmla="*/ 5135113 w 5898369"/>
                <a:gd name="connsiteY27" fmla="*/ 806564 h 1278942"/>
                <a:gd name="connsiteX28" fmla="*/ 5126192 w 5898369"/>
                <a:gd name="connsiteY28" fmla="*/ 913040 h 1278942"/>
                <a:gd name="connsiteX29" fmla="*/ 5236410 w 5898369"/>
                <a:gd name="connsiteY29" fmla="*/ 1043417 h 1278942"/>
                <a:gd name="connsiteX30" fmla="*/ 5898369 w 5898369"/>
                <a:gd name="connsiteY30" fmla="*/ 1079693 h 1278942"/>
                <a:gd name="connsiteX31" fmla="*/ 5891039 w 5898369"/>
                <a:gd name="connsiteY31" fmla="*/ 1109947 h 1278942"/>
                <a:gd name="connsiteX32" fmla="*/ 5237261 w 5898369"/>
                <a:gd name="connsiteY32" fmla="*/ 1083708 h 1278942"/>
                <a:gd name="connsiteX33" fmla="*/ 5087837 w 5898369"/>
                <a:gd name="connsiteY33" fmla="*/ 906801 h 1278942"/>
                <a:gd name="connsiteX34" fmla="*/ 5096462 w 5898369"/>
                <a:gd name="connsiteY34" fmla="*/ 804356 h 1278942"/>
                <a:gd name="connsiteX35" fmla="*/ 5098635 w 5898369"/>
                <a:gd name="connsiteY35" fmla="*/ 804481 h 1278942"/>
                <a:gd name="connsiteX36" fmla="*/ 5084876 w 5898369"/>
                <a:gd name="connsiteY36" fmla="*/ 715118 h 1278942"/>
                <a:gd name="connsiteX37" fmla="*/ 4607786 w 5898369"/>
                <a:gd name="connsiteY37" fmla="*/ 318272 h 1278942"/>
                <a:gd name="connsiteX38" fmla="*/ 4084307 w 5898369"/>
                <a:gd name="connsiteY38" fmla="*/ 651549 h 1278942"/>
                <a:gd name="connsiteX39" fmla="*/ 4058397 w 5898369"/>
                <a:gd name="connsiteY39" fmla="*/ 741768 h 1278942"/>
                <a:gd name="connsiteX40" fmla="*/ 4053635 w 5898369"/>
                <a:gd name="connsiteY40" fmla="*/ 802385 h 1278942"/>
                <a:gd name="connsiteX41" fmla="*/ 3761921 w 5898369"/>
                <a:gd name="connsiteY41" fmla="*/ 1214432 h 1278942"/>
                <a:gd name="connsiteX42" fmla="*/ 3191121 w 5898369"/>
                <a:gd name="connsiteY42" fmla="*/ 1184745 h 1278942"/>
                <a:gd name="connsiteX43" fmla="*/ 2945665 w 5898369"/>
                <a:gd name="connsiteY43" fmla="*/ 668562 h 1278942"/>
                <a:gd name="connsiteX44" fmla="*/ 2947591 w 5898369"/>
                <a:gd name="connsiteY44" fmla="*/ 668744 h 1278942"/>
                <a:gd name="connsiteX45" fmla="*/ 2957555 w 5898369"/>
                <a:gd name="connsiteY45" fmla="*/ 608620 h 1278942"/>
                <a:gd name="connsiteX46" fmla="*/ 2779484 w 5898369"/>
                <a:gd name="connsiteY46" fmla="*/ 159884 h 1278942"/>
                <a:gd name="connsiteX47" fmla="*/ 2241650 w 5898369"/>
                <a:gd name="connsiteY47" fmla="*/ 63029 h 1278942"/>
                <a:gd name="connsiteX48" fmla="*/ 1918221 w 5898369"/>
                <a:gd name="connsiteY48" fmla="*/ 421451 h 1278942"/>
                <a:gd name="connsiteX49" fmla="*/ 1906250 w 5898369"/>
                <a:gd name="connsiteY49" fmla="*/ 482996 h 1278942"/>
                <a:gd name="connsiteX50" fmla="*/ 1902067 w 5898369"/>
                <a:gd name="connsiteY50" fmla="*/ 541550 h 1278942"/>
                <a:gd name="connsiteX51" fmla="*/ 1603140 w 5898369"/>
                <a:gd name="connsiteY51" fmla="*/ 960209 h 1278942"/>
                <a:gd name="connsiteX52" fmla="*/ 1022686 w 5898369"/>
                <a:gd name="connsiteY52" fmla="*/ 915607 h 1278942"/>
                <a:gd name="connsiteX53" fmla="*/ 795552 w 5898369"/>
                <a:gd name="connsiteY53" fmla="*/ 532703 h 1278942"/>
                <a:gd name="connsiteX54" fmla="*/ 792356 w 5898369"/>
                <a:gd name="connsiteY54" fmla="*/ 476139 h 1278942"/>
                <a:gd name="connsiteX55" fmla="*/ 789967 w 5898369"/>
                <a:gd name="connsiteY55" fmla="*/ 476188 h 1278942"/>
                <a:gd name="connsiteX56" fmla="*/ 790607 w 5898369"/>
                <a:gd name="connsiteY56" fmla="*/ 369340 h 1278942"/>
                <a:gd name="connsiteX57" fmla="*/ 670615 w 5898369"/>
                <a:gd name="connsiteY57" fmla="*/ 247901 h 1278942"/>
                <a:gd name="connsiteX58" fmla="*/ 0 w 5898369"/>
                <a:gd name="connsiteY58" fmla="*/ 252293 h 1278942"/>
                <a:gd name="connsiteX59" fmla="*/ 0 w 5898369"/>
                <a:gd name="connsiteY59" fmla="*/ 203650 h 127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898369" h="1278942">
                  <a:moveTo>
                    <a:pt x="0" y="203650"/>
                  </a:moveTo>
                  <a:lnTo>
                    <a:pt x="666642" y="207797"/>
                  </a:lnTo>
                  <a:cubicBezTo>
                    <a:pt x="757073" y="208376"/>
                    <a:pt x="829912" y="282156"/>
                    <a:pt x="829333" y="372586"/>
                  </a:cubicBezTo>
                  <a:lnTo>
                    <a:pt x="823477" y="529189"/>
                  </a:lnTo>
                  <a:cubicBezTo>
                    <a:pt x="841578" y="672941"/>
                    <a:pt x="918231" y="805492"/>
                    <a:pt x="1039160" y="892787"/>
                  </a:cubicBezTo>
                  <a:cubicBezTo>
                    <a:pt x="1200398" y="1009179"/>
                    <a:pt x="1413218" y="1025532"/>
                    <a:pt x="1590345" y="935139"/>
                  </a:cubicBezTo>
                  <a:cubicBezTo>
                    <a:pt x="1745332" y="856044"/>
                    <a:pt x="1850173" y="706867"/>
                    <a:pt x="1874201" y="537589"/>
                  </a:cubicBezTo>
                  <a:lnTo>
                    <a:pt x="1877625" y="489658"/>
                  </a:lnTo>
                  <a:lnTo>
                    <a:pt x="1876158" y="489476"/>
                  </a:lnTo>
                  <a:lnTo>
                    <a:pt x="1878497" y="477447"/>
                  </a:lnTo>
                  <a:cubicBezTo>
                    <a:pt x="1878818" y="472950"/>
                    <a:pt x="1879140" y="468454"/>
                    <a:pt x="1879461" y="463957"/>
                  </a:cubicBezTo>
                  <a:lnTo>
                    <a:pt x="1881121" y="463960"/>
                  </a:lnTo>
                  <a:lnTo>
                    <a:pt x="1890813" y="414129"/>
                  </a:lnTo>
                  <a:cubicBezTo>
                    <a:pt x="1936682" y="242333"/>
                    <a:pt x="2062509" y="100856"/>
                    <a:pt x="2231559" y="36516"/>
                  </a:cubicBezTo>
                  <a:cubicBezTo>
                    <a:pt x="2424760" y="-37015"/>
                    <a:pt x="2642778" y="2247"/>
                    <a:pt x="2798190" y="138559"/>
                  </a:cubicBezTo>
                  <a:cubicBezTo>
                    <a:pt x="2934174" y="257831"/>
                    <a:pt x="3002741" y="434314"/>
                    <a:pt x="2985795" y="611320"/>
                  </a:cubicBezTo>
                  <a:lnTo>
                    <a:pt x="2973287" y="686789"/>
                  </a:lnTo>
                  <a:lnTo>
                    <a:pt x="2971841" y="743454"/>
                  </a:lnTo>
                  <a:cubicBezTo>
                    <a:pt x="2978991" y="910773"/>
                    <a:pt x="3065197" y="1066676"/>
                    <a:pt x="3206765" y="1161349"/>
                  </a:cubicBezTo>
                  <a:cubicBezTo>
                    <a:pt x="3368559" y="1269550"/>
                    <a:pt x="3576639" y="1280372"/>
                    <a:pt x="3748785" y="1189539"/>
                  </a:cubicBezTo>
                  <a:cubicBezTo>
                    <a:pt x="3899411" y="1110062"/>
                    <a:pt x="4001322" y="963942"/>
                    <a:pt x="4025791" y="798268"/>
                  </a:cubicBezTo>
                  <a:lnTo>
                    <a:pt x="4030339" y="740379"/>
                  </a:lnTo>
                  <a:lnTo>
                    <a:pt x="4025977" y="739554"/>
                  </a:lnTo>
                  <a:cubicBezTo>
                    <a:pt x="4052200" y="601208"/>
                    <a:pt x="4127895" y="483462"/>
                    <a:pt x="4232166" y="402536"/>
                  </a:cubicBezTo>
                  <a:cubicBezTo>
                    <a:pt x="4336437" y="321608"/>
                    <a:pt x="4469284" y="277499"/>
                    <a:pt x="4609810" y="286427"/>
                  </a:cubicBezTo>
                  <a:cubicBezTo>
                    <a:pt x="4855728" y="302052"/>
                    <a:pt x="5057764" y="475820"/>
                    <a:pt x="5115824" y="707333"/>
                  </a:cubicBezTo>
                  <a:lnTo>
                    <a:pt x="5131067" y="806333"/>
                  </a:lnTo>
                  <a:lnTo>
                    <a:pt x="5135113" y="806564"/>
                  </a:lnTo>
                  <a:lnTo>
                    <a:pt x="5126192" y="913040"/>
                  </a:lnTo>
                  <a:cubicBezTo>
                    <a:pt x="5120625" y="979477"/>
                    <a:pt x="5169972" y="1037850"/>
                    <a:pt x="5236410" y="1043417"/>
                  </a:cubicBezTo>
                  <a:lnTo>
                    <a:pt x="5898369" y="1079693"/>
                  </a:lnTo>
                  <a:lnTo>
                    <a:pt x="5891039" y="1109947"/>
                  </a:lnTo>
                  <a:lnTo>
                    <a:pt x="5237261" y="1083708"/>
                  </a:lnTo>
                  <a:cubicBezTo>
                    <a:pt x="5147147" y="1076120"/>
                    <a:pt x="5080247" y="996917"/>
                    <a:pt x="5087837" y="906801"/>
                  </a:cubicBezTo>
                  <a:lnTo>
                    <a:pt x="5096462" y="804356"/>
                  </a:lnTo>
                  <a:lnTo>
                    <a:pt x="5098635" y="804481"/>
                  </a:lnTo>
                  <a:lnTo>
                    <a:pt x="5084876" y="715118"/>
                  </a:lnTo>
                  <a:cubicBezTo>
                    <a:pt x="5030135" y="496837"/>
                    <a:pt x="4839647" y="333001"/>
                    <a:pt x="4607786" y="318272"/>
                  </a:cubicBezTo>
                  <a:cubicBezTo>
                    <a:pt x="4375925" y="303539"/>
                    <a:pt x="4166234" y="441950"/>
                    <a:pt x="4084307" y="651549"/>
                  </a:cubicBezTo>
                  <a:lnTo>
                    <a:pt x="4058397" y="741768"/>
                  </a:lnTo>
                  <a:lnTo>
                    <a:pt x="4053635" y="802385"/>
                  </a:lnTo>
                  <a:cubicBezTo>
                    <a:pt x="4027867" y="976856"/>
                    <a:pt x="3920545" y="1130733"/>
                    <a:pt x="3761921" y="1214432"/>
                  </a:cubicBezTo>
                  <a:cubicBezTo>
                    <a:pt x="3580635" y="1310086"/>
                    <a:pt x="3361506" y="1298691"/>
                    <a:pt x="3191121" y="1184745"/>
                  </a:cubicBezTo>
                  <a:cubicBezTo>
                    <a:pt x="3020736" y="1070801"/>
                    <a:pt x="2926505" y="872639"/>
                    <a:pt x="2945665" y="668562"/>
                  </a:cubicBezTo>
                  <a:lnTo>
                    <a:pt x="2947591" y="668744"/>
                  </a:lnTo>
                  <a:lnTo>
                    <a:pt x="2957555" y="608620"/>
                  </a:lnTo>
                  <a:cubicBezTo>
                    <a:pt x="2973639" y="440610"/>
                    <a:pt x="2908558" y="273096"/>
                    <a:pt x="2779484" y="159884"/>
                  </a:cubicBezTo>
                  <a:cubicBezTo>
                    <a:pt x="2631971" y="30501"/>
                    <a:pt x="2425032" y="-6765"/>
                    <a:pt x="2241650" y="63029"/>
                  </a:cubicBezTo>
                  <a:cubicBezTo>
                    <a:pt x="2081191" y="124098"/>
                    <a:pt x="1961759" y="258385"/>
                    <a:pt x="1918221" y="421451"/>
                  </a:cubicBezTo>
                  <a:lnTo>
                    <a:pt x="1906250" y="482996"/>
                  </a:lnTo>
                  <a:lnTo>
                    <a:pt x="1902067" y="541550"/>
                  </a:lnTo>
                  <a:cubicBezTo>
                    <a:pt x="1876764" y="719818"/>
                    <a:pt x="1766355" y="876915"/>
                    <a:pt x="1603140" y="960209"/>
                  </a:cubicBezTo>
                  <a:cubicBezTo>
                    <a:pt x="1416607" y="1055401"/>
                    <a:pt x="1192485" y="1038180"/>
                    <a:pt x="1022686" y="915607"/>
                  </a:cubicBezTo>
                  <a:cubicBezTo>
                    <a:pt x="895336" y="823677"/>
                    <a:pt x="814613" y="684087"/>
                    <a:pt x="795552" y="532703"/>
                  </a:cubicBezTo>
                  <a:lnTo>
                    <a:pt x="792356" y="476139"/>
                  </a:lnTo>
                  <a:lnTo>
                    <a:pt x="789967" y="476188"/>
                  </a:lnTo>
                  <a:cubicBezTo>
                    <a:pt x="790180" y="440572"/>
                    <a:pt x="790394" y="404956"/>
                    <a:pt x="790607" y="369340"/>
                  </a:cubicBezTo>
                  <a:cubicBezTo>
                    <a:pt x="791008" y="302671"/>
                    <a:pt x="737284" y="248300"/>
                    <a:pt x="670615" y="247901"/>
                  </a:cubicBezTo>
                  <a:lnTo>
                    <a:pt x="0" y="252293"/>
                  </a:lnTo>
                  <a:lnTo>
                    <a:pt x="0" y="20365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zh-CN" altLang="en-US" sz="2000">
                <a:solidFill>
                  <a:srgbClr val="E77817"/>
                </a:solidFill>
                <a:latin typeface="+mj-lt"/>
              </a:endParaRPr>
            </a:p>
          </p:txBody>
        </p:sp>
        <p:sp>
          <p:nvSpPr>
            <p:cNvPr id="41" name="圆角矩形 67"/>
            <p:cNvSpPr/>
            <p:nvPr/>
          </p:nvSpPr>
          <p:spPr>
            <a:xfrm rot="18900000">
              <a:off x="5952673" y="3356372"/>
              <a:ext cx="1909664" cy="63141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zh-CN" altLang="en-US" sz="2000">
                <a:solidFill>
                  <a:srgbClr val="E77817"/>
                </a:solidFill>
                <a:latin typeface="+mj-lt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 flipH="1">
              <a:off x="6206539" y="3850588"/>
              <a:ext cx="528842" cy="529105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zh-CN" altLang="en-US" sz="2000">
                <a:solidFill>
                  <a:srgbClr val="E77817"/>
                </a:solidFill>
                <a:latin typeface="+mj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 rot="18900000">
              <a:off x="6310712" y="3869903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98">
                <a:defRPr/>
              </a:pPr>
              <a:r>
                <a:rPr lang="en-US" altLang="zh-CN" sz="2400" kern="0" dirty="0">
                  <a:solidFill>
                    <a:schemeClr val="accent2"/>
                  </a:solidFill>
                  <a:ea typeface="微软雅黑" pitchFamily="34" charset="-122"/>
                  <a:cs typeface="Arial" pitchFamily="34" charset="0"/>
                </a:rPr>
                <a:t>3</a:t>
              </a:r>
              <a:endParaRPr lang="zh-CN" altLang="en-US" sz="2400" kern="0" dirty="0">
                <a:solidFill>
                  <a:schemeClr val="accent2"/>
                </a:solidFill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45" name="KSO_Shape"/>
            <p:cNvSpPr>
              <a:spLocks/>
            </p:cNvSpPr>
            <p:nvPr/>
          </p:nvSpPr>
          <p:spPr bwMode="auto">
            <a:xfrm>
              <a:off x="7266036" y="3019566"/>
              <a:ext cx="252288" cy="320186"/>
            </a:xfrm>
            <a:custGeom>
              <a:avLst/>
              <a:gdLst>
                <a:gd name="T0" fmla="*/ 259322 w 2665412"/>
                <a:gd name="T1" fmla="*/ 2895285 h 3382963"/>
                <a:gd name="T2" fmla="*/ 511017 w 2665412"/>
                <a:gd name="T3" fmla="*/ 3155147 h 3382963"/>
                <a:gd name="T4" fmla="*/ 770965 w 2665412"/>
                <a:gd name="T5" fmla="*/ 2903852 h 3382963"/>
                <a:gd name="T6" fmla="*/ 519587 w 2665412"/>
                <a:gd name="T7" fmla="*/ 2643989 h 3382963"/>
                <a:gd name="T8" fmla="*/ 875071 w 2665412"/>
                <a:gd name="T9" fmla="*/ 2732514 h 3382963"/>
                <a:gd name="T10" fmla="*/ 732560 w 2665412"/>
                <a:gd name="T11" fmla="*/ 3231615 h 3382963"/>
                <a:gd name="T12" fmla="*/ 265987 w 2665412"/>
                <a:gd name="T13" fmla="*/ 3315697 h 3382963"/>
                <a:gd name="T14" fmla="*/ 147598 w 2665412"/>
                <a:gd name="T15" fmla="*/ 2750917 h 3382963"/>
                <a:gd name="T16" fmla="*/ 1831415 w 2665412"/>
                <a:gd name="T17" fmla="*/ 2257426 h 3382963"/>
                <a:gd name="T18" fmla="*/ 1993961 w 2665412"/>
                <a:gd name="T19" fmla="*/ 2438401 h 3382963"/>
                <a:gd name="T20" fmla="*/ 1847258 w 2665412"/>
                <a:gd name="T21" fmla="*/ 2409508 h 3382963"/>
                <a:gd name="T22" fmla="*/ 1685662 w 2665412"/>
                <a:gd name="T23" fmla="*/ 2468563 h 3382963"/>
                <a:gd name="T24" fmla="*/ 1995229 w 2665412"/>
                <a:gd name="T25" fmla="*/ 2640966 h 3382963"/>
                <a:gd name="T26" fmla="*/ 1952137 w 2665412"/>
                <a:gd name="T27" fmla="*/ 2838768 h 3382963"/>
                <a:gd name="T28" fmla="*/ 1735409 w 2665412"/>
                <a:gd name="T29" fmla="*/ 2918143 h 3382963"/>
                <a:gd name="T30" fmla="*/ 1580784 w 2665412"/>
                <a:gd name="T31" fmla="*/ 2728596 h 3382963"/>
                <a:gd name="T32" fmla="*/ 1742380 w 2665412"/>
                <a:gd name="T33" fmla="*/ 2773998 h 3382963"/>
                <a:gd name="T34" fmla="*/ 1881478 w 2665412"/>
                <a:gd name="T35" fmla="*/ 2691766 h 3382963"/>
                <a:gd name="T36" fmla="*/ 1563357 w 2665412"/>
                <a:gd name="T37" fmla="*/ 2467293 h 3382963"/>
                <a:gd name="T38" fmla="*/ 1692634 w 2665412"/>
                <a:gd name="T39" fmla="*/ 2322831 h 3382963"/>
                <a:gd name="T40" fmla="*/ 1625723 w 2665412"/>
                <a:gd name="T41" fmla="*/ 2198771 h 3382963"/>
                <a:gd name="T42" fmla="*/ 1410098 w 2665412"/>
                <a:gd name="T43" fmla="*/ 2430592 h 3382963"/>
                <a:gd name="T44" fmla="*/ 1421847 w 2665412"/>
                <a:gd name="T45" fmla="*/ 2757048 h 3382963"/>
                <a:gd name="T46" fmla="*/ 1653351 w 2665412"/>
                <a:gd name="T47" fmla="*/ 2972991 h 3382963"/>
                <a:gd name="T48" fmla="*/ 1980125 w 2665412"/>
                <a:gd name="T49" fmla="*/ 2960924 h 3382963"/>
                <a:gd name="T50" fmla="*/ 2195433 w 2665412"/>
                <a:gd name="T51" fmla="*/ 2729420 h 3382963"/>
                <a:gd name="T52" fmla="*/ 2184001 w 2665412"/>
                <a:gd name="T53" fmla="*/ 2402964 h 3382963"/>
                <a:gd name="T54" fmla="*/ 1952179 w 2665412"/>
                <a:gd name="T55" fmla="*/ 2187021 h 3382963"/>
                <a:gd name="T56" fmla="*/ 2156055 w 2665412"/>
                <a:gd name="T57" fmla="*/ 2032367 h 3382963"/>
                <a:gd name="T58" fmla="*/ 2395816 w 2665412"/>
                <a:gd name="T59" fmla="*/ 2850094 h 3382963"/>
                <a:gd name="T60" fmla="*/ 1619054 w 2665412"/>
                <a:gd name="T61" fmla="*/ 3205130 h 3382963"/>
                <a:gd name="T62" fmla="*/ 1161763 w 2665412"/>
                <a:gd name="T63" fmla="*/ 2697981 h 3382963"/>
                <a:gd name="T64" fmla="*/ 1590474 w 2665412"/>
                <a:gd name="T65" fmla="*/ 1963774 h 3382963"/>
                <a:gd name="T66" fmla="*/ 247746 w 2665412"/>
                <a:gd name="T67" fmla="*/ 2374875 h 3382963"/>
                <a:gd name="T68" fmla="*/ 90506 w 2665412"/>
                <a:gd name="T69" fmla="*/ 2382501 h 3382963"/>
                <a:gd name="T70" fmla="*/ 82882 w 2665412"/>
                <a:gd name="T71" fmla="*/ 2224911 h 3382963"/>
                <a:gd name="T72" fmla="*/ 1925231 w 2665412"/>
                <a:gd name="T73" fmla="*/ 1275421 h 3382963"/>
                <a:gd name="T74" fmla="*/ 2142932 w 2665412"/>
                <a:gd name="T75" fmla="*/ 1565745 h 3382963"/>
                <a:gd name="T76" fmla="*/ 2433411 w 2665412"/>
                <a:gd name="T77" fmla="*/ 1348081 h 3382963"/>
                <a:gd name="T78" fmla="*/ 2215710 w 2665412"/>
                <a:gd name="T79" fmla="*/ 1057758 h 3382963"/>
                <a:gd name="T80" fmla="*/ 2557039 w 2665412"/>
                <a:gd name="T81" fmla="*/ 1184676 h 3382963"/>
                <a:gd name="T82" fmla="*/ 2359043 w 2665412"/>
                <a:gd name="T83" fmla="*/ 1666644 h 3382963"/>
                <a:gd name="T84" fmla="*/ 1943029 w 2665412"/>
                <a:gd name="T85" fmla="*/ 1631742 h 3382963"/>
                <a:gd name="T86" fmla="*/ 1831795 w 2665412"/>
                <a:gd name="T87" fmla="*/ 1117727 h 3382963"/>
                <a:gd name="T88" fmla="*/ 1543971 w 2665412"/>
                <a:gd name="T89" fmla="*/ 596250 h 3382963"/>
                <a:gd name="T90" fmla="*/ 1297460 w 2665412"/>
                <a:gd name="T91" fmla="*/ 948099 h 3382963"/>
                <a:gd name="T92" fmla="*/ 1031888 w 2665412"/>
                <a:gd name="T93" fmla="*/ 755548 h 3382963"/>
                <a:gd name="T94" fmla="*/ 814631 w 2665412"/>
                <a:gd name="T95" fmla="*/ 602286 h 3382963"/>
                <a:gd name="T96" fmla="*/ 863801 w 2665412"/>
                <a:gd name="T97" fmla="*/ 640380 h 3382963"/>
                <a:gd name="T98" fmla="*/ 958650 w 2665412"/>
                <a:gd name="T99" fmla="*/ 731486 h 3382963"/>
                <a:gd name="T100" fmla="*/ 915825 w 2665412"/>
                <a:gd name="T101" fmla="*/ 1047026 h 3382963"/>
                <a:gd name="T102" fmla="*/ 1093788 w 2665412"/>
                <a:gd name="T103" fmla="*/ 1742545 h 3382963"/>
                <a:gd name="T104" fmla="*/ 941203 w 2665412"/>
                <a:gd name="T105" fmla="*/ 2331086 h 3382963"/>
                <a:gd name="T106" fmla="*/ 804162 w 2665412"/>
                <a:gd name="T107" fmla="*/ 2246646 h 3382963"/>
                <a:gd name="T108" fmla="*/ 518978 w 2665412"/>
                <a:gd name="T109" fmla="*/ 1458116 h 3382963"/>
                <a:gd name="T110" fmla="*/ 425714 w 2665412"/>
                <a:gd name="T111" fmla="*/ 1302568 h 3382963"/>
                <a:gd name="T112" fmla="*/ 154488 w 2665412"/>
                <a:gd name="T113" fmla="*/ 951475 h 3382963"/>
                <a:gd name="T114" fmla="*/ 4758 w 2665412"/>
                <a:gd name="T115" fmla="*/ 912429 h 3382963"/>
                <a:gd name="T116" fmla="*/ 912333 w 2665412"/>
                <a:gd name="T117" fmla="*/ 0 h 3382963"/>
                <a:gd name="T118" fmla="*/ 1112519 w 2665412"/>
                <a:gd name="T119" fmla="*/ 199433 h 3382963"/>
                <a:gd name="T120" fmla="*/ 953005 w 2665412"/>
                <a:gd name="T121" fmla="*/ 526732 h 3382963"/>
                <a:gd name="T122" fmla="*/ 719772 w 2665412"/>
                <a:gd name="T123" fmla="*/ 209293 h 3382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65412" h="3382963">
                  <a:moveTo>
                    <a:pt x="506574" y="2643989"/>
                  </a:moveTo>
                  <a:lnTo>
                    <a:pt x="493243" y="2644624"/>
                  </a:lnTo>
                  <a:lnTo>
                    <a:pt x="480230" y="2646210"/>
                  </a:lnTo>
                  <a:lnTo>
                    <a:pt x="467217" y="2648431"/>
                  </a:lnTo>
                  <a:lnTo>
                    <a:pt x="454521" y="2650970"/>
                  </a:lnTo>
                  <a:lnTo>
                    <a:pt x="442460" y="2654460"/>
                  </a:lnTo>
                  <a:lnTo>
                    <a:pt x="430399" y="2658585"/>
                  </a:lnTo>
                  <a:lnTo>
                    <a:pt x="418655" y="2663027"/>
                  </a:lnTo>
                  <a:lnTo>
                    <a:pt x="407229" y="2667786"/>
                  </a:lnTo>
                  <a:lnTo>
                    <a:pt x="396120" y="2673180"/>
                  </a:lnTo>
                  <a:lnTo>
                    <a:pt x="385328" y="2679526"/>
                  </a:lnTo>
                  <a:lnTo>
                    <a:pt x="374854" y="2685872"/>
                  </a:lnTo>
                  <a:lnTo>
                    <a:pt x="364380" y="2692852"/>
                  </a:lnTo>
                  <a:lnTo>
                    <a:pt x="354858" y="2700784"/>
                  </a:lnTo>
                  <a:lnTo>
                    <a:pt x="345336" y="2708717"/>
                  </a:lnTo>
                  <a:lnTo>
                    <a:pt x="336449" y="2717284"/>
                  </a:lnTo>
                  <a:lnTo>
                    <a:pt x="327562" y="2725533"/>
                  </a:lnTo>
                  <a:lnTo>
                    <a:pt x="319310" y="2735052"/>
                  </a:lnTo>
                  <a:lnTo>
                    <a:pt x="312010" y="2744571"/>
                  </a:lnTo>
                  <a:lnTo>
                    <a:pt x="304710" y="2754724"/>
                  </a:lnTo>
                  <a:lnTo>
                    <a:pt x="298044" y="2764878"/>
                  </a:lnTo>
                  <a:lnTo>
                    <a:pt x="291696" y="2775348"/>
                  </a:lnTo>
                  <a:lnTo>
                    <a:pt x="285983" y="2786136"/>
                  </a:lnTo>
                  <a:lnTo>
                    <a:pt x="280905" y="2797241"/>
                  </a:lnTo>
                  <a:lnTo>
                    <a:pt x="276144" y="2808981"/>
                  </a:lnTo>
                  <a:lnTo>
                    <a:pt x="272018" y="2820721"/>
                  </a:lnTo>
                  <a:lnTo>
                    <a:pt x="268209" y="2832461"/>
                  </a:lnTo>
                  <a:lnTo>
                    <a:pt x="265353" y="2844835"/>
                  </a:lnTo>
                  <a:lnTo>
                    <a:pt x="263131" y="2857210"/>
                  </a:lnTo>
                  <a:lnTo>
                    <a:pt x="261226" y="2869584"/>
                  </a:lnTo>
                  <a:lnTo>
                    <a:pt x="259957" y="2882276"/>
                  </a:lnTo>
                  <a:lnTo>
                    <a:pt x="259322" y="2895285"/>
                  </a:lnTo>
                  <a:lnTo>
                    <a:pt x="259639" y="2908294"/>
                  </a:lnTo>
                  <a:lnTo>
                    <a:pt x="260274" y="2921620"/>
                  </a:lnTo>
                  <a:lnTo>
                    <a:pt x="261861" y="2934629"/>
                  </a:lnTo>
                  <a:lnTo>
                    <a:pt x="264083" y="2947638"/>
                  </a:lnTo>
                  <a:lnTo>
                    <a:pt x="266622" y="2960330"/>
                  </a:lnTo>
                  <a:lnTo>
                    <a:pt x="270113" y="2972704"/>
                  </a:lnTo>
                  <a:lnTo>
                    <a:pt x="273922" y="2984444"/>
                  </a:lnTo>
                  <a:lnTo>
                    <a:pt x="278366" y="2996501"/>
                  </a:lnTo>
                  <a:lnTo>
                    <a:pt x="283444" y="3007924"/>
                  </a:lnTo>
                  <a:lnTo>
                    <a:pt x="288840" y="3019029"/>
                  </a:lnTo>
                  <a:lnTo>
                    <a:pt x="294870" y="3029817"/>
                  </a:lnTo>
                  <a:lnTo>
                    <a:pt x="301536" y="3040605"/>
                  </a:lnTo>
                  <a:lnTo>
                    <a:pt x="308836" y="3050441"/>
                  </a:lnTo>
                  <a:lnTo>
                    <a:pt x="316136" y="3060277"/>
                  </a:lnTo>
                  <a:lnTo>
                    <a:pt x="323753" y="3069478"/>
                  </a:lnTo>
                  <a:lnTo>
                    <a:pt x="332323" y="3078680"/>
                  </a:lnTo>
                  <a:lnTo>
                    <a:pt x="341210" y="3087247"/>
                  </a:lnTo>
                  <a:lnTo>
                    <a:pt x="350732" y="3095496"/>
                  </a:lnTo>
                  <a:lnTo>
                    <a:pt x="360254" y="3103429"/>
                  </a:lnTo>
                  <a:lnTo>
                    <a:pt x="370411" y="3110409"/>
                  </a:lnTo>
                  <a:lnTo>
                    <a:pt x="380250" y="3117072"/>
                  </a:lnTo>
                  <a:lnTo>
                    <a:pt x="391041" y="3123418"/>
                  </a:lnTo>
                  <a:lnTo>
                    <a:pt x="401833" y="3128812"/>
                  </a:lnTo>
                  <a:lnTo>
                    <a:pt x="412942" y="3134206"/>
                  </a:lnTo>
                  <a:lnTo>
                    <a:pt x="424685" y="3138965"/>
                  </a:lnTo>
                  <a:lnTo>
                    <a:pt x="436429" y="3143090"/>
                  </a:lnTo>
                  <a:lnTo>
                    <a:pt x="448173" y="3146580"/>
                  </a:lnTo>
                  <a:lnTo>
                    <a:pt x="460551" y="3149753"/>
                  </a:lnTo>
                  <a:lnTo>
                    <a:pt x="472930" y="3151974"/>
                  </a:lnTo>
                  <a:lnTo>
                    <a:pt x="485626" y="3153878"/>
                  </a:lnTo>
                  <a:lnTo>
                    <a:pt x="498004" y="3154830"/>
                  </a:lnTo>
                  <a:lnTo>
                    <a:pt x="511017" y="3155147"/>
                  </a:lnTo>
                  <a:lnTo>
                    <a:pt x="524030" y="3155147"/>
                  </a:lnTo>
                  <a:lnTo>
                    <a:pt x="537044" y="3154513"/>
                  </a:lnTo>
                  <a:lnTo>
                    <a:pt x="550374" y="3152926"/>
                  </a:lnTo>
                  <a:lnTo>
                    <a:pt x="563070" y="3150705"/>
                  </a:lnTo>
                  <a:lnTo>
                    <a:pt x="575766" y="3148167"/>
                  </a:lnTo>
                  <a:lnTo>
                    <a:pt x="588462" y="3144994"/>
                  </a:lnTo>
                  <a:lnTo>
                    <a:pt x="600206" y="3141186"/>
                  </a:lnTo>
                  <a:lnTo>
                    <a:pt x="612267" y="3136744"/>
                  </a:lnTo>
                  <a:lnTo>
                    <a:pt x="623693" y="3131668"/>
                  </a:lnTo>
                  <a:lnTo>
                    <a:pt x="634802" y="3125956"/>
                  </a:lnTo>
                  <a:lnTo>
                    <a:pt x="645593" y="3119928"/>
                  </a:lnTo>
                  <a:lnTo>
                    <a:pt x="656067" y="3113265"/>
                  </a:lnTo>
                  <a:lnTo>
                    <a:pt x="665907" y="3106284"/>
                  </a:lnTo>
                  <a:lnTo>
                    <a:pt x="676063" y="3098986"/>
                  </a:lnTo>
                  <a:lnTo>
                    <a:pt x="685268" y="3090737"/>
                  </a:lnTo>
                  <a:lnTo>
                    <a:pt x="694155" y="3082487"/>
                  </a:lnTo>
                  <a:lnTo>
                    <a:pt x="702725" y="3073603"/>
                  </a:lnTo>
                  <a:lnTo>
                    <a:pt x="710977" y="3064402"/>
                  </a:lnTo>
                  <a:lnTo>
                    <a:pt x="718594" y="3054566"/>
                  </a:lnTo>
                  <a:lnTo>
                    <a:pt x="725894" y="3045047"/>
                  </a:lnTo>
                  <a:lnTo>
                    <a:pt x="732560" y="3034576"/>
                  </a:lnTo>
                  <a:lnTo>
                    <a:pt x="738908" y="3023788"/>
                  </a:lnTo>
                  <a:lnTo>
                    <a:pt x="744621" y="3013000"/>
                  </a:lnTo>
                  <a:lnTo>
                    <a:pt x="750017" y="3001895"/>
                  </a:lnTo>
                  <a:lnTo>
                    <a:pt x="754460" y="2990472"/>
                  </a:lnTo>
                  <a:lnTo>
                    <a:pt x="758586" y="2979050"/>
                  </a:lnTo>
                  <a:lnTo>
                    <a:pt x="762078" y="2966676"/>
                  </a:lnTo>
                  <a:lnTo>
                    <a:pt x="765252" y="2954618"/>
                  </a:lnTo>
                  <a:lnTo>
                    <a:pt x="767473" y="2942244"/>
                  </a:lnTo>
                  <a:lnTo>
                    <a:pt x="769378" y="2929870"/>
                  </a:lnTo>
                  <a:lnTo>
                    <a:pt x="770330" y="2916861"/>
                  </a:lnTo>
                  <a:lnTo>
                    <a:pt x="770965" y="2903852"/>
                  </a:lnTo>
                  <a:lnTo>
                    <a:pt x="770647" y="2890843"/>
                  </a:lnTo>
                  <a:lnTo>
                    <a:pt x="770013" y="2877834"/>
                  </a:lnTo>
                  <a:lnTo>
                    <a:pt x="768426" y="2864507"/>
                  </a:lnTo>
                  <a:lnTo>
                    <a:pt x="766521" y="2851816"/>
                  </a:lnTo>
                  <a:lnTo>
                    <a:pt x="763982" y="2839441"/>
                  </a:lnTo>
                  <a:lnTo>
                    <a:pt x="760808" y="2827067"/>
                  </a:lnTo>
                  <a:lnTo>
                    <a:pt x="756682" y="2814692"/>
                  </a:lnTo>
                  <a:lnTo>
                    <a:pt x="752238" y="2802953"/>
                  </a:lnTo>
                  <a:lnTo>
                    <a:pt x="747160" y="2791530"/>
                  </a:lnTo>
                  <a:lnTo>
                    <a:pt x="741764" y="2780108"/>
                  </a:lnTo>
                  <a:lnTo>
                    <a:pt x="735416" y="2769637"/>
                  </a:lnTo>
                  <a:lnTo>
                    <a:pt x="729068" y="2759166"/>
                  </a:lnTo>
                  <a:lnTo>
                    <a:pt x="722086" y="2749013"/>
                  </a:lnTo>
                  <a:lnTo>
                    <a:pt x="714468" y="2739177"/>
                  </a:lnTo>
                  <a:lnTo>
                    <a:pt x="706533" y="2729658"/>
                  </a:lnTo>
                  <a:lnTo>
                    <a:pt x="697964" y="2720774"/>
                  </a:lnTo>
                  <a:lnTo>
                    <a:pt x="689394" y="2712207"/>
                  </a:lnTo>
                  <a:lnTo>
                    <a:pt x="680189" y="2704275"/>
                  </a:lnTo>
                  <a:lnTo>
                    <a:pt x="670350" y="2696342"/>
                  </a:lnTo>
                  <a:lnTo>
                    <a:pt x="660511" y="2689362"/>
                  </a:lnTo>
                  <a:lnTo>
                    <a:pt x="650037" y="2682382"/>
                  </a:lnTo>
                  <a:lnTo>
                    <a:pt x="639563" y="2676353"/>
                  </a:lnTo>
                  <a:lnTo>
                    <a:pt x="628771" y="2670324"/>
                  </a:lnTo>
                  <a:lnTo>
                    <a:pt x="617662" y="2665248"/>
                  </a:lnTo>
                  <a:lnTo>
                    <a:pt x="606236" y="2660171"/>
                  </a:lnTo>
                  <a:lnTo>
                    <a:pt x="594175" y="2656364"/>
                  </a:lnTo>
                  <a:lnTo>
                    <a:pt x="582431" y="2652873"/>
                  </a:lnTo>
                  <a:lnTo>
                    <a:pt x="570053" y="2650018"/>
                  </a:lnTo>
                  <a:lnTo>
                    <a:pt x="557992" y="2647479"/>
                  </a:lnTo>
                  <a:lnTo>
                    <a:pt x="545296" y="2645576"/>
                  </a:lnTo>
                  <a:lnTo>
                    <a:pt x="532600" y="2644306"/>
                  </a:lnTo>
                  <a:lnTo>
                    <a:pt x="519587" y="2643989"/>
                  </a:lnTo>
                  <a:lnTo>
                    <a:pt x="506574" y="2643989"/>
                  </a:lnTo>
                  <a:close/>
                  <a:moveTo>
                    <a:pt x="552279" y="2413000"/>
                  </a:moveTo>
                  <a:lnTo>
                    <a:pt x="560214" y="2505650"/>
                  </a:lnTo>
                  <a:lnTo>
                    <a:pt x="569736" y="2506602"/>
                  </a:lnTo>
                  <a:lnTo>
                    <a:pt x="578940" y="2508188"/>
                  </a:lnTo>
                  <a:lnTo>
                    <a:pt x="588779" y="2510092"/>
                  </a:lnTo>
                  <a:lnTo>
                    <a:pt x="597984" y="2511678"/>
                  </a:lnTo>
                  <a:lnTo>
                    <a:pt x="607506" y="2513582"/>
                  </a:lnTo>
                  <a:lnTo>
                    <a:pt x="617028" y="2516120"/>
                  </a:lnTo>
                  <a:lnTo>
                    <a:pt x="626232" y="2518976"/>
                  </a:lnTo>
                  <a:lnTo>
                    <a:pt x="635119" y="2521514"/>
                  </a:lnTo>
                  <a:lnTo>
                    <a:pt x="644006" y="2524370"/>
                  </a:lnTo>
                  <a:lnTo>
                    <a:pt x="653211" y="2527860"/>
                  </a:lnTo>
                  <a:lnTo>
                    <a:pt x="661780" y="2531033"/>
                  </a:lnTo>
                  <a:lnTo>
                    <a:pt x="670668" y="2534841"/>
                  </a:lnTo>
                  <a:lnTo>
                    <a:pt x="679237" y="2538648"/>
                  </a:lnTo>
                  <a:lnTo>
                    <a:pt x="687807" y="2542773"/>
                  </a:lnTo>
                  <a:lnTo>
                    <a:pt x="696377" y="2547215"/>
                  </a:lnTo>
                  <a:lnTo>
                    <a:pt x="704629" y="2551657"/>
                  </a:lnTo>
                  <a:lnTo>
                    <a:pt x="764299" y="2480266"/>
                  </a:lnTo>
                  <a:lnTo>
                    <a:pt x="884275" y="2581165"/>
                  </a:lnTo>
                  <a:lnTo>
                    <a:pt x="824922" y="2651921"/>
                  </a:lnTo>
                  <a:lnTo>
                    <a:pt x="830953" y="2659219"/>
                  </a:lnTo>
                  <a:lnTo>
                    <a:pt x="836348" y="2666517"/>
                  </a:lnTo>
                  <a:lnTo>
                    <a:pt x="842062" y="2674449"/>
                  </a:lnTo>
                  <a:lnTo>
                    <a:pt x="847140" y="2682382"/>
                  </a:lnTo>
                  <a:lnTo>
                    <a:pt x="852536" y="2690314"/>
                  </a:lnTo>
                  <a:lnTo>
                    <a:pt x="857297" y="2698563"/>
                  </a:lnTo>
                  <a:lnTo>
                    <a:pt x="862057" y="2706813"/>
                  </a:lnTo>
                  <a:lnTo>
                    <a:pt x="866501" y="2715380"/>
                  </a:lnTo>
                  <a:lnTo>
                    <a:pt x="870945" y="2723947"/>
                  </a:lnTo>
                  <a:lnTo>
                    <a:pt x="875071" y="2732514"/>
                  </a:lnTo>
                  <a:lnTo>
                    <a:pt x="879197" y="2741398"/>
                  </a:lnTo>
                  <a:lnTo>
                    <a:pt x="883006" y="2750282"/>
                  </a:lnTo>
                  <a:lnTo>
                    <a:pt x="886497" y="2759166"/>
                  </a:lnTo>
                  <a:lnTo>
                    <a:pt x="889671" y="2768050"/>
                  </a:lnTo>
                  <a:lnTo>
                    <a:pt x="892845" y="2777252"/>
                  </a:lnTo>
                  <a:lnTo>
                    <a:pt x="896019" y="2786453"/>
                  </a:lnTo>
                  <a:lnTo>
                    <a:pt x="986794" y="2779156"/>
                  </a:lnTo>
                  <a:lnTo>
                    <a:pt x="1000125" y="2934629"/>
                  </a:lnTo>
                  <a:lnTo>
                    <a:pt x="909667" y="2942879"/>
                  </a:lnTo>
                  <a:lnTo>
                    <a:pt x="908397" y="2952397"/>
                  </a:lnTo>
                  <a:lnTo>
                    <a:pt x="907128" y="2962233"/>
                  </a:lnTo>
                  <a:lnTo>
                    <a:pt x="905541" y="2971752"/>
                  </a:lnTo>
                  <a:lnTo>
                    <a:pt x="903636" y="2981588"/>
                  </a:lnTo>
                  <a:lnTo>
                    <a:pt x="901415" y="2990790"/>
                  </a:lnTo>
                  <a:lnTo>
                    <a:pt x="899193" y="3000309"/>
                  </a:lnTo>
                  <a:lnTo>
                    <a:pt x="896654" y="3009827"/>
                  </a:lnTo>
                  <a:lnTo>
                    <a:pt x="893797" y="3019029"/>
                  </a:lnTo>
                  <a:lnTo>
                    <a:pt x="890623" y="3027913"/>
                  </a:lnTo>
                  <a:lnTo>
                    <a:pt x="887449" y="3036797"/>
                  </a:lnTo>
                  <a:lnTo>
                    <a:pt x="883958" y="3045999"/>
                  </a:lnTo>
                  <a:lnTo>
                    <a:pt x="880149" y="3054566"/>
                  </a:lnTo>
                  <a:lnTo>
                    <a:pt x="876658" y="3063450"/>
                  </a:lnTo>
                  <a:lnTo>
                    <a:pt x="872532" y="3072017"/>
                  </a:lnTo>
                  <a:lnTo>
                    <a:pt x="868088" y="3080584"/>
                  </a:lnTo>
                  <a:lnTo>
                    <a:pt x="863644" y="3089150"/>
                  </a:lnTo>
                  <a:lnTo>
                    <a:pt x="933154" y="3147532"/>
                  </a:lnTo>
                  <a:lnTo>
                    <a:pt x="831905" y="3267151"/>
                  </a:lnTo>
                  <a:lnTo>
                    <a:pt x="763347" y="3209404"/>
                  </a:lnTo>
                  <a:lnTo>
                    <a:pt x="755730" y="3215433"/>
                  </a:lnTo>
                  <a:lnTo>
                    <a:pt x="748112" y="3221144"/>
                  </a:lnTo>
                  <a:lnTo>
                    <a:pt x="740177" y="3226538"/>
                  </a:lnTo>
                  <a:lnTo>
                    <a:pt x="732560" y="3231615"/>
                  </a:lnTo>
                  <a:lnTo>
                    <a:pt x="724307" y="3237009"/>
                  </a:lnTo>
                  <a:lnTo>
                    <a:pt x="716055" y="3242085"/>
                  </a:lnTo>
                  <a:lnTo>
                    <a:pt x="707485" y="3246527"/>
                  </a:lnTo>
                  <a:lnTo>
                    <a:pt x="698916" y="3251287"/>
                  </a:lnTo>
                  <a:lnTo>
                    <a:pt x="690346" y="3256046"/>
                  </a:lnTo>
                  <a:lnTo>
                    <a:pt x="681459" y="3259854"/>
                  </a:lnTo>
                  <a:lnTo>
                    <a:pt x="672572" y="3263979"/>
                  </a:lnTo>
                  <a:lnTo>
                    <a:pt x="663685" y="3267786"/>
                  </a:lnTo>
                  <a:lnTo>
                    <a:pt x="654480" y="3271276"/>
                  </a:lnTo>
                  <a:lnTo>
                    <a:pt x="645593" y="3274449"/>
                  </a:lnTo>
                  <a:lnTo>
                    <a:pt x="635754" y="3277305"/>
                  </a:lnTo>
                  <a:lnTo>
                    <a:pt x="626549" y="3280478"/>
                  </a:lnTo>
                  <a:lnTo>
                    <a:pt x="634484" y="3369637"/>
                  </a:lnTo>
                  <a:lnTo>
                    <a:pt x="478008" y="3382963"/>
                  </a:lnTo>
                  <a:lnTo>
                    <a:pt x="470390" y="3293804"/>
                  </a:lnTo>
                  <a:lnTo>
                    <a:pt x="460551" y="3292535"/>
                  </a:lnTo>
                  <a:lnTo>
                    <a:pt x="451029" y="3291266"/>
                  </a:lnTo>
                  <a:lnTo>
                    <a:pt x="441190" y="3289362"/>
                  </a:lnTo>
                  <a:lnTo>
                    <a:pt x="431668" y="3287458"/>
                  </a:lnTo>
                  <a:lnTo>
                    <a:pt x="421829" y="3285237"/>
                  </a:lnTo>
                  <a:lnTo>
                    <a:pt x="412624" y="3283016"/>
                  </a:lnTo>
                  <a:lnTo>
                    <a:pt x="403420" y="3280478"/>
                  </a:lnTo>
                  <a:lnTo>
                    <a:pt x="394215" y="3277305"/>
                  </a:lnTo>
                  <a:lnTo>
                    <a:pt x="384693" y="3274449"/>
                  </a:lnTo>
                  <a:lnTo>
                    <a:pt x="375806" y="3271276"/>
                  </a:lnTo>
                  <a:lnTo>
                    <a:pt x="366919" y="3267786"/>
                  </a:lnTo>
                  <a:lnTo>
                    <a:pt x="358032" y="3263979"/>
                  </a:lnTo>
                  <a:lnTo>
                    <a:pt x="349145" y="3259854"/>
                  </a:lnTo>
                  <a:lnTo>
                    <a:pt x="340575" y="3256046"/>
                  </a:lnTo>
                  <a:lnTo>
                    <a:pt x="332006" y="3251921"/>
                  </a:lnTo>
                  <a:lnTo>
                    <a:pt x="323436" y="3246845"/>
                  </a:lnTo>
                  <a:lnTo>
                    <a:pt x="265987" y="3315697"/>
                  </a:lnTo>
                  <a:lnTo>
                    <a:pt x="146012" y="3214798"/>
                  </a:lnTo>
                  <a:lnTo>
                    <a:pt x="204412" y="3145628"/>
                  </a:lnTo>
                  <a:lnTo>
                    <a:pt x="198382" y="3138331"/>
                  </a:lnTo>
                  <a:lnTo>
                    <a:pt x="192669" y="3130398"/>
                  </a:lnTo>
                  <a:lnTo>
                    <a:pt x="187273" y="3122466"/>
                  </a:lnTo>
                  <a:lnTo>
                    <a:pt x="181877" y="3114851"/>
                  </a:lnTo>
                  <a:lnTo>
                    <a:pt x="176799" y="3106602"/>
                  </a:lnTo>
                  <a:lnTo>
                    <a:pt x="172038" y="3098352"/>
                  </a:lnTo>
                  <a:lnTo>
                    <a:pt x="167277" y="3089785"/>
                  </a:lnTo>
                  <a:lnTo>
                    <a:pt x="162834" y="3081853"/>
                  </a:lnTo>
                  <a:lnTo>
                    <a:pt x="158390" y="3072969"/>
                  </a:lnTo>
                  <a:lnTo>
                    <a:pt x="154264" y="3064402"/>
                  </a:lnTo>
                  <a:lnTo>
                    <a:pt x="150455" y="3055517"/>
                  </a:lnTo>
                  <a:lnTo>
                    <a:pt x="146646" y="3046633"/>
                  </a:lnTo>
                  <a:lnTo>
                    <a:pt x="143155" y="3037114"/>
                  </a:lnTo>
                  <a:lnTo>
                    <a:pt x="139664" y="3028230"/>
                  </a:lnTo>
                  <a:lnTo>
                    <a:pt x="136807" y="3018711"/>
                  </a:lnTo>
                  <a:lnTo>
                    <a:pt x="133633" y="3009193"/>
                  </a:lnTo>
                  <a:lnTo>
                    <a:pt x="43175" y="3017125"/>
                  </a:lnTo>
                  <a:lnTo>
                    <a:pt x="30162" y="2861334"/>
                  </a:lnTo>
                  <a:lnTo>
                    <a:pt x="121255" y="2853402"/>
                  </a:lnTo>
                  <a:lnTo>
                    <a:pt x="122207" y="2843249"/>
                  </a:lnTo>
                  <a:lnTo>
                    <a:pt x="123794" y="2833730"/>
                  </a:lnTo>
                  <a:lnTo>
                    <a:pt x="125698" y="2824529"/>
                  </a:lnTo>
                  <a:lnTo>
                    <a:pt x="127285" y="2814692"/>
                  </a:lnTo>
                  <a:lnTo>
                    <a:pt x="129824" y="2805491"/>
                  </a:lnTo>
                  <a:lnTo>
                    <a:pt x="132046" y="2796290"/>
                  </a:lnTo>
                  <a:lnTo>
                    <a:pt x="134903" y="2787088"/>
                  </a:lnTo>
                  <a:lnTo>
                    <a:pt x="137442" y="2777569"/>
                  </a:lnTo>
                  <a:lnTo>
                    <a:pt x="140298" y="2768685"/>
                  </a:lnTo>
                  <a:lnTo>
                    <a:pt x="143790" y="2759801"/>
                  </a:lnTo>
                  <a:lnTo>
                    <a:pt x="147598" y="2750917"/>
                  </a:lnTo>
                  <a:lnTo>
                    <a:pt x="151090" y="2742032"/>
                  </a:lnTo>
                  <a:lnTo>
                    <a:pt x="154899" y="2733466"/>
                  </a:lnTo>
                  <a:lnTo>
                    <a:pt x="159025" y="2724899"/>
                  </a:lnTo>
                  <a:lnTo>
                    <a:pt x="167912" y="2707765"/>
                  </a:lnTo>
                  <a:lnTo>
                    <a:pt x="97450" y="2648749"/>
                  </a:lnTo>
                  <a:lnTo>
                    <a:pt x="198382" y="2528812"/>
                  </a:lnTo>
                  <a:lnTo>
                    <a:pt x="269161" y="2588780"/>
                  </a:lnTo>
                  <a:lnTo>
                    <a:pt x="284079" y="2577675"/>
                  </a:lnTo>
                  <a:lnTo>
                    <a:pt x="299631" y="2566887"/>
                  </a:lnTo>
                  <a:lnTo>
                    <a:pt x="307884" y="2561493"/>
                  </a:lnTo>
                  <a:lnTo>
                    <a:pt x="315819" y="2556734"/>
                  </a:lnTo>
                  <a:lnTo>
                    <a:pt x="324388" y="2552292"/>
                  </a:lnTo>
                  <a:lnTo>
                    <a:pt x="332323" y="2547532"/>
                  </a:lnTo>
                  <a:lnTo>
                    <a:pt x="340893" y="2543407"/>
                  </a:lnTo>
                  <a:lnTo>
                    <a:pt x="349463" y="2539283"/>
                  </a:lnTo>
                  <a:lnTo>
                    <a:pt x="358350" y="2535158"/>
                  </a:lnTo>
                  <a:lnTo>
                    <a:pt x="367237" y="2531350"/>
                  </a:lnTo>
                  <a:lnTo>
                    <a:pt x="376124" y="2528177"/>
                  </a:lnTo>
                  <a:lnTo>
                    <a:pt x="385646" y="2524687"/>
                  </a:lnTo>
                  <a:lnTo>
                    <a:pt x="394533" y="2521832"/>
                  </a:lnTo>
                  <a:lnTo>
                    <a:pt x="403737" y="2518976"/>
                  </a:lnTo>
                  <a:lnTo>
                    <a:pt x="396120" y="2426327"/>
                  </a:lnTo>
                  <a:lnTo>
                    <a:pt x="552279" y="2413000"/>
                  </a:lnTo>
                  <a:close/>
                  <a:moveTo>
                    <a:pt x="1753153" y="2246313"/>
                  </a:moveTo>
                  <a:lnTo>
                    <a:pt x="1813988" y="2246313"/>
                  </a:lnTo>
                  <a:lnTo>
                    <a:pt x="1817474" y="2246631"/>
                  </a:lnTo>
                  <a:lnTo>
                    <a:pt x="1820959" y="2247583"/>
                  </a:lnTo>
                  <a:lnTo>
                    <a:pt x="1823811" y="2248536"/>
                  </a:lnTo>
                  <a:lnTo>
                    <a:pt x="1826346" y="2250441"/>
                  </a:lnTo>
                  <a:lnTo>
                    <a:pt x="1828564" y="2252346"/>
                  </a:lnTo>
                  <a:lnTo>
                    <a:pt x="1830148" y="2254886"/>
                  </a:lnTo>
                  <a:lnTo>
                    <a:pt x="1831415" y="2257426"/>
                  </a:lnTo>
                  <a:lnTo>
                    <a:pt x="1831732" y="2259966"/>
                  </a:lnTo>
                  <a:lnTo>
                    <a:pt x="1831732" y="2310766"/>
                  </a:lnTo>
                  <a:lnTo>
                    <a:pt x="1842188" y="2312036"/>
                  </a:lnTo>
                  <a:lnTo>
                    <a:pt x="1852011" y="2313623"/>
                  </a:lnTo>
                  <a:lnTo>
                    <a:pt x="1862467" y="2315528"/>
                  </a:lnTo>
                  <a:lnTo>
                    <a:pt x="1871973" y="2317751"/>
                  </a:lnTo>
                  <a:lnTo>
                    <a:pt x="1880528" y="2319973"/>
                  </a:lnTo>
                  <a:lnTo>
                    <a:pt x="1889400" y="2322513"/>
                  </a:lnTo>
                  <a:lnTo>
                    <a:pt x="1897955" y="2325371"/>
                  </a:lnTo>
                  <a:lnTo>
                    <a:pt x="1907460" y="2328863"/>
                  </a:lnTo>
                  <a:lnTo>
                    <a:pt x="1916332" y="2332673"/>
                  </a:lnTo>
                  <a:lnTo>
                    <a:pt x="1925204" y="2336801"/>
                  </a:lnTo>
                  <a:lnTo>
                    <a:pt x="1934393" y="2341246"/>
                  </a:lnTo>
                  <a:lnTo>
                    <a:pt x="1942948" y="2345691"/>
                  </a:lnTo>
                  <a:lnTo>
                    <a:pt x="1951503" y="2350771"/>
                  </a:lnTo>
                  <a:lnTo>
                    <a:pt x="1960058" y="2355851"/>
                  </a:lnTo>
                  <a:lnTo>
                    <a:pt x="1967662" y="2361566"/>
                  </a:lnTo>
                  <a:lnTo>
                    <a:pt x="1975267" y="2367281"/>
                  </a:lnTo>
                  <a:lnTo>
                    <a:pt x="1982238" y="2372996"/>
                  </a:lnTo>
                  <a:lnTo>
                    <a:pt x="1988575" y="2379346"/>
                  </a:lnTo>
                  <a:lnTo>
                    <a:pt x="1994278" y="2385378"/>
                  </a:lnTo>
                  <a:lnTo>
                    <a:pt x="1999665" y="2392046"/>
                  </a:lnTo>
                  <a:lnTo>
                    <a:pt x="2002199" y="2396491"/>
                  </a:lnTo>
                  <a:lnTo>
                    <a:pt x="2004100" y="2401253"/>
                  </a:lnTo>
                  <a:lnTo>
                    <a:pt x="2005051" y="2406016"/>
                  </a:lnTo>
                  <a:lnTo>
                    <a:pt x="2005685" y="2411413"/>
                  </a:lnTo>
                  <a:lnTo>
                    <a:pt x="2005051" y="2416493"/>
                  </a:lnTo>
                  <a:lnTo>
                    <a:pt x="2003784" y="2421891"/>
                  </a:lnTo>
                  <a:lnTo>
                    <a:pt x="2001566" y="2427288"/>
                  </a:lnTo>
                  <a:lnTo>
                    <a:pt x="1998397" y="2432368"/>
                  </a:lnTo>
                  <a:lnTo>
                    <a:pt x="1996179" y="2435543"/>
                  </a:lnTo>
                  <a:lnTo>
                    <a:pt x="1993961" y="2438401"/>
                  </a:lnTo>
                  <a:lnTo>
                    <a:pt x="1991426" y="2441576"/>
                  </a:lnTo>
                  <a:lnTo>
                    <a:pt x="1988575" y="2444433"/>
                  </a:lnTo>
                  <a:lnTo>
                    <a:pt x="1985406" y="2447291"/>
                  </a:lnTo>
                  <a:lnTo>
                    <a:pt x="1982238" y="2449831"/>
                  </a:lnTo>
                  <a:lnTo>
                    <a:pt x="1978435" y="2452688"/>
                  </a:lnTo>
                  <a:lnTo>
                    <a:pt x="1974633" y="2454911"/>
                  </a:lnTo>
                  <a:lnTo>
                    <a:pt x="1971148" y="2457133"/>
                  </a:lnTo>
                  <a:lnTo>
                    <a:pt x="1967029" y="2459038"/>
                  </a:lnTo>
                  <a:lnTo>
                    <a:pt x="1962910" y="2460626"/>
                  </a:lnTo>
                  <a:lnTo>
                    <a:pt x="1958790" y="2462213"/>
                  </a:lnTo>
                  <a:lnTo>
                    <a:pt x="1954671" y="2463483"/>
                  </a:lnTo>
                  <a:lnTo>
                    <a:pt x="1950235" y="2464118"/>
                  </a:lnTo>
                  <a:lnTo>
                    <a:pt x="1945799" y="2464753"/>
                  </a:lnTo>
                  <a:lnTo>
                    <a:pt x="1941364" y="2464753"/>
                  </a:lnTo>
                  <a:lnTo>
                    <a:pt x="1936294" y="2464753"/>
                  </a:lnTo>
                  <a:lnTo>
                    <a:pt x="1931541" y="2464118"/>
                  </a:lnTo>
                  <a:lnTo>
                    <a:pt x="1926471" y="2462531"/>
                  </a:lnTo>
                  <a:lnTo>
                    <a:pt x="1922035" y="2460626"/>
                  </a:lnTo>
                  <a:lnTo>
                    <a:pt x="1917916" y="2458403"/>
                  </a:lnTo>
                  <a:lnTo>
                    <a:pt x="1914431" y="2455546"/>
                  </a:lnTo>
                  <a:lnTo>
                    <a:pt x="1910946" y="2452688"/>
                  </a:lnTo>
                  <a:lnTo>
                    <a:pt x="1908094" y="2448878"/>
                  </a:lnTo>
                  <a:lnTo>
                    <a:pt x="1904925" y="2445068"/>
                  </a:lnTo>
                  <a:lnTo>
                    <a:pt x="1903341" y="2443798"/>
                  </a:lnTo>
                  <a:lnTo>
                    <a:pt x="1897004" y="2438401"/>
                  </a:lnTo>
                  <a:lnTo>
                    <a:pt x="1890667" y="2433638"/>
                  </a:lnTo>
                  <a:lnTo>
                    <a:pt x="1883696" y="2429193"/>
                  </a:lnTo>
                  <a:lnTo>
                    <a:pt x="1876092" y="2424431"/>
                  </a:lnTo>
                  <a:lnTo>
                    <a:pt x="1868804" y="2419986"/>
                  </a:lnTo>
                  <a:lnTo>
                    <a:pt x="1861200" y="2415858"/>
                  </a:lnTo>
                  <a:lnTo>
                    <a:pt x="1853912" y="2412366"/>
                  </a:lnTo>
                  <a:lnTo>
                    <a:pt x="1847258" y="2409508"/>
                  </a:lnTo>
                  <a:lnTo>
                    <a:pt x="1840921" y="2407286"/>
                  </a:lnTo>
                  <a:lnTo>
                    <a:pt x="1834267" y="2405381"/>
                  </a:lnTo>
                  <a:lnTo>
                    <a:pt x="1827296" y="2403793"/>
                  </a:lnTo>
                  <a:lnTo>
                    <a:pt x="1820642" y="2402523"/>
                  </a:lnTo>
                  <a:lnTo>
                    <a:pt x="1813355" y="2401253"/>
                  </a:lnTo>
                  <a:lnTo>
                    <a:pt x="1806384" y="2400301"/>
                  </a:lnTo>
                  <a:lnTo>
                    <a:pt x="1799730" y="2399666"/>
                  </a:lnTo>
                  <a:lnTo>
                    <a:pt x="1792759" y="2399348"/>
                  </a:lnTo>
                  <a:lnTo>
                    <a:pt x="1786105" y="2399031"/>
                  </a:lnTo>
                  <a:lnTo>
                    <a:pt x="1776917" y="2399348"/>
                  </a:lnTo>
                  <a:lnTo>
                    <a:pt x="1767094" y="2400301"/>
                  </a:lnTo>
                  <a:lnTo>
                    <a:pt x="1756321" y="2401571"/>
                  </a:lnTo>
                  <a:lnTo>
                    <a:pt x="1745548" y="2404428"/>
                  </a:lnTo>
                  <a:lnTo>
                    <a:pt x="1740162" y="2405698"/>
                  </a:lnTo>
                  <a:lnTo>
                    <a:pt x="1734458" y="2407603"/>
                  </a:lnTo>
                  <a:lnTo>
                    <a:pt x="1729072" y="2409826"/>
                  </a:lnTo>
                  <a:lnTo>
                    <a:pt x="1723368" y="2412048"/>
                  </a:lnTo>
                  <a:lnTo>
                    <a:pt x="1717982" y="2414906"/>
                  </a:lnTo>
                  <a:lnTo>
                    <a:pt x="1712279" y="2418081"/>
                  </a:lnTo>
                  <a:lnTo>
                    <a:pt x="1706575" y="2421256"/>
                  </a:lnTo>
                  <a:lnTo>
                    <a:pt x="1701506" y="2425383"/>
                  </a:lnTo>
                  <a:lnTo>
                    <a:pt x="1698337" y="2427923"/>
                  </a:lnTo>
                  <a:lnTo>
                    <a:pt x="1695168" y="2431416"/>
                  </a:lnTo>
                  <a:lnTo>
                    <a:pt x="1692634" y="2434908"/>
                  </a:lnTo>
                  <a:lnTo>
                    <a:pt x="1690415" y="2438401"/>
                  </a:lnTo>
                  <a:lnTo>
                    <a:pt x="1688514" y="2442211"/>
                  </a:lnTo>
                  <a:lnTo>
                    <a:pt x="1686930" y="2446338"/>
                  </a:lnTo>
                  <a:lnTo>
                    <a:pt x="1686296" y="2450783"/>
                  </a:lnTo>
                  <a:lnTo>
                    <a:pt x="1685662" y="2455228"/>
                  </a:lnTo>
                  <a:lnTo>
                    <a:pt x="1685346" y="2459673"/>
                  </a:lnTo>
                  <a:lnTo>
                    <a:pt x="1685346" y="2464118"/>
                  </a:lnTo>
                  <a:lnTo>
                    <a:pt x="1685662" y="2468563"/>
                  </a:lnTo>
                  <a:lnTo>
                    <a:pt x="1686296" y="2473008"/>
                  </a:lnTo>
                  <a:lnTo>
                    <a:pt x="1687880" y="2477136"/>
                  </a:lnTo>
                  <a:lnTo>
                    <a:pt x="1689148" y="2481581"/>
                  </a:lnTo>
                  <a:lnTo>
                    <a:pt x="1691366" y="2485708"/>
                  </a:lnTo>
                  <a:lnTo>
                    <a:pt x="1693584" y="2489518"/>
                  </a:lnTo>
                  <a:lnTo>
                    <a:pt x="1698654" y="2495233"/>
                  </a:lnTo>
                  <a:lnTo>
                    <a:pt x="1703723" y="2500631"/>
                  </a:lnTo>
                  <a:lnTo>
                    <a:pt x="1709427" y="2505076"/>
                  </a:lnTo>
                  <a:lnTo>
                    <a:pt x="1715130" y="2508568"/>
                  </a:lnTo>
                  <a:lnTo>
                    <a:pt x="1721784" y="2512378"/>
                  </a:lnTo>
                  <a:lnTo>
                    <a:pt x="1729389" y="2515871"/>
                  </a:lnTo>
                  <a:lnTo>
                    <a:pt x="1745865" y="2522538"/>
                  </a:lnTo>
                  <a:lnTo>
                    <a:pt x="1750618" y="2524443"/>
                  </a:lnTo>
                  <a:lnTo>
                    <a:pt x="1778501" y="2534603"/>
                  </a:lnTo>
                  <a:lnTo>
                    <a:pt x="1797829" y="2542223"/>
                  </a:lnTo>
                  <a:lnTo>
                    <a:pt x="1816523" y="2549208"/>
                  </a:lnTo>
                  <a:lnTo>
                    <a:pt x="1827613" y="2553336"/>
                  </a:lnTo>
                  <a:lnTo>
                    <a:pt x="1854546" y="2562861"/>
                  </a:lnTo>
                  <a:lnTo>
                    <a:pt x="1868804" y="2568258"/>
                  </a:lnTo>
                  <a:lnTo>
                    <a:pt x="1882746" y="2573656"/>
                  </a:lnTo>
                  <a:lnTo>
                    <a:pt x="1897004" y="2579688"/>
                  </a:lnTo>
                  <a:lnTo>
                    <a:pt x="1911262" y="2585721"/>
                  </a:lnTo>
                  <a:lnTo>
                    <a:pt x="1925204" y="2592388"/>
                  </a:lnTo>
                  <a:lnTo>
                    <a:pt x="1938512" y="2599373"/>
                  </a:lnTo>
                  <a:lnTo>
                    <a:pt x="1951503" y="2606676"/>
                  </a:lnTo>
                  <a:lnTo>
                    <a:pt x="1964177" y="2614613"/>
                  </a:lnTo>
                  <a:lnTo>
                    <a:pt x="1969563" y="2618741"/>
                  </a:lnTo>
                  <a:lnTo>
                    <a:pt x="1975584" y="2622868"/>
                  </a:lnTo>
                  <a:lnTo>
                    <a:pt x="1980653" y="2627313"/>
                  </a:lnTo>
                  <a:lnTo>
                    <a:pt x="1986040" y="2631758"/>
                  </a:lnTo>
                  <a:lnTo>
                    <a:pt x="1990793" y="2636203"/>
                  </a:lnTo>
                  <a:lnTo>
                    <a:pt x="1995229" y="2640966"/>
                  </a:lnTo>
                  <a:lnTo>
                    <a:pt x="1999665" y="2645728"/>
                  </a:lnTo>
                  <a:lnTo>
                    <a:pt x="2003467" y="2651126"/>
                  </a:lnTo>
                  <a:lnTo>
                    <a:pt x="2006952" y="2656206"/>
                  </a:lnTo>
                  <a:lnTo>
                    <a:pt x="2010438" y="2661286"/>
                  </a:lnTo>
                  <a:lnTo>
                    <a:pt x="2012972" y="2667001"/>
                  </a:lnTo>
                  <a:lnTo>
                    <a:pt x="2015507" y="2672398"/>
                  </a:lnTo>
                  <a:lnTo>
                    <a:pt x="2017408" y="2677796"/>
                  </a:lnTo>
                  <a:lnTo>
                    <a:pt x="2019309" y="2682876"/>
                  </a:lnTo>
                  <a:lnTo>
                    <a:pt x="2020260" y="2688273"/>
                  </a:lnTo>
                  <a:lnTo>
                    <a:pt x="2021844" y="2693671"/>
                  </a:lnTo>
                  <a:lnTo>
                    <a:pt x="2022478" y="2699068"/>
                  </a:lnTo>
                  <a:lnTo>
                    <a:pt x="2023429" y="2704148"/>
                  </a:lnTo>
                  <a:lnTo>
                    <a:pt x="2023745" y="2709546"/>
                  </a:lnTo>
                  <a:lnTo>
                    <a:pt x="2024062" y="2714943"/>
                  </a:lnTo>
                  <a:lnTo>
                    <a:pt x="2024062" y="2720023"/>
                  </a:lnTo>
                  <a:lnTo>
                    <a:pt x="2024062" y="2725738"/>
                  </a:lnTo>
                  <a:lnTo>
                    <a:pt x="2023429" y="2730818"/>
                  </a:lnTo>
                  <a:lnTo>
                    <a:pt x="2022478" y="2736216"/>
                  </a:lnTo>
                  <a:lnTo>
                    <a:pt x="2021844" y="2741296"/>
                  </a:lnTo>
                  <a:lnTo>
                    <a:pt x="2020894" y="2746376"/>
                  </a:lnTo>
                  <a:lnTo>
                    <a:pt x="2019309" y="2751773"/>
                  </a:lnTo>
                  <a:lnTo>
                    <a:pt x="2017725" y="2756853"/>
                  </a:lnTo>
                  <a:lnTo>
                    <a:pt x="2014240" y="2767331"/>
                  </a:lnTo>
                  <a:lnTo>
                    <a:pt x="2009170" y="2777173"/>
                  </a:lnTo>
                  <a:lnTo>
                    <a:pt x="2004100" y="2787016"/>
                  </a:lnTo>
                  <a:lnTo>
                    <a:pt x="1997763" y="2796223"/>
                  </a:lnTo>
                  <a:lnTo>
                    <a:pt x="1990476" y="2805431"/>
                  </a:lnTo>
                  <a:lnTo>
                    <a:pt x="1982554" y="2814003"/>
                  </a:lnTo>
                  <a:lnTo>
                    <a:pt x="1973683" y="2822576"/>
                  </a:lnTo>
                  <a:lnTo>
                    <a:pt x="1964177" y="2830513"/>
                  </a:lnTo>
                  <a:lnTo>
                    <a:pt x="1958474" y="2834641"/>
                  </a:lnTo>
                  <a:lnTo>
                    <a:pt x="1952137" y="2838768"/>
                  </a:lnTo>
                  <a:lnTo>
                    <a:pt x="1945799" y="2842261"/>
                  </a:lnTo>
                  <a:lnTo>
                    <a:pt x="1938829" y="2845753"/>
                  </a:lnTo>
                  <a:lnTo>
                    <a:pt x="1931541" y="2848928"/>
                  </a:lnTo>
                  <a:lnTo>
                    <a:pt x="1923937" y="2852421"/>
                  </a:lnTo>
                  <a:lnTo>
                    <a:pt x="1915698" y="2854961"/>
                  </a:lnTo>
                  <a:lnTo>
                    <a:pt x="1907777" y="2857818"/>
                  </a:lnTo>
                  <a:lnTo>
                    <a:pt x="1899222" y="2860041"/>
                  </a:lnTo>
                  <a:lnTo>
                    <a:pt x="1890350" y="2862263"/>
                  </a:lnTo>
                  <a:lnTo>
                    <a:pt x="1880845" y="2864486"/>
                  </a:lnTo>
                  <a:lnTo>
                    <a:pt x="1871656" y="2866391"/>
                  </a:lnTo>
                  <a:lnTo>
                    <a:pt x="1862150" y="2867978"/>
                  </a:lnTo>
                  <a:lnTo>
                    <a:pt x="1852011" y="2869566"/>
                  </a:lnTo>
                  <a:lnTo>
                    <a:pt x="1842188" y="2870201"/>
                  </a:lnTo>
                  <a:lnTo>
                    <a:pt x="1831732" y="2871471"/>
                  </a:lnTo>
                  <a:lnTo>
                    <a:pt x="1831732" y="2918143"/>
                  </a:lnTo>
                  <a:lnTo>
                    <a:pt x="1831415" y="2921001"/>
                  </a:lnTo>
                  <a:lnTo>
                    <a:pt x="1830148" y="2923858"/>
                  </a:lnTo>
                  <a:lnTo>
                    <a:pt x="1828564" y="2926081"/>
                  </a:lnTo>
                  <a:lnTo>
                    <a:pt x="1826346" y="2928303"/>
                  </a:lnTo>
                  <a:lnTo>
                    <a:pt x="1823811" y="2929573"/>
                  </a:lnTo>
                  <a:lnTo>
                    <a:pt x="1820959" y="2931161"/>
                  </a:lnTo>
                  <a:lnTo>
                    <a:pt x="1817474" y="2931796"/>
                  </a:lnTo>
                  <a:lnTo>
                    <a:pt x="1813988" y="2932113"/>
                  </a:lnTo>
                  <a:lnTo>
                    <a:pt x="1753153" y="2932113"/>
                  </a:lnTo>
                  <a:lnTo>
                    <a:pt x="1749350" y="2931796"/>
                  </a:lnTo>
                  <a:lnTo>
                    <a:pt x="1745865" y="2931161"/>
                  </a:lnTo>
                  <a:lnTo>
                    <a:pt x="1743013" y="2929573"/>
                  </a:lnTo>
                  <a:lnTo>
                    <a:pt x="1740478" y="2928303"/>
                  </a:lnTo>
                  <a:lnTo>
                    <a:pt x="1738261" y="2926081"/>
                  </a:lnTo>
                  <a:lnTo>
                    <a:pt x="1736676" y="2923858"/>
                  </a:lnTo>
                  <a:lnTo>
                    <a:pt x="1735726" y="2921001"/>
                  </a:lnTo>
                  <a:lnTo>
                    <a:pt x="1735409" y="2918143"/>
                  </a:lnTo>
                  <a:lnTo>
                    <a:pt x="1735409" y="2867661"/>
                  </a:lnTo>
                  <a:lnTo>
                    <a:pt x="1722418" y="2865438"/>
                  </a:lnTo>
                  <a:lnTo>
                    <a:pt x="1708793" y="2863216"/>
                  </a:lnTo>
                  <a:lnTo>
                    <a:pt x="1696436" y="2860041"/>
                  </a:lnTo>
                  <a:lnTo>
                    <a:pt x="1683444" y="2857183"/>
                  </a:lnTo>
                  <a:lnTo>
                    <a:pt x="1670770" y="2853373"/>
                  </a:lnTo>
                  <a:lnTo>
                    <a:pt x="1658413" y="2849246"/>
                  </a:lnTo>
                  <a:lnTo>
                    <a:pt x="1646689" y="2844801"/>
                  </a:lnTo>
                  <a:lnTo>
                    <a:pt x="1635283" y="2840038"/>
                  </a:lnTo>
                  <a:lnTo>
                    <a:pt x="1624193" y="2834958"/>
                  </a:lnTo>
                  <a:lnTo>
                    <a:pt x="1613420" y="2829243"/>
                  </a:lnTo>
                  <a:lnTo>
                    <a:pt x="1603280" y="2823528"/>
                  </a:lnTo>
                  <a:lnTo>
                    <a:pt x="1594092" y="2816543"/>
                  </a:lnTo>
                  <a:lnTo>
                    <a:pt x="1585220" y="2809876"/>
                  </a:lnTo>
                  <a:lnTo>
                    <a:pt x="1576982" y="2802573"/>
                  </a:lnTo>
                  <a:lnTo>
                    <a:pt x="1569377" y="2794636"/>
                  </a:lnTo>
                  <a:lnTo>
                    <a:pt x="1566209" y="2790826"/>
                  </a:lnTo>
                  <a:lnTo>
                    <a:pt x="1563357" y="2786698"/>
                  </a:lnTo>
                  <a:lnTo>
                    <a:pt x="1560188" y="2782253"/>
                  </a:lnTo>
                  <a:lnTo>
                    <a:pt x="1558287" y="2777173"/>
                  </a:lnTo>
                  <a:lnTo>
                    <a:pt x="1557337" y="2772411"/>
                  </a:lnTo>
                  <a:lnTo>
                    <a:pt x="1557337" y="2767331"/>
                  </a:lnTo>
                  <a:lnTo>
                    <a:pt x="1557654" y="2761933"/>
                  </a:lnTo>
                  <a:lnTo>
                    <a:pt x="1559238" y="2756853"/>
                  </a:lnTo>
                  <a:lnTo>
                    <a:pt x="1561456" y="2751456"/>
                  </a:lnTo>
                  <a:lnTo>
                    <a:pt x="1564308" y="2746058"/>
                  </a:lnTo>
                  <a:lnTo>
                    <a:pt x="1566209" y="2743201"/>
                  </a:lnTo>
                  <a:lnTo>
                    <a:pt x="1568743" y="2740026"/>
                  </a:lnTo>
                  <a:lnTo>
                    <a:pt x="1571278" y="2737168"/>
                  </a:lnTo>
                  <a:lnTo>
                    <a:pt x="1574447" y="2734311"/>
                  </a:lnTo>
                  <a:lnTo>
                    <a:pt x="1577299" y="2731136"/>
                  </a:lnTo>
                  <a:lnTo>
                    <a:pt x="1580784" y="2728596"/>
                  </a:lnTo>
                  <a:lnTo>
                    <a:pt x="1583952" y="2726056"/>
                  </a:lnTo>
                  <a:lnTo>
                    <a:pt x="1587755" y="2723833"/>
                  </a:lnTo>
                  <a:lnTo>
                    <a:pt x="1591874" y="2721611"/>
                  </a:lnTo>
                  <a:lnTo>
                    <a:pt x="1595359" y="2719706"/>
                  </a:lnTo>
                  <a:lnTo>
                    <a:pt x="1599478" y="2717801"/>
                  </a:lnTo>
                  <a:lnTo>
                    <a:pt x="1603914" y="2716531"/>
                  </a:lnTo>
                  <a:lnTo>
                    <a:pt x="1608033" y="2715261"/>
                  </a:lnTo>
                  <a:lnTo>
                    <a:pt x="1612469" y="2714626"/>
                  </a:lnTo>
                  <a:lnTo>
                    <a:pt x="1616905" y="2713673"/>
                  </a:lnTo>
                  <a:lnTo>
                    <a:pt x="1621341" y="2713673"/>
                  </a:lnTo>
                  <a:lnTo>
                    <a:pt x="1626411" y="2713673"/>
                  </a:lnTo>
                  <a:lnTo>
                    <a:pt x="1631480" y="2714943"/>
                  </a:lnTo>
                  <a:lnTo>
                    <a:pt x="1635916" y="2715896"/>
                  </a:lnTo>
                  <a:lnTo>
                    <a:pt x="1640352" y="2717801"/>
                  </a:lnTo>
                  <a:lnTo>
                    <a:pt x="1644471" y="2720023"/>
                  </a:lnTo>
                  <a:lnTo>
                    <a:pt x="1648274" y="2723198"/>
                  </a:lnTo>
                  <a:lnTo>
                    <a:pt x="1651759" y="2726056"/>
                  </a:lnTo>
                  <a:lnTo>
                    <a:pt x="1654928" y="2729866"/>
                  </a:lnTo>
                  <a:lnTo>
                    <a:pt x="1657462" y="2733041"/>
                  </a:lnTo>
                  <a:lnTo>
                    <a:pt x="1658096" y="2733993"/>
                  </a:lnTo>
                  <a:lnTo>
                    <a:pt x="1659364" y="2734946"/>
                  </a:lnTo>
                  <a:lnTo>
                    <a:pt x="1665701" y="2740026"/>
                  </a:lnTo>
                  <a:lnTo>
                    <a:pt x="1671721" y="2744471"/>
                  </a:lnTo>
                  <a:lnTo>
                    <a:pt x="1678692" y="2748598"/>
                  </a:lnTo>
                  <a:lnTo>
                    <a:pt x="1685662" y="2752726"/>
                  </a:lnTo>
                  <a:lnTo>
                    <a:pt x="1692634" y="2756853"/>
                  </a:lnTo>
                  <a:lnTo>
                    <a:pt x="1699921" y="2760346"/>
                  </a:lnTo>
                  <a:lnTo>
                    <a:pt x="1707526" y="2763521"/>
                  </a:lnTo>
                  <a:lnTo>
                    <a:pt x="1714497" y="2766061"/>
                  </a:lnTo>
                  <a:lnTo>
                    <a:pt x="1720834" y="2768283"/>
                  </a:lnTo>
                  <a:lnTo>
                    <a:pt x="1731607" y="2771458"/>
                  </a:lnTo>
                  <a:lnTo>
                    <a:pt x="1742380" y="2773998"/>
                  </a:lnTo>
                  <a:lnTo>
                    <a:pt x="1753153" y="2776221"/>
                  </a:lnTo>
                  <a:lnTo>
                    <a:pt x="1764242" y="2778126"/>
                  </a:lnTo>
                  <a:lnTo>
                    <a:pt x="1775016" y="2779396"/>
                  </a:lnTo>
                  <a:lnTo>
                    <a:pt x="1785789" y="2780666"/>
                  </a:lnTo>
                  <a:lnTo>
                    <a:pt x="1795928" y="2780983"/>
                  </a:lnTo>
                  <a:lnTo>
                    <a:pt x="1806067" y="2781301"/>
                  </a:lnTo>
                  <a:lnTo>
                    <a:pt x="1817157" y="2780983"/>
                  </a:lnTo>
                  <a:lnTo>
                    <a:pt x="1827613" y="2780348"/>
                  </a:lnTo>
                  <a:lnTo>
                    <a:pt x="1837119" y="2778761"/>
                  </a:lnTo>
                  <a:lnTo>
                    <a:pt x="1845991" y="2776856"/>
                  </a:lnTo>
                  <a:lnTo>
                    <a:pt x="1854546" y="2774633"/>
                  </a:lnTo>
                  <a:lnTo>
                    <a:pt x="1862467" y="2771776"/>
                  </a:lnTo>
                  <a:lnTo>
                    <a:pt x="1869121" y="2768283"/>
                  </a:lnTo>
                  <a:lnTo>
                    <a:pt x="1875458" y="2764791"/>
                  </a:lnTo>
                  <a:lnTo>
                    <a:pt x="1879260" y="2761616"/>
                  </a:lnTo>
                  <a:lnTo>
                    <a:pt x="1882429" y="2758441"/>
                  </a:lnTo>
                  <a:lnTo>
                    <a:pt x="1885280" y="2754948"/>
                  </a:lnTo>
                  <a:lnTo>
                    <a:pt x="1888132" y="2751456"/>
                  </a:lnTo>
                  <a:lnTo>
                    <a:pt x="1890350" y="2747646"/>
                  </a:lnTo>
                  <a:lnTo>
                    <a:pt x="1892251" y="2743518"/>
                  </a:lnTo>
                  <a:lnTo>
                    <a:pt x="1893519" y="2739391"/>
                  </a:lnTo>
                  <a:lnTo>
                    <a:pt x="1894786" y="2734946"/>
                  </a:lnTo>
                  <a:lnTo>
                    <a:pt x="1895420" y="2730818"/>
                  </a:lnTo>
                  <a:lnTo>
                    <a:pt x="1895737" y="2726373"/>
                  </a:lnTo>
                  <a:lnTo>
                    <a:pt x="1895420" y="2721928"/>
                  </a:lnTo>
                  <a:lnTo>
                    <a:pt x="1895103" y="2717483"/>
                  </a:lnTo>
                  <a:lnTo>
                    <a:pt x="1893836" y="2713038"/>
                  </a:lnTo>
                  <a:lnTo>
                    <a:pt x="1892885" y="2708911"/>
                  </a:lnTo>
                  <a:lnTo>
                    <a:pt x="1890984" y="2704783"/>
                  </a:lnTo>
                  <a:lnTo>
                    <a:pt x="1888766" y="2700656"/>
                  </a:lnTo>
                  <a:lnTo>
                    <a:pt x="1885280" y="2696211"/>
                  </a:lnTo>
                  <a:lnTo>
                    <a:pt x="1881478" y="2691766"/>
                  </a:lnTo>
                  <a:lnTo>
                    <a:pt x="1876092" y="2687321"/>
                  </a:lnTo>
                  <a:lnTo>
                    <a:pt x="1870705" y="2682876"/>
                  </a:lnTo>
                  <a:lnTo>
                    <a:pt x="1864368" y="2678748"/>
                  </a:lnTo>
                  <a:lnTo>
                    <a:pt x="1857714" y="2674621"/>
                  </a:lnTo>
                  <a:lnTo>
                    <a:pt x="1850110" y="2671128"/>
                  </a:lnTo>
                  <a:lnTo>
                    <a:pt x="1842188" y="2667318"/>
                  </a:lnTo>
                  <a:lnTo>
                    <a:pt x="1817474" y="2657158"/>
                  </a:lnTo>
                  <a:lnTo>
                    <a:pt x="1720517" y="2617471"/>
                  </a:lnTo>
                  <a:lnTo>
                    <a:pt x="1673305" y="2597786"/>
                  </a:lnTo>
                  <a:lnTo>
                    <a:pt x="1644471" y="2585086"/>
                  </a:lnTo>
                  <a:lnTo>
                    <a:pt x="1639085" y="2582546"/>
                  </a:lnTo>
                  <a:lnTo>
                    <a:pt x="1634015" y="2580006"/>
                  </a:lnTo>
                  <a:lnTo>
                    <a:pt x="1624827" y="2574608"/>
                  </a:lnTo>
                  <a:lnTo>
                    <a:pt x="1615638" y="2567623"/>
                  </a:lnTo>
                  <a:lnTo>
                    <a:pt x="1607083" y="2560638"/>
                  </a:lnTo>
                  <a:lnTo>
                    <a:pt x="1598845" y="2552383"/>
                  </a:lnTo>
                  <a:lnTo>
                    <a:pt x="1591874" y="2544446"/>
                  </a:lnTo>
                  <a:lnTo>
                    <a:pt x="1588072" y="2540001"/>
                  </a:lnTo>
                  <a:lnTo>
                    <a:pt x="1585220" y="2534921"/>
                  </a:lnTo>
                  <a:lnTo>
                    <a:pt x="1581734" y="2530476"/>
                  </a:lnTo>
                  <a:lnTo>
                    <a:pt x="1579200" y="2525713"/>
                  </a:lnTo>
                  <a:lnTo>
                    <a:pt x="1576348" y="2520633"/>
                  </a:lnTo>
                  <a:lnTo>
                    <a:pt x="1574130" y="2515236"/>
                  </a:lnTo>
                  <a:lnTo>
                    <a:pt x="1571912" y="2510156"/>
                  </a:lnTo>
                  <a:lnTo>
                    <a:pt x="1570011" y="2505076"/>
                  </a:lnTo>
                  <a:lnTo>
                    <a:pt x="1568110" y="2499678"/>
                  </a:lnTo>
                  <a:lnTo>
                    <a:pt x="1566525" y="2494598"/>
                  </a:lnTo>
                  <a:lnTo>
                    <a:pt x="1565575" y="2488883"/>
                  </a:lnTo>
                  <a:lnTo>
                    <a:pt x="1564624" y="2483803"/>
                  </a:lnTo>
                  <a:lnTo>
                    <a:pt x="1563991" y="2478088"/>
                  </a:lnTo>
                  <a:lnTo>
                    <a:pt x="1563674" y="2473008"/>
                  </a:lnTo>
                  <a:lnTo>
                    <a:pt x="1563357" y="2467293"/>
                  </a:lnTo>
                  <a:lnTo>
                    <a:pt x="1563674" y="2461896"/>
                  </a:lnTo>
                  <a:lnTo>
                    <a:pt x="1563991" y="2456816"/>
                  </a:lnTo>
                  <a:lnTo>
                    <a:pt x="1564308" y="2451101"/>
                  </a:lnTo>
                  <a:lnTo>
                    <a:pt x="1565575" y="2446021"/>
                  </a:lnTo>
                  <a:lnTo>
                    <a:pt x="1566525" y="2440306"/>
                  </a:lnTo>
                  <a:lnTo>
                    <a:pt x="1567793" y="2435226"/>
                  </a:lnTo>
                  <a:lnTo>
                    <a:pt x="1569060" y="2429828"/>
                  </a:lnTo>
                  <a:lnTo>
                    <a:pt x="1570961" y="2424748"/>
                  </a:lnTo>
                  <a:lnTo>
                    <a:pt x="1573179" y="2419668"/>
                  </a:lnTo>
                  <a:lnTo>
                    <a:pt x="1575397" y="2414271"/>
                  </a:lnTo>
                  <a:lnTo>
                    <a:pt x="1577932" y="2409191"/>
                  </a:lnTo>
                  <a:lnTo>
                    <a:pt x="1580784" y="2404428"/>
                  </a:lnTo>
                  <a:lnTo>
                    <a:pt x="1583636" y="2399031"/>
                  </a:lnTo>
                  <a:lnTo>
                    <a:pt x="1586804" y="2394268"/>
                  </a:lnTo>
                  <a:lnTo>
                    <a:pt x="1590290" y="2389506"/>
                  </a:lnTo>
                  <a:lnTo>
                    <a:pt x="1594092" y="2385061"/>
                  </a:lnTo>
                  <a:lnTo>
                    <a:pt x="1598211" y="2379981"/>
                  </a:lnTo>
                  <a:lnTo>
                    <a:pt x="1602013" y="2375536"/>
                  </a:lnTo>
                  <a:lnTo>
                    <a:pt x="1606766" y="2371091"/>
                  </a:lnTo>
                  <a:lnTo>
                    <a:pt x="1611202" y="2367281"/>
                  </a:lnTo>
                  <a:lnTo>
                    <a:pt x="1615955" y="2363153"/>
                  </a:lnTo>
                  <a:lnTo>
                    <a:pt x="1621658" y="2358073"/>
                  </a:lnTo>
                  <a:lnTo>
                    <a:pt x="1627678" y="2353628"/>
                  </a:lnTo>
                  <a:lnTo>
                    <a:pt x="1634015" y="2349818"/>
                  </a:lnTo>
                  <a:lnTo>
                    <a:pt x="1640669" y="2345691"/>
                  </a:lnTo>
                  <a:lnTo>
                    <a:pt x="1647323" y="2341881"/>
                  </a:lnTo>
                  <a:lnTo>
                    <a:pt x="1654294" y="2338071"/>
                  </a:lnTo>
                  <a:lnTo>
                    <a:pt x="1661898" y="2334896"/>
                  </a:lnTo>
                  <a:lnTo>
                    <a:pt x="1669186" y="2331403"/>
                  </a:lnTo>
                  <a:lnTo>
                    <a:pt x="1676790" y="2328546"/>
                  </a:lnTo>
                  <a:lnTo>
                    <a:pt x="1684395" y="2325371"/>
                  </a:lnTo>
                  <a:lnTo>
                    <a:pt x="1692634" y="2322831"/>
                  </a:lnTo>
                  <a:lnTo>
                    <a:pt x="1700872" y="2320608"/>
                  </a:lnTo>
                  <a:lnTo>
                    <a:pt x="1709427" y="2318386"/>
                  </a:lnTo>
                  <a:lnTo>
                    <a:pt x="1717982" y="2316163"/>
                  </a:lnTo>
                  <a:lnTo>
                    <a:pt x="1726220" y="2314893"/>
                  </a:lnTo>
                  <a:lnTo>
                    <a:pt x="1735409" y="2312988"/>
                  </a:lnTo>
                  <a:lnTo>
                    <a:pt x="1735409" y="2259966"/>
                  </a:lnTo>
                  <a:lnTo>
                    <a:pt x="1735726" y="2257426"/>
                  </a:lnTo>
                  <a:lnTo>
                    <a:pt x="1736676" y="2254886"/>
                  </a:lnTo>
                  <a:lnTo>
                    <a:pt x="1738261" y="2252346"/>
                  </a:lnTo>
                  <a:lnTo>
                    <a:pt x="1740478" y="2250441"/>
                  </a:lnTo>
                  <a:lnTo>
                    <a:pt x="1743013" y="2248536"/>
                  </a:lnTo>
                  <a:lnTo>
                    <a:pt x="1745865" y="2247583"/>
                  </a:lnTo>
                  <a:lnTo>
                    <a:pt x="1749350" y="2246631"/>
                  </a:lnTo>
                  <a:lnTo>
                    <a:pt x="1753153" y="2246313"/>
                  </a:lnTo>
                  <a:close/>
                  <a:moveTo>
                    <a:pt x="1796891" y="2159710"/>
                  </a:moveTo>
                  <a:lnTo>
                    <a:pt x="1786093" y="2160028"/>
                  </a:lnTo>
                  <a:lnTo>
                    <a:pt x="1775296" y="2160663"/>
                  </a:lnTo>
                  <a:lnTo>
                    <a:pt x="1764817" y="2161298"/>
                  </a:lnTo>
                  <a:lnTo>
                    <a:pt x="1754337" y="2162251"/>
                  </a:lnTo>
                  <a:lnTo>
                    <a:pt x="1743540" y="2163839"/>
                  </a:lnTo>
                  <a:lnTo>
                    <a:pt x="1733695" y="2165427"/>
                  </a:lnTo>
                  <a:lnTo>
                    <a:pt x="1723216" y="2167332"/>
                  </a:lnTo>
                  <a:lnTo>
                    <a:pt x="1712736" y="2169555"/>
                  </a:lnTo>
                  <a:lnTo>
                    <a:pt x="1702892" y="2171778"/>
                  </a:lnTo>
                  <a:lnTo>
                    <a:pt x="1692730" y="2174318"/>
                  </a:lnTo>
                  <a:lnTo>
                    <a:pt x="1683202" y="2177177"/>
                  </a:lnTo>
                  <a:lnTo>
                    <a:pt x="1673040" y="2180352"/>
                  </a:lnTo>
                  <a:lnTo>
                    <a:pt x="1663513" y="2183528"/>
                  </a:lnTo>
                  <a:lnTo>
                    <a:pt x="1653669" y="2187021"/>
                  </a:lnTo>
                  <a:lnTo>
                    <a:pt x="1644460" y="2190514"/>
                  </a:lnTo>
                  <a:lnTo>
                    <a:pt x="1635250" y="2194643"/>
                  </a:lnTo>
                  <a:lnTo>
                    <a:pt x="1625723" y="2198771"/>
                  </a:lnTo>
                  <a:lnTo>
                    <a:pt x="1616514" y="2203217"/>
                  </a:lnTo>
                  <a:lnTo>
                    <a:pt x="1607622" y="2207663"/>
                  </a:lnTo>
                  <a:lnTo>
                    <a:pt x="1598730" y="2213061"/>
                  </a:lnTo>
                  <a:lnTo>
                    <a:pt x="1589839" y="2217825"/>
                  </a:lnTo>
                  <a:lnTo>
                    <a:pt x="1581264" y="2222906"/>
                  </a:lnTo>
                  <a:lnTo>
                    <a:pt x="1572690" y="2228622"/>
                  </a:lnTo>
                  <a:lnTo>
                    <a:pt x="1564116" y="2234020"/>
                  </a:lnTo>
                  <a:lnTo>
                    <a:pt x="1555859" y="2240054"/>
                  </a:lnTo>
                  <a:lnTo>
                    <a:pt x="1547920" y="2246088"/>
                  </a:lnTo>
                  <a:lnTo>
                    <a:pt x="1539981" y="2252439"/>
                  </a:lnTo>
                  <a:lnTo>
                    <a:pt x="1532042" y="2258473"/>
                  </a:lnTo>
                  <a:lnTo>
                    <a:pt x="1524420" y="2265459"/>
                  </a:lnTo>
                  <a:lnTo>
                    <a:pt x="1517117" y="2272128"/>
                  </a:lnTo>
                  <a:lnTo>
                    <a:pt x="1509495" y="2279114"/>
                  </a:lnTo>
                  <a:lnTo>
                    <a:pt x="1502509" y="2286101"/>
                  </a:lnTo>
                  <a:lnTo>
                    <a:pt x="1495522" y="2293405"/>
                  </a:lnTo>
                  <a:lnTo>
                    <a:pt x="1488853" y="2301026"/>
                  </a:lnTo>
                  <a:lnTo>
                    <a:pt x="1482185" y="2308648"/>
                  </a:lnTo>
                  <a:lnTo>
                    <a:pt x="1475833" y="2316269"/>
                  </a:lnTo>
                  <a:lnTo>
                    <a:pt x="1469482" y="2324526"/>
                  </a:lnTo>
                  <a:lnTo>
                    <a:pt x="1463131" y="2332465"/>
                  </a:lnTo>
                  <a:lnTo>
                    <a:pt x="1457415" y="2340722"/>
                  </a:lnTo>
                  <a:lnTo>
                    <a:pt x="1451698" y="2348978"/>
                  </a:lnTo>
                  <a:lnTo>
                    <a:pt x="1446300" y="2357553"/>
                  </a:lnTo>
                  <a:lnTo>
                    <a:pt x="1440901" y="2366444"/>
                  </a:lnTo>
                  <a:lnTo>
                    <a:pt x="1435820" y="2375019"/>
                  </a:lnTo>
                  <a:lnTo>
                    <a:pt x="1431057" y="2383910"/>
                  </a:lnTo>
                  <a:lnTo>
                    <a:pt x="1426293" y="2393120"/>
                  </a:lnTo>
                  <a:lnTo>
                    <a:pt x="1421847" y="2402012"/>
                  </a:lnTo>
                  <a:lnTo>
                    <a:pt x="1417719" y="2411221"/>
                  </a:lnTo>
                  <a:lnTo>
                    <a:pt x="1413591" y="2421065"/>
                  </a:lnTo>
                  <a:lnTo>
                    <a:pt x="1410098" y="2430592"/>
                  </a:lnTo>
                  <a:lnTo>
                    <a:pt x="1406287" y="2440437"/>
                  </a:lnTo>
                  <a:lnTo>
                    <a:pt x="1403111" y="2449964"/>
                  </a:lnTo>
                  <a:lnTo>
                    <a:pt x="1399936" y="2460126"/>
                  </a:lnTo>
                  <a:lnTo>
                    <a:pt x="1397395" y="2469653"/>
                  </a:lnTo>
                  <a:lnTo>
                    <a:pt x="1394855" y="2480132"/>
                  </a:lnTo>
                  <a:lnTo>
                    <a:pt x="1391996" y="2490294"/>
                  </a:lnTo>
                  <a:lnTo>
                    <a:pt x="1390091" y="2500456"/>
                  </a:lnTo>
                  <a:lnTo>
                    <a:pt x="1388503" y="2510936"/>
                  </a:lnTo>
                  <a:lnTo>
                    <a:pt x="1386598" y="2521416"/>
                  </a:lnTo>
                  <a:lnTo>
                    <a:pt x="1385328" y="2532213"/>
                  </a:lnTo>
                  <a:lnTo>
                    <a:pt x="1384375" y="2542692"/>
                  </a:lnTo>
                  <a:lnTo>
                    <a:pt x="1383422" y="2553172"/>
                  </a:lnTo>
                  <a:lnTo>
                    <a:pt x="1382787" y="2564604"/>
                  </a:lnTo>
                  <a:lnTo>
                    <a:pt x="1382787" y="2575401"/>
                  </a:lnTo>
                  <a:lnTo>
                    <a:pt x="1382787" y="2585881"/>
                  </a:lnTo>
                  <a:lnTo>
                    <a:pt x="1382787" y="2596678"/>
                  </a:lnTo>
                  <a:lnTo>
                    <a:pt x="1383422" y="2607475"/>
                  </a:lnTo>
                  <a:lnTo>
                    <a:pt x="1384375" y="2617955"/>
                  </a:lnTo>
                  <a:lnTo>
                    <a:pt x="1385328" y="2628434"/>
                  </a:lnTo>
                  <a:lnTo>
                    <a:pt x="1386598" y="2638914"/>
                  </a:lnTo>
                  <a:lnTo>
                    <a:pt x="1388503" y="2649076"/>
                  </a:lnTo>
                  <a:lnTo>
                    <a:pt x="1390091" y="2659556"/>
                  </a:lnTo>
                  <a:lnTo>
                    <a:pt x="1391996" y="2669718"/>
                  </a:lnTo>
                  <a:lnTo>
                    <a:pt x="1394855" y="2680197"/>
                  </a:lnTo>
                  <a:lnTo>
                    <a:pt x="1397077" y="2690042"/>
                  </a:lnTo>
                  <a:lnTo>
                    <a:pt x="1399936" y="2699886"/>
                  </a:lnTo>
                  <a:lnTo>
                    <a:pt x="1402794" y="2709731"/>
                  </a:lnTo>
                  <a:lnTo>
                    <a:pt x="1406287" y="2719575"/>
                  </a:lnTo>
                  <a:lnTo>
                    <a:pt x="1409462" y="2729102"/>
                  </a:lnTo>
                  <a:lnTo>
                    <a:pt x="1413591" y="2738312"/>
                  </a:lnTo>
                  <a:lnTo>
                    <a:pt x="1417402" y="2748156"/>
                  </a:lnTo>
                  <a:lnTo>
                    <a:pt x="1421847" y="2757048"/>
                  </a:lnTo>
                  <a:lnTo>
                    <a:pt x="1425976" y="2766257"/>
                  </a:lnTo>
                  <a:lnTo>
                    <a:pt x="1430739" y="2775149"/>
                  </a:lnTo>
                  <a:lnTo>
                    <a:pt x="1435503" y="2784041"/>
                  </a:lnTo>
                  <a:lnTo>
                    <a:pt x="1440266" y="2792932"/>
                  </a:lnTo>
                  <a:lnTo>
                    <a:pt x="1445982" y="2801507"/>
                  </a:lnTo>
                  <a:lnTo>
                    <a:pt x="1451063" y="2810081"/>
                  </a:lnTo>
                  <a:lnTo>
                    <a:pt x="1456779" y="2818655"/>
                  </a:lnTo>
                  <a:lnTo>
                    <a:pt x="1462813" y="2826912"/>
                  </a:lnTo>
                  <a:lnTo>
                    <a:pt x="1468529" y="2834851"/>
                  </a:lnTo>
                  <a:lnTo>
                    <a:pt x="1474881" y="2842790"/>
                  </a:lnTo>
                  <a:lnTo>
                    <a:pt x="1481549" y="2850729"/>
                  </a:lnTo>
                  <a:lnTo>
                    <a:pt x="1487901" y="2858351"/>
                  </a:lnTo>
                  <a:lnTo>
                    <a:pt x="1494887" y="2865972"/>
                  </a:lnTo>
                  <a:lnTo>
                    <a:pt x="1501873" y="2873276"/>
                  </a:lnTo>
                  <a:lnTo>
                    <a:pt x="1509177" y="2880262"/>
                  </a:lnTo>
                  <a:lnTo>
                    <a:pt x="1516164" y="2887249"/>
                  </a:lnTo>
                  <a:lnTo>
                    <a:pt x="1524103" y="2894235"/>
                  </a:lnTo>
                  <a:lnTo>
                    <a:pt x="1531407" y="2900904"/>
                  </a:lnTo>
                  <a:lnTo>
                    <a:pt x="1539346" y="2907255"/>
                  </a:lnTo>
                  <a:lnTo>
                    <a:pt x="1546968" y="2913289"/>
                  </a:lnTo>
                  <a:lnTo>
                    <a:pt x="1555224" y="2919323"/>
                  </a:lnTo>
                  <a:lnTo>
                    <a:pt x="1563481" y="2925356"/>
                  </a:lnTo>
                  <a:lnTo>
                    <a:pt x="1572055" y="2930755"/>
                  </a:lnTo>
                  <a:lnTo>
                    <a:pt x="1580629" y="2936471"/>
                  </a:lnTo>
                  <a:lnTo>
                    <a:pt x="1589203" y="2941552"/>
                  </a:lnTo>
                  <a:lnTo>
                    <a:pt x="1598095" y="2946951"/>
                  </a:lnTo>
                  <a:lnTo>
                    <a:pt x="1606987" y="2951714"/>
                  </a:lnTo>
                  <a:lnTo>
                    <a:pt x="1615879" y="2956478"/>
                  </a:lnTo>
                  <a:lnTo>
                    <a:pt x="1625088" y="2960606"/>
                  </a:lnTo>
                  <a:lnTo>
                    <a:pt x="1634298" y="2965052"/>
                  </a:lnTo>
                  <a:lnTo>
                    <a:pt x="1643824" y="2969180"/>
                  </a:lnTo>
                  <a:lnTo>
                    <a:pt x="1653351" y="2972991"/>
                  </a:lnTo>
                  <a:lnTo>
                    <a:pt x="1662878" y="2976167"/>
                  </a:lnTo>
                  <a:lnTo>
                    <a:pt x="1672723" y="2979660"/>
                  </a:lnTo>
                  <a:lnTo>
                    <a:pt x="1682567" y="2982518"/>
                  </a:lnTo>
                  <a:lnTo>
                    <a:pt x="1692730" y="2985376"/>
                  </a:lnTo>
                  <a:lnTo>
                    <a:pt x="1702892" y="2988234"/>
                  </a:lnTo>
                  <a:lnTo>
                    <a:pt x="1713054" y="2990457"/>
                  </a:lnTo>
                  <a:lnTo>
                    <a:pt x="1723216" y="2992680"/>
                  </a:lnTo>
                  <a:lnTo>
                    <a:pt x="1733695" y="2994585"/>
                  </a:lnTo>
                  <a:lnTo>
                    <a:pt x="1744493" y="2995856"/>
                  </a:lnTo>
                  <a:lnTo>
                    <a:pt x="1754655" y="2997443"/>
                  </a:lnTo>
                  <a:lnTo>
                    <a:pt x="1765452" y="2998396"/>
                  </a:lnTo>
                  <a:lnTo>
                    <a:pt x="1776249" y="2999349"/>
                  </a:lnTo>
                  <a:lnTo>
                    <a:pt x="1787046" y="2999666"/>
                  </a:lnTo>
                  <a:lnTo>
                    <a:pt x="1797843" y="2999984"/>
                  </a:lnTo>
                  <a:lnTo>
                    <a:pt x="1808958" y="2999984"/>
                  </a:lnTo>
                  <a:lnTo>
                    <a:pt x="1819438" y="2999666"/>
                  </a:lnTo>
                  <a:lnTo>
                    <a:pt x="1830235" y="2999349"/>
                  </a:lnTo>
                  <a:lnTo>
                    <a:pt x="1841032" y="2998396"/>
                  </a:lnTo>
                  <a:lnTo>
                    <a:pt x="1851512" y="2997443"/>
                  </a:lnTo>
                  <a:lnTo>
                    <a:pt x="1861674" y="2995856"/>
                  </a:lnTo>
                  <a:lnTo>
                    <a:pt x="1872153" y="2994585"/>
                  </a:lnTo>
                  <a:lnTo>
                    <a:pt x="1882633" y="2992680"/>
                  </a:lnTo>
                  <a:lnTo>
                    <a:pt x="1892795" y="2990457"/>
                  </a:lnTo>
                  <a:lnTo>
                    <a:pt x="1902639" y="2988234"/>
                  </a:lnTo>
                  <a:lnTo>
                    <a:pt x="1912801" y="2985376"/>
                  </a:lnTo>
                  <a:lnTo>
                    <a:pt x="1922646" y="2982836"/>
                  </a:lnTo>
                  <a:lnTo>
                    <a:pt x="1932490" y="2979660"/>
                  </a:lnTo>
                  <a:lnTo>
                    <a:pt x="1942017" y="2976484"/>
                  </a:lnTo>
                  <a:lnTo>
                    <a:pt x="1951862" y="2972991"/>
                  </a:lnTo>
                  <a:lnTo>
                    <a:pt x="1961389" y="2969180"/>
                  </a:lnTo>
                  <a:lnTo>
                    <a:pt x="1970598" y="2965052"/>
                  </a:lnTo>
                  <a:lnTo>
                    <a:pt x="1980125" y="2960924"/>
                  </a:lnTo>
                  <a:lnTo>
                    <a:pt x="1989334" y="2956478"/>
                  </a:lnTo>
                  <a:lnTo>
                    <a:pt x="1998226" y="2952032"/>
                  </a:lnTo>
                  <a:lnTo>
                    <a:pt x="2007118" y="2947268"/>
                  </a:lnTo>
                  <a:lnTo>
                    <a:pt x="2016010" y="2942187"/>
                  </a:lnTo>
                  <a:lnTo>
                    <a:pt x="2024584" y="2936789"/>
                  </a:lnTo>
                  <a:lnTo>
                    <a:pt x="2033158" y="2931390"/>
                  </a:lnTo>
                  <a:lnTo>
                    <a:pt x="2041415" y="2925674"/>
                  </a:lnTo>
                  <a:lnTo>
                    <a:pt x="2049354" y="2919640"/>
                  </a:lnTo>
                  <a:lnTo>
                    <a:pt x="2057610" y="2913924"/>
                  </a:lnTo>
                  <a:lnTo>
                    <a:pt x="2065867" y="2907573"/>
                  </a:lnTo>
                  <a:lnTo>
                    <a:pt x="2073489" y="2901222"/>
                  </a:lnTo>
                  <a:lnTo>
                    <a:pt x="2081110" y="2894553"/>
                  </a:lnTo>
                  <a:lnTo>
                    <a:pt x="2088414" y="2887884"/>
                  </a:lnTo>
                  <a:lnTo>
                    <a:pt x="2096036" y="2880580"/>
                  </a:lnTo>
                  <a:lnTo>
                    <a:pt x="2103022" y="2873594"/>
                  </a:lnTo>
                  <a:lnTo>
                    <a:pt x="2110008" y="2866290"/>
                  </a:lnTo>
                  <a:lnTo>
                    <a:pt x="2116677" y="2858668"/>
                  </a:lnTo>
                  <a:lnTo>
                    <a:pt x="2123346" y="2851364"/>
                  </a:lnTo>
                  <a:lnTo>
                    <a:pt x="2130015" y="2843425"/>
                  </a:lnTo>
                  <a:lnTo>
                    <a:pt x="2136049" y="2835804"/>
                  </a:lnTo>
                  <a:lnTo>
                    <a:pt x="2142400" y="2827547"/>
                  </a:lnTo>
                  <a:lnTo>
                    <a:pt x="2148434" y="2819290"/>
                  </a:lnTo>
                  <a:lnTo>
                    <a:pt x="2153832" y="2810716"/>
                  </a:lnTo>
                  <a:lnTo>
                    <a:pt x="2159548" y="2802459"/>
                  </a:lnTo>
                  <a:lnTo>
                    <a:pt x="2164629" y="2793885"/>
                  </a:lnTo>
                  <a:lnTo>
                    <a:pt x="2169393" y="2784993"/>
                  </a:lnTo>
                  <a:lnTo>
                    <a:pt x="2174474" y="2775784"/>
                  </a:lnTo>
                  <a:lnTo>
                    <a:pt x="2179237" y="2766892"/>
                  </a:lnTo>
                  <a:lnTo>
                    <a:pt x="2183683" y="2757683"/>
                  </a:lnTo>
                  <a:lnTo>
                    <a:pt x="2187811" y="2748474"/>
                  </a:lnTo>
                  <a:lnTo>
                    <a:pt x="2191622" y="2739264"/>
                  </a:lnTo>
                  <a:lnTo>
                    <a:pt x="2195433" y="2729420"/>
                  </a:lnTo>
                  <a:lnTo>
                    <a:pt x="2199244" y="2719893"/>
                  </a:lnTo>
                  <a:lnTo>
                    <a:pt x="2202102" y="2710048"/>
                  </a:lnTo>
                  <a:lnTo>
                    <a:pt x="2205595" y="2700204"/>
                  </a:lnTo>
                  <a:lnTo>
                    <a:pt x="2208136" y="2690042"/>
                  </a:lnTo>
                  <a:lnTo>
                    <a:pt x="2210676" y="2680197"/>
                  </a:lnTo>
                  <a:lnTo>
                    <a:pt x="2213217" y="2669718"/>
                  </a:lnTo>
                  <a:lnTo>
                    <a:pt x="2215122" y="2659556"/>
                  </a:lnTo>
                  <a:lnTo>
                    <a:pt x="2217027" y="2649076"/>
                  </a:lnTo>
                  <a:lnTo>
                    <a:pt x="2218615" y="2638279"/>
                  </a:lnTo>
                  <a:lnTo>
                    <a:pt x="2219885" y="2628117"/>
                  </a:lnTo>
                  <a:lnTo>
                    <a:pt x="2221156" y="2617320"/>
                  </a:lnTo>
                  <a:lnTo>
                    <a:pt x="2221791" y="2606523"/>
                  </a:lnTo>
                  <a:lnTo>
                    <a:pt x="2222743" y="2595725"/>
                  </a:lnTo>
                  <a:lnTo>
                    <a:pt x="2222743" y="2584611"/>
                  </a:lnTo>
                  <a:lnTo>
                    <a:pt x="2222743" y="2573814"/>
                  </a:lnTo>
                  <a:lnTo>
                    <a:pt x="2222743" y="2563016"/>
                  </a:lnTo>
                  <a:lnTo>
                    <a:pt x="2221791" y="2552537"/>
                  </a:lnTo>
                  <a:lnTo>
                    <a:pt x="2221156" y="2541740"/>
                  </a:lnTo>
                  <a:lnTo>
                    <a:pt x="2219885" y="2531260"/>
                  </a:lnTo>
                  <a:lnTo>
                    <a:pt x="2218933" y="2521098"/>
                  </a:lnTo>
                  <a:lnTo>
                    <a:pt x="2217027" y="2510618"/>
                  </a:lnTo>
                  <a:lnTo>
                    <a:pt x="2215122" y="2500139"/>
                  </a:lnTo>
                  <a:lnTo>
                    <a:pt x="2213217" y="2490294"/>
                  </a:lnTo>
                  <a:lnTo>
                    <a:pt x="2210994" y="2479815"/>
                  </a:lnTo>
                  <a:lnTo>
                    <a:pt x="2208453" y="2469970"/>
                  </a:lnTo>
                  <a:lnTo>
                    <a:pt x="2205595" y="2460126"/>
                  </a:lnTo>
                  <a:lnTo>
                    <a:pt x="2202419" y="2449964"/>
                  </a:lnTo>
                  <a:lnTo>
                    <a:pt x="2199244" y="2440437"/>
                  </a:lnTo>
                  <a:lnTo>
                    <a:pt x="2195751" y="2430910"/>
                  </a:lnTo>
                  <a:lnTo>
                    <a:pt x="2192257" y="2421383"/>
                  </a:lnTo>
                  <a:lnTo>
                    <a:pt x="2188129" y="2412174"/>
                  </a:lnTo>
                  <a:lnTo>
                    <a:pt x="2184001" y="2402964"/>
                  </a:lnTo>
                  <a:lnTo>
                    <a:pt x="2179555" y="2393437"/>
                  </a:lnTo>
                  <a:lnTo>
                    <a:pt x="2174791" y="2384546"/>
                  </a:lnTo>
                  <a:lnTo>
                    <a:pt x="2169710" y="2375654"/>
                  </a:lnTo>
                  <a:lnTo>
                    <a:pt x="2164947" y="2366762"/>
                  </a:lnTo>
                  <a:lnTo>
                    <a:pt x="2159866" y="2358188"/>
                  </a:lnTo>
                  <a:lnTo>
                    <a:pt x="2154150" y="2349614"/>
                  </a:lnTo>
                  <a:lnTo>
                    <a:pt x="2148751" y="2341357"/>
                  </a:lnTo>
                  <a:lnTo>
                    <a:pt x="2142717" y="2333418"/>
                  </a:lnTo>
                  <a:lnTo>
                    <a:pt x="2136684" y="2325161"/>
                  </a:lnTo>
                  <a:lnTo>
                    <a:pt x="2130332" y="2316905"/>
                  </a:lnTo>
                  <a:lnTo>
                    <a:pt x="2124299" y="2309283"/>
                  </a:lnTo>
                  <a:lnTo>
                    <a:pt x="2117312" y="2301661"/>
                  </a:lnTo>
                  <a:lnTo>
                    <a:pt x="2110643" y="2294357"/>
                  </a:lnTo>
                  <a:lnTo>
                    <a:pt x="2103657" y="2286736"/>
                  </a:lnTo>
                  <a:lnTo>
                    <a:pt x="2096671" y="2279750"/>
                  </a:lnTo>
                  <a:lnTo>
                    <a:pt x="2089367" y="2272763"/>
                  </a:lnTo>
                  <a:lnTo>
                    <a:pt x="2081745" y="2265777"/>
                  </a:lnTo>
                  <a:lnTo>
                    <a:pt x="2074124" y="2259425"/>
                  </a:lnTo>
                  <a:lnTo>
                    <a:pt x="2066185" y="2252757"/>
                  </a:lnTo>
                  <a:lnTo>
                    <a:pt x="2058245" y="2246405"/>
                  </a:lnTo>
                  <a:lnTo>
                    <a:pt x="2050306" y="2240372"/>
                  </a:lnTo>
                  <a:lnTo>
                    <a:pt x="2042050" y="2234338"/>
                  </a:lnTo>
                  <a:lnTo>
                    <a:pt x="2033793" y="2228939"/>
                  </a:lnTo>
                  <a:lnTo>
                    <a:pt x="2025219" y="2223223"/>
                  </a:lnTo>
                  <a:lnTo>
                    <a:pt x="2016327" y="2218142"/>
                  </a:lnTo>
                  <a:lnTo>
                    <a:pt x="2007753" y="2213061"/>
                  </a:lnTo>
                  <a:lnTo>
                    <a:pt x="1998861" y="2207980"/>
                  </a:lnTo>
                  <a:lnTo>
                    <a:pt x="1989652" y="2203534"/>
                  </a:lnTo>
                  <a:lnTo>
                    <a:pt x="1980760" y="2199088"/>
                  </a:lnTo>
                  <a:lnTo>
                    <a:pt x="1971551" y="2194643"/>
                  </a:lnTo>
                  <a:lnTo>
                    <a:pt x="1961706" y="2190832"/>
                  </a:lnTo>
                  <a:lnTo>
                    <a:pt x="1952179" y="2187021"/>
                  </a:lnTo>
                  <a:lnTo>
                    <a:pt x="1942335" y="2183528"/>
                  </a:lnTo>
                  <a:lnTo>
                    <a:pt x="1932808" y="2180352"/>
                  </a:lnTo>
                  <a:lnTo>
                    <a:pt x="1922963" y="2177177"/>
                  </a:lnTo>
                  <a:lnTo>
                    <a:pt x="1913119" y="2174318"/>
                  </a:lnTo>
                  <a:lnTo>
                    <a:pt x="1902639" y="2171778"/>
                  </a:lnTo>
                  <a:lnTo>
                    <a:pt x="1892795" y="2169555"/>
                  </a:lnTo>
                  <a:lnTo>
                    <a:pt x="1882315" y="2167332"/>
                  </a:lnTo>
                  <a:lnTo>
                    <a:pt x="1871836" y="2165427"/>
                  </a:lnTo>
                  <a:lnTo>
                    <a:pt x="1861356" y="2163839"/>
                  </a:lnTo>
                  <a:lnTo>
                    <a:pt x="1850559" y="2162251"/>
                  </a:lnTo>
                  <a:lnTo>
                    <a:pt x="1840397" y="2161298"/>
                  </a:lnTo>
                  <a:lnTo>
                    <a:pt x="1829600" y="2160663"/>
                  </a:lnTo>
                  <a:lnTo>
                    <a:pt x="1818167" y="2160028"/>
                  </a:lnTo>
                  <a:lnTo>
                    <a:pt x="1807688" y="2159710"/>
                  </a:lnTo>
                  <a:lnTo>
                    <a:pt x="1796891" y="2159710"/>
                  </a:lnTo>
                  <a:close/>
                  <a:moveTo>
                    <a:pt x="1703527" y="1784350"/>
                  </a:moveTo>
                  <a:lnTo>
                    <a:pt x="1960753" y="1793877"/>
                  </a:lnTo>
                  <a:lnTo>
                    <a:pt x="1955037" y="1945990"/>
                  </a:lnTo>
                  <a:lnTo>
                    <a:pt x="1970280" y="1950118"/>
                  </a:lnTo>
                  <a:lnTo>
                    <a:pt x="1985841" y="1954247"/>
                  </a:lnTo>
                  <a:lnTo>
                    <a:pt x="2000766" y="1959010"/>
                  </a:lnTo>
                  <a:lnTo>
                    <a:pt x="2016010" y="1963774"/>
                  </a:lnTo>
                  <a:lnTo>
                    <a:pt x="2030935" y="1969172"/>
                  </a:lnTo>
                  <a:lnTo>
                    <a:pt x="2045225" y="1975206"/>
                  </a:lnTo>
                  <a:lnTo>
                    <a:pt x="2059833" y="1980922"/>
                  </a:lnTo>
                  <a:lnTo>
                    <a:pt x="2074441" y="1987273"/>
                  </a:lnTo>
                  <a:lnTo>
                    <a:pt x="2088414" y="1993942"/>
                  </a:lnTo>
                  <a:lnTo>
                    <a:pt x="2102069" y="2001246"/>
                  </a:lnTo>
                  <a:lnTo>
                    <a:pt x="2116042" y="2008550"/>
                  </a:lnTo>
                  <a:lnTo>
                    <a:pt x="2129697" y="2016172"/>
                  </a:lnTo>
                  <a:lnTo>
                    <a:pt x="2143035" y="2024111"/>
                  </a:lnTo>
                  <a:lnTo>
                    <a:pt x="2156055" y="2032367"/>
                  </a:lnTo>
                  <a:lnTo>
                    <a:pt x="2169075" y="2041259"/>
                  </a:lnTo>
                  <a:lnTo>
                    <a:pt x="2181778" y="2050151"/>
                  </a:lnTo>
                  <a:lnTo>
                    <a:pt x="2293243" y="1945990"/>
                  </a:lnTo>
                  <a:lnTo>
                    <a:pt x="2468220" y="2134941"/>
                  </a:lnTo>
                  <a:lnTo>
                    <a:pt x="2357390" y="2237831"/>
                  </a:lnTo>
                  <a:lnTo>
                    <a:pt x="2365330" y="2251169"/>
                  </a:lnTo>
                  <a:lnTo>
                    <a:pt x="2373269" y="2264507"/>
                  </a:lnTo>
                  <a:lnTo>
                    <a:pt x="2380573" y="2278162"/>
                  </a:lnTo>
                  <a:lnTo>
                    <a:pt x="2387559" y="2292135"/>
                  </a:lnTo>
                  <a:lnTo>
                    <a:pt x="2394228" y="2306107"/>
                  </a:lnTo>
                  <a:lnTo>
                    <a:pt x="2400897" y="2320715"/>
                  </a:lnTo>
                  <a:lnTo>
                    <a:pt x="2406930" y="2335323"/>
                  </a:lnTo>
                  <a:lnTo>
                    <a:pt x="2412647" y="2349614"/>
                  </a:lnTo>
                  <a:lnTo>
                    <a:pt x="2418045" y="2364539"/>
                  </a:lnTo>
                  <a:lnTo>
                    <a:pt x="2423444" y="2379465"/>
                  </a:lnTo>
                  <a:lnTo>
                    <a:pt x="2427890" y="2394708"/>
                  </a:lnTo>
                  <a:lnTo>
                    <a:pt x="2432335" y="2409951"/>
                  </a:lnTo>
                  <a:lnTo>
                    <a:pt x="2435829" y="2425194"/>
                  </a:lnTo>
                  <a:lnTo>
                    <a:pt x="2439639" y="2440754"/>
                  </a:lnTo>
                  <a:lnTo>
                    <a:pt x="2443133" y="2456315"/>
                  </a:lnTo>
                  <a:lnTo>
                    <a:pt x="2445673" y="2472193"/>
                  </a:lnTo>
                  <a:lnTo>
                    <a:pt x="2595563" y="2477909"/>
                  </a:lnTo>
                  <a:lnTo>
                    <a:pt x="2586354" y="2735136"/>
                  </a:lnTo>
                  <a:lnTo>
                    <a:pt x="2437099" y="2729420"/>
                  </a:lnTo>
                  <a:lnTo>
                    <a:pt x="2432971" y="2744980"/>
                  </a:lnTo>
                  <a:lnTo>
                    <a:pt x="2428842" y="2760541"/>
                  </a:lnTo>
                  <a:lnTo>
                    <a:pt x="2424079" y="2776419"/>
                  </a:lnTo>
                  <a:lnTo>
                    <a:pt x="2419315" y="2791027"/>
                  </a:lnTo>
                  <a:lnTo>
                    <a:pt x="2413599" y="2806270"/>
                  </a:lnTo>
                  <a:lnTo>
                    <a:pt x="2408201" y="2821196"/>
                  </a:lnTo>
                  <a:lnTo>
                    <a:pt x="2402167" y="2835804"/>
                  </a:lnTo>
                  <a:lnTo>
                    <a:pt x="2395816" y="2850094"/>
                  </a:lnTo>
                  <a:lnTo>
                    <a:pt x="2388829" y="2864702"/>
                  </a:lnTo>
                  <a:lnTo>
                    <a:pt x="2381525" y="2878992"/>
                  </a:lnTo>
                  <a:lnTo>
                    <a:pt x="2374221" y="2892647"/>
                  </a:lnTo>
                  <a:lnTo>
                    <a:pt x="2366917" y="2906303"/>
                  </a:lnTo>
                  <a:lnTo>
                    <a:pt x="2358661" y="2919640"/>
                  </a:lnTo>
                  <a:lnTo>
                    <a:pt x="2350404" y="2932978"/>
                  </a:lnTo>
                  <a:lnTo>
                    <a:pt x="2341512" y="2945998"/>
                  </a:lnTo>
                  <a:lnTo>
                    <a:pt x="2332620" y="2958701"/>
                  </a:lnTo>
                  <a:lnTo>
                    <a:pt x="2433606" y="3067625"/>
                  </a:lnTo>
                  <a:lnTo>
                    <a:pt x="2245290" y="3242603"/>
                  </a:lnTo>
                  <a:lnTo>
                    <a:pt x="2144940" y="3134949"/>
                  </a:lnTo>
                  <a:lnTo>
                    <a:pt x="2131285" y="3143205"/>
                  </a:lnTo>
                  <a:lnTo>
                    <a:pt x="2117947" y="3150509"/>
                  </a:lnTo>
                  <a:lnTo>
                    <a:pt x="2103657" y="3157813"/>
                  </a:lnTo>
                  <a:lnTo>
                    <a:pt x="2089684" y="3165117"/>
                  </a:lnTo>
                  <a:lnTo>
                    <a:pt x="2075394" y="3172103"/>
                  </a:lnTo>
                  <a:lnTo>
                    <a:pt x="2061104" y="3178455"/>
                  </a:lnTo>
                  <a:lnTo>
                    <a:pt x="2046496" y="3184488"/>
                  </a:lnTo>
                  <a:lnTo>
                    <a:pt x="2031570" y="3190205"/>
                  </a:lnTo>
                  <a:lnTo>
                    <a:pt x="2016645" y="3195603"/>
                  </a:lnTo>
                  <a:lnTo>
                    <a:pt x="2001402" y="3200684"/>
                  </a:lnTo>
                  <a:lnTo>
                    <a:pt x="1986159" y="3205448"/>
                  </a:lnTo>
                  <a:lnTo>
                    <a:pt x="1970598" y="3209576"/>
                  </a:lnTo>
                  <a:lnTo>
                    <a:pt x="1955037" y="3213704"/>
                  </a:lnTo>
                  <a:lnTo>
                    <a:pt x="1939477" y="3217515"/>
                  </a:lnTo>
                  <a:lnTo>
                    <a:pt x="1923916" y="3220373"/>
                  </a:lnTo>
                  <a:lnTo>
                    <a:pt x="1908038" y="3223231"/>
                  </a:lnTo>
                  <a:lnTo>
                    <a:pt x="1902322" y="3370263"/>
                  </a:lnTo>
                  <a:lnTo>
                    <a:pt x="1645095" y="3360736"/>
                  </a:lnTo>
                  <a:lnTo>
                    <a:pt x="1650493" y="3213704"/>
                  </a:lnTo>
                  <a:lnTo>
                    <a:pt x="1634615" y="3209576"/>
                  </a:lnTo>
                  <a:lnTo>
                    <a:pt x="1619054" y="3205130"/>
                  </a:lnTo>
                  <a:lnTo>
                    <a:pt x="1603494" y="3200684"/>
                  </a:lnTo>
                  <a:lnTo>
                    <a:pt x="1588251" y="3195603"/>
                  </a:lnTo>
                  <a:lnTo>
                    <a:pt x="1573325" y="3189887"/>
                  </a:lnTo>
                  <a:lnTo>
                    <a:pt x="1558717" y="3184488"/>
                  </a:lnTo>
                  <a:lnTo>
                    <a:pt x="1543792" y="3178137"/>
                  </a:lnTo>
                  <a:lnTo>
                    <a:pt x="1529184" y="3171786"/>
                  </a:lnTo>
                  <a:lnTo>
                    <a:pt x="1515211" y="3164482"/>
                  </a:lnTo>
                  <a:lnTo>
                    <a:pt x="1500921" y="3157496"/>
                  </a:lnTo>
                  <a:lnTo>
                    <a:pt x="1486948" y="3150192"/>
                  </a:lnTo>
                  <a:lnTo>
                    <a:pt x="1472975" y="3142252"/>
                  </a:lnTo>
                  <a:lnTo>
                    <a:pt x="1459637" y="3134313"/>
                  </a:lnTo>
                  <a:lnTo>
                    <a:pt x="1446300" y="3125739"/>
                  </a:lnTo>
                  <a:lnTo>
                    <a:pt x="1433280" y="3117165"/>
                  </a:lnTo>
                  <a:lnTo>
                    <a:pt x="1420577" y="3107638"/>
                  </a:lnTo>
                  <a:lnTo>
                    <a:pt x="1312606" y="3207988"/>
                  </a:lnTo>
                  <a:lnTo>
                    <a:pt x="1137310" y="3019673"/>
                  </a:lnTo>
                  <a:lnTo>
                    <a:pt x="1245917" y="2918688"/>
                  </a:lnTo>
                  <a:lnTo>
                    <a:pt x="1238296" y="2905350"/>
                  </a:lnTo>
                  <a:lnTo>
                    <a:pt x="1230357" y="2891377"/>
                  </a:lnTo>
                  <a:lnTo>
                    <a:pt x="1223053" y="2877722"/>
                  </a:lnTo>
                  <a:lnTo>
                    <a:pt x="1216066" y="2863749"/>
                  </a:lnTo>
                  <a:lnTo>
                    <a:pt x="1209397" y="2849459"/>
                  </a:lnTo>
                  <a:lnTo>
                    <a:pt x="1203046" y="2834851"/>
                  </a:lnTo>
                  <a:lnTo>
                    <a:pt x="1197012" y="2820560"/>
                  </a:lnTo>
                  <a:lnTo>
                    <a:pt x="1191296" y="2805635"/>
                  </a:lnTo>
                  <a:lnTo>
                    <a:pt x="1186215" y="2790710"/>
                  </a:lnTo>
                  <a:lnTo>
                    <a:pt x="1181134" y="2775466"/>
                  </a:lnTo>
                  <a:lnTo>
                    <a:pt x="1176688" y="2760223"/>
                  </a:lnTo>
                  <a:lnTo>
                    <a:pt x="1172560" y="2744980"/>
                  </a:lnTo>
                  <a:lnTo>
                    <a:pt x="1168432" y="2729420"/>
                  </a:lnTo>
                  <a:lnTo>
                    <a:pt x="1164938" y="2713859"/>
                  </a:lnTo>
                  <a:lnTo>
                    <a:pt x="1161763" y="2697981"/>
                  </a:lnTo>
                  <a:lnTo>
                    <a:pt x="1159222" y="2682420"/>
                  </a:lnTo>
                  <a:lnTo>
                    <a:pt x="1009650" y="2676704"/>
                  </a:lnTo>
                  <a:lnTo>
                    <a:pt x="1019494" y="2419478"/>
                  </a:lnTo>
                  <a:lnTo>
                    <a:pt x="1169384" y="2425194"/>
                  </a:lnTo>
                  <a:lnTo>
                    <a:pt x="1173513" y="2409633"/>
                  </a:lnTo>
                  <a:lnTo>
                    <a:pt x="1177641" y="2393755"/>
                  </a:lnTo>
                  <a:lnTo>
                    <a:pt x="1182404" y="2378512"/>
                  </a:lnTo>
                  <a:lnTo>
                    <a:pt x="1187803" y="2363904"/>
                  </a:lnTo>
                  <a:lnTo>
                    <a:pt x="1193202" y="2348978"/>
                  </a:lnTo>
                  <a:lnTo>
                    <a:pt x="1198918" y="2334053"/>
                  </a:lnTo>
                  <a:lnTo>
                    <a:pt x="1205269" y="2319445"/>
                  </a:lnTo>
                  <a:lnTo>
                    <a:pt x="1211620" y="2305155"/>
                  </a:lnTo>
                  <a:lnTo>
                    <a:pt x="1218607" y="2290864"/>
                  </a:lnTo>
                  <a:lnTo>
                    <a:pt x="1225593" y="2277209"/>
                  </a:lnTo>
                  <a:lnTo>
                    <a:pt x="1233215" y="2263554"/>
                  </a:lnTo>
                  <a:lnTo>
                    <a:pt x="1240836" y="2249581"/>
                  </a:lnTo>
                  <a:lnTo>
                    <a:pt x="1248775" y="2236243"/>
                  </a:lnTo>
                  <a:lnTo>
                    <a:pt x="1257349" y="2223223"/>
                  </a:lnTo>
                  <a:lnTo>
                    <a:pt x="1265606" y="2210203"/>
                  </a:lnTo>
                  <a:lnTo>
                    <a:pt x="1274815" y="2197818"/>
                  </a:lnTo>
                  <a:lnTo>
                    <a:pt x="1171607" y="2086988"/>
                  </a:lnTo>
                  <a:lnTo>
                    <a:pt x="1360558" y="1912011"/>
                  </a:lnTo>
                  <a:lnTo>
                    <a:pt x="1464083" y="2023476"/>
                  </a:lnTo>
                  <a:lnTo>
                    <a:pt x="1477421" y="2015537"/>
                  </a:lnTo>
                  <a:lnTo>
                    <a:pt x="1491076" y="2007915"/>
                  </a:lnTo>
                  <a:lnTo>
                    <a:pt x="1504732" y="2000611"/>
                  </a:lnTo>
                  <a:lnTo>
                    <a:pt x="1518387" y="1993625"/>
                  </a:lnTo>
                  <a:lnTo>
                    <a:pt x="1532677" y="1986956"/>
                  </a:lnTo>
                  <a:lnTo>
                    <a:pt x="1546650" y="1980605"/>
                  </a:lnTo>
                  <a:lnTo>
                    <a:pt x="1561258" y="1974571"/>
                  </a:lnTo>
                  <a:lnTo>
                    <a:pt x="1575548" y="1969172"/>
                  </a:lnTo>
                  <a:lnTo>
                    <a:pt x="1590474" y="1963774"/>
                  </a:lnTo>
                  <a:lnTo>
                    <a:pt x="1605399" y="1958693"/>
                  </a:lnTo>
                  <a:lnTo>
                    <a:pt x="1620325" y="1954247"/>
                  </a:lnTo>
                  <a:lnTo>
                    <a:pt x="1635568" y="1950118"/>
                  </a:lnTo>
                  <a:lnTo>
                    <a:pt x="1650811" y="1945990"/>
                  </a:lnTo>
                  <a:lnTo>
                    <a:pt x="1666371" y="1942815"/>
                  </a:lnTo>
                  <a:lnTo>
                    <a:pt x="1681932" y="1939321"/>
                  </a:lnTo>
                  <a:lnTo>
                    <a:pt x="1697493" y="1936781"/>
                  </a:lnTo>
                  <a:lnTo>
                    <a:pt x="1703527" y="1784350"/>
                  </a:lnTo>
                  <a:close/>
                  <a:moveTo>
                    <a:pt x="499967" y="1495425"/>
                  </a:moveTo>
                  <a:lnTo>
                    <a:pt x="512673" y="1507816"/>
                  </a:lnTo>
                  <a:lnTo>
                    <a:pt x="526015" y="1520207"/>
                  </a:lnTo>
                  <a:lnTo>
                    <a:pt x="540309" y="1532916"/>
                  </a:lnTo>
                  <a:lnTo>
                    <a:pt x="555557" y="1545307"/>
                  </a:lnTo>
                  <a:lnTo>
                    <a:pt x="571122" y="1557381"/>
                  </a:lnTo>
                  <a:lnTo>
                    <a:pt x="587958" y="1569136"/>
                  </a:lnTo>
                  <a:lnTo>
                    <a:pt x="596217" y="1574220"/>
                  </a:lnTo>
                  <a:lnTo>
                    <a:pt x="604794" y="1579939"/>
                  </a:lnTo>
                  <a:lnTo>
                    <a:pt x="613371" y="1584705"/>
                  </a:lnTo>
                  <a:lnTo>
                    <a:pt x="622265" y="1589788"/>
                  </a:lnTo>
                  <a:lnTo>
                    <a:pt x="639736" y="1608851"/>
                  </a:lnTo>
                  <a:lnTo>
                    <a:pt x="657525" y="1628868"/>
                  </a:lnTo>
                  <a:lnTo>
                    <a:pt x="692150" y="1668583"/>
                  </a:lnTo>
                  <a:lnTo>
                    <a:pt x="641960" y="1916723"/>
                  </a:lnTo>
                  <a:lnTo>
                    <a:pt x="640054" y="1924030"/>
                  </a:lnTo>
                  <a:lnTo>
                    <a:pt x="637830" y="1931338"/>
                  </a:lnTo>
                  <a:lnTo>
                    <a:pt x="635289" y="1938328"/>
                  </a:lnTo>
                  <a:lnTo>
                    <a:pt x="631795" y="1945000"/>
                  </a:lnTo>
                  <a:lnTo>
                    <a:pt x="628618" y="1951672"/>
                  </a:lnTo>
                  <a:lnTo>
                    <a:pt x="624489" y="1958026"/>
                  </a:lnTo>
                  <a:lnTo>
                    <a:pt x="620041" y="1963745"/>
                  </a:lnTo>
                  <a:lnTo>
                    <a:pt x="615277" y="1969464"/>
                  </a:lnTo>
                  <a:lnTo>
                    <a:pt x="247746" y="2374875"/>
                  </a:lnTo>
                  <a:lnTo>
                    <a:pt x="244252" y="2379323"/>
                  </a:lnTo>
                  <a:lnTo>
                    <a:pt x="240122" y="2382818"/>
                  </a:lnTo>
                  <a:lnTo>
                    <a:pt x="235675" y="2386631"/>
                  </a:lnTo>
                  <a:lnTo>
                    <a:pt x="231228" y="2390126"/>
                  </a:lnTo>
                  <a:lnTo>
                    <a:pt x="226781" y="2393303"/>
                  </a:lnTo>
                  <a:lnTo>
                    <a:pt x="222334" y="2395845"/>
                  </a:lnTo>
                  <a:lnTo>
                    <a:pt x="217251" y="2399022"/>
                  </a:lnTo>
                  <a:lnTo>
                    <a:pt x="212486" y="2401246"/>
                  </a:lnTo>
                  <a:lnTo>
                    <a:pt x="207404" y="2403470"/>
                  </a:lnTo>
                  <a:lnTo>
                    <a:pt x="202639" y="2405377"/>
                  </a:lnTo>
                  <a:lnTo>
                    <a:pt x="197239" y="2406965"/>
                  </a:lnTo>
                  <a:lnTo>
                    <a:pt x="192156" y="2408236"/>
                  </a:lnTo>
                  <a:lnTo>
                    <a:pt x="187074" y="2409189"/>
                  </a:lnTo>
                  <a:lnTo>
                    <a:pt x="181673" y="2410460"/>
                  </a:lnTo>
                  <a:lnTo>
                    <a:pt x="176273" y="2411095"/>
                  </a:lnTo>
                  <a:lnTo>
                    <a:pt x="170873" y="2411413"/>
                  </a:lnTo>
                  <a:lnTo>
                    <a:pt x="165473" y="2411413"/>
                  </a:lnTo>
                  <a:lnTo>
                    <a:pt x="160073" y="2411413"/>
                  </a:lnTo>
                  <a:lnTo>
                    <a:pt x="154990" y="2411095"/>
                  </a:lnTo>
                  <a:lnTo>
                    <a:pt x="149272" y="2410460"/>
                  </a:lnTo>
                  <a:lnTo>
                    <a:pt x="144190" y="2409825"/>
                  </a:lnTo>
                  <a:lnTo>
                    <a:pt x="139107" y="2408554"/>
                  </a:lnTo>
                  <a:lnTo>
                    <a:pt x="133707" y="2406965"/>
                  </a:lnTo>
                  <a:lnTo>
                    <a:pt x="128625" y="2405377"/>
                  </a:lnTo>
                  <a:lnTo>
                    <a:pt x="123224" y="2403470"/>
                  </a:lnTo>
                  <a:lnTo>
                    <a:pt x="118459" y="2401246"/>
                  </a:lnTo>
                  <a:lnTo>
                    <a:pt x="113377" y="2399022"/>
                  </a:lnTo>
                  <a:lnTo>
                    <a:pt x="108612" y="2395845"/>
                  </a:lnTo>
                  <a:lnTo>
                    <a:pt x="104165" y="2392985"/>
                  </a:lnTo>
                  <a:lnTo>
                    <a:pt x="99082" y="2390126"/>
                  </a:lnTo>
                  <a:lnTo>
                    <a:pt x="94635" y="2386313"/>
                  </a:lnTo>
                  <a:lnTo>
                    <a:pt x="90506" y="2382501"/>
                  </a:lnTo>
                  <a:lnTo>
                    <a:pt x="86058" y="2378688"/>
                  </a:lnTo>
                  <a:lnTo>
                    <a:pt x="82564" y="2374875"/>
                  </a:lnTo>
                  <a:lnTo>
                    <a:pt x="78752" y="2370427"/>
                  </a:lnTo>
                  <a:lnTo>
                    <a:pt x="75258" y="2365661"/>
                  </a:lnTo>
                  <a:lnTo>
                    <a:pt x="72081" y="2361213"/>
                  </a:lnTo>
                  <a:lnTo>
                    <a:pt x="69222" y="2356448"/>
                  </a:lnTo>
                  <a:lnTo>
                    <a:pt x="66364" y="2351999"/>
                  </a:lnTo>
                  <a:lnTo>
                    <a:pt x="64140" y="2346916"/>
                  </a:lnTo>
                  <a:lnTo>
                    <a:pt x="61916" y="2342150"/>
                  </a:lnTo>
                  <a:lnTo>
                    <a:pt x="60328" y="2336749"/>
                  </a:lnTo>
                  <a:lnTo>
                    <a:pt x="58422" y="2331983"/>
                  </a:lnTo>
                  <a:lnTo>
                    <a:pt x="57151" y="2326900"/>
                  </a:lnTo>
                  <a:lnTo>
                    <a:pt x="55563" y="2321498"/>
                  </a:lnTo>
                  <a:lnTo>
                    <a:pt x="54928" y="2316097"/>
                  </a:lnTo>
                  <a:lnTo>
                    <a:pt x="54293" y="2310696"/>
                  </a:lnTo>
                  <a:lnTo>
                    <a:pt x="53975" y="2305612"/>
                  </a:lnTo>
                  <a:lnTo>
                    <a:pt x="53975" y="2299893"/>
                  </a:lnTo>
                  <a:lnTo>
                    <a:pt x="53975" y="2294810"/>
                  </a:lnTo>
                  <a:lnTo>
                    <a:pt x="54293" y="2289726"/>
                  </a:lnTo>
                  <a:lnTo>
                    <a:pt x="54928" y="2284007"/>
                  </a:lnTo>
                  <a:lnTo>
                    <a:pt x="55563" y="2278924"/>
                  </a:lnTo>
                  <a:lnTo>
                    <a:pt x="56834" y="2273523"/>
                  </a:lnTo>
                  <a:lnTo>
                    <a:pt x="58422" y="2268439"/>
                  </a:lnTo>
                  <a:lnTo>
                    <a:pt x="60328" y="2263355"/>
                  </a:lnTo>
                  <a:lnTo>
                    <a:pt x="61916" y="2257954"/>
                  </a:lnTo>
                  <a:lnTo>
                    <a:pt x="64140" y="2253188"/>
                  </a:lnTo>
                  <a:lnTo>
                    <a:pt x="66364" y="2248105"/>
                  </a:lnTo>
                  <a:lnTo>
                    <a:pt x="69222" y="2243021"/>
                  </a:lnTo>
                  <a:lnTo>
                    <a:pt x="72081" y="2238573"/>
                  </a:lnTo>
                  <a:lnTo>
                    <a:pt x="75258" y="2233807"/>
                  </a:lnTo>
                  <a:lnTo>
                    <a:pt x="78752" y="2229359"/>
                  </a:lnTo>
                  <a:lnTo>
                    <a:pt x="82882" y="2224911"/>
                  </a:lnTo>
                  <a:lnTo>
                    <a:pt x="429129" y="1842376"/>
                  </a:lnTo>
                  <a:lnTo>
                    <a:pt x="499967" y="1495425"/>
                  </a:lnTo>
                  <a:close/>
                  <a:moveTo>
                    <a:pt x="2178844" y="1055220"/>
                  </a:moveTo>
                  <a:lnTo>
                    <a:pt x="2166450" y="1055537"/>
                  </a:lnTo>
                  <a:lnTo>
                    <a:pt x="2154055" y="1056172"/>
                  </a:lnTo>
                  <a:lnTo>
                    <a:pt x="2141978" y="1058076"/>
                  </a:lnTo>
                  <a:lnTo>
                    <a:pt x="2129584" y="1059979"/>
                  </a:lnTo>
                  <a:lnTo>
                    <a:pt x="2117507" y="1062518"/>
                  </a:lnTo>
                  <a:lnTo>
                    <a:pt x="2105430" y="1066008"/>
                  </a:lnTo>
                  <a:lnTo>
                    <a:pt x="2093671" y="1070133"/>
                  </a:lnTo>
                  <a:lnTo>
                    <a:pt x="2081594" y="1074575"/>
                  </a:lnTo>
                  <a:lnTo>
                    <a:pt x="2070153" y="1079334"/>
                  </a:lnTo>
                  <a:lnTo>
                    <a:pt x="2058712" y="1085363"/>
                  </a:lnTo>
                  <a:lnTo>
                    <a:pt x="2047588" y="1091709"/>
                  </a:lnTo>
                  <a:lnTo>
                    <a:pt x="2036783" y="1098372"/>
                  </a:lnTo>
                  <a:lnTo>
                    <a:pt x="2025977" y="1105987"/>
                  </a:lnTo>
                  <a:lnTo>
                    <a:pt x="2015490" y="1114236"/>
                  </a:lnTo>
                  <a:lnTo>
                    <a:pt x="2005320" y="1122803"/>
                  </a:lnTo>
                  <a:lnTo>
                    <a:pt x="1996103" y="1132005"/>
                  </a:lnTo>
                  <a:lnTo>
                    <a:pt x="1987204" y="1141206"/>
                  </a:lnTo>
                  <a:lnTo>
                    <a:pt x="1978941" y="1151042"/>
                  </a:lnTo>
                  <a:lnTo>
                    <a:pt x="1971314" y="1161513"/>
                  </a:lnTo>
                  <a:lnTo>
                    <a:pt x="1964322" y="1171666"/>
                  </a:lnTo>
                  <a:lnTo>
                    <a:pt x="1957330" y="1182454"/>
                  </a:lnTo>
                  <a:lnTo>
                    <a:pt x="1951610" y="1193242"/>
                  </a:lnTo>
                  <a:lnTo>
                    <a:pt x="1945889" y="1204348"/>
                  </a:lnTo>
                  <a:lnTo>
                    <a:pt x="1941122" y="1216088"/>
                  </a:lnTo>
                  <a:lnTo>
                    <a:pt x="1936673" y="1227510"/>
                  </a:lnTo>
                  <a:lnTo>
                    <a:pt x="1932859" y="1239250"/>
                  </a:lnTo>
                  <a:lnTo>
                    <a:pt x="1929999" y="1251307"/>
                  </a:lnTo>
                  <a:lnTo>
                    <a:pt x="1927456" y="1263047"/>
                  </a:lnTo>
                  <a:lnTo>
                    <a:pt x="1925231" y="1275421"/>
                  </a:lnTo>
                  <a:lnTo>
                    <a:pt x="1923642" y="1287796"/>
                  </a:lnTo>
                  <a:lnTo>
                    <a:pt x="1923007" y="1299853"/>
                  </a:lnTo>
                  <a:lnTo>
                    <a:pt x="1922371" y="1312545"/>
                  </a:lnTo>
                  <a:lnTo>
                    <a:pt x="1923007" y="1324919"/>
                  </a:lnTo>
                  <a:lnTo>
                    <a:pt x="1923642" y="1336976"/>
                  </a:lnTo>
                  <a:lnTo>
                    <a:pt x="1925231" y="1349351"/>
                  </a:lnTo>
                  <a:lnTo>
                    <a:pt x="1927456" y="1361408"/>
                  </a:lnTo>
                  <a:lnTo>
                    <a:pt x="1929999" y="1373465"/>
                  </a:lnTo>
                  <a:lnTo>
                    <a:pt x="1933177" y="1385522"/>
                  </a:lnTo>
                  <a:lnTo>
                    <a:pt x="1936990" y="1397579"/>
                  </a:lnTo>
                  <a:lnTo>
                    <a:pt x="1941440" y="1409002"/>
                  </a:lnTo>
                  <a:lnTo>
                    <a:pt x="1946843" y="1420424"/>
                  </a:lnTo>
                  <a:lnTo>
                    <a:pt x="1952563" y="1432164"/>
                  </a:lnTo>
                  <a:lnTo>
                    <a:pt x="1958919" y="1443269"/>
                  </a:lnTo>
                  <a:lnTo>
                    <a:pt x="1965593" y="1454375"/>
                  </a:lnTo>
                  <a:lnTo>
                    <a:pt x="1973539" y="1465163"/>
                  </a:lnTo>
                  <a:lnTo>
                    <a:pt x="1981802" y="1475633"/>
                  </a:lnTo>
                  <a:lnTo>
                    <a:pt x="1990065" y="1485152"/>
                  </a:lnTo>
                  <a:lnTo>
                    <a:pt x="1999281" y="1494671"/>
                  </a:lnTo>
                  <a:lnTo>
                    <a:pt x="2008816" y="1503872"/>
                  </a:lnTo>
                  <a:lnTo>
                    <a:pt x="2018350" y="1511805"/>
                  </a:lnTo>
                  <a:lnTo>
                    <a:pt x="2028838" y="1519737"/>
                  </a:lnTo>
                  <a:lnTo>
                    <a:pt x="2039325" y="1526717"/>
                  </a:lnTo>
                  <a:lnTo>
                    <a:pt x="2049813" y="1533381"/>
                  </a:lnTo>
                  <a:lnTo>
                    <a:pt x="2060937" y="1539409"/>
                  </a:lnTo>
                  <a:lnTo>
                    <a:pt x="2072060" y="1544803"/>
                  </a:lnTo>
                  <a:lnTo>
                    <a:pt x="2083501" y="1549880"/>
                  </a:lnTo>
                  <a:lnTo>
                    <a:pt x="2094942" y="1554005"/>
                  </a:lnTo>
                  <a:lnTo>
                    <a:pt x="2107019" y="1557812"/>
                  </a:lnTo>
                  <a:lnTo>
                    <a:pt x="2118778" y="1560985"/>
                  </a:lnTo>
                  <a:lnTo>
                    <a:pt x="2130855" y="1563523"/>
                  </a:lnTo>
                  <a:lnTo>
                    <a:pt x="2142932" y="1565745"/>
                  </a:lnTo>
                  <a:lnTo>
                    <a:pt x="2155326" y="1567331"/>
                  </a:lnTo>
                  <a:lnTo>
                    <a:pt x="2167721" y="1567966"/>
                  </a:lnTo>
                  <a:lnTo>
                    <a:pt x="2179798" y="1568283"/>
                  </a:lnTo>
                  <a:lnTo>
                    <a:pt x="2192510" y="1567966"/>
                  </a:lnTo>
                  <a:lnTo>
                    <a:pt x="2204905" y="1567014"/>
                  </a:lnTo>
                  <a:lnTo>
                    <a:pt x="2216982" y="1565427"/>
                  </a:lnTo>
                  <a:lnTo>
                    <a:pt x="2229058" y="1563206"/>
                  </a:lnTo>
                  <a:lnTo>
                    <a:pt x="2241135" y="1560668"/>
                  </a:lnTo>
                  <a:lnTo>
                    <a:pt x="2253212" y="1557178"/>
                  </a:lnTo>
                  <a:lnTo>
                    <a:pt x="2264971" y="1553370"/>
                  </a:lnTo>
                  <a:lnTo>
                    <a:pt x="2277048" y="1548928"/>
                  </a:lnTo>
                  <a:lnTo>
                    <a:pt x="2288489" y="1543851"/>
                  </a:lnTo>
                  <a:lnTo>
                    <a:pt x="2299930" y="1538140"/>
                  </a:lnTo>
                  <a:lnTo>
                    <a:pt x="2311053" y="1532111"/>
                  </a:lnTo>
                  <a:lnTo>
                    <a:pt x="2321859" y="1524814"/>
                  </a:lnTo>
                  <a:lnTo>
                    <a:pt x="2332665" y="1517516"/>
                  </a:lnTo>
                  <a:lnTo>
                    <a:pt x="2343152" y="1509266"/>
                  </a:lnTo>
                  <a:lnTo>
                    <a:pt x="2353322" y="1500382"/>
                  </a:lnTo>
                  <a:lnTo>
                    <a:pt x="2362539" y="1491498"/>
                  </a:lnTo>
                  <a:lnTo>
                    <a:pt x="2371437" y="1482296"/>
                  </a:lnTo>
                  <a:lnTo>
                    <a:pt x="2379701" y="1472143"/>
                  </a:lnTo>
                  <a:lnTo>
                    <a:pt x="2387328" y="1462307"/>
                  </a:lnTo>
                  <a:lnTo>
                    <a:pt x="2394955" y="1451836"/>
                  </a:lnTo>
                  <a:lnTo>
                    <a:pt x="2400994" y="1441048"/>
                  </a:lnTo>
                  <a:lnTo>
                    <a:pt x="2407350" y="1430260"/>
                  </a:lnTo>
                  <a:lnTo>
                    <a:pt x="2412753" y="1419155"/>
                  </a:lnTo>
                  <a:lnTo>
                    <a:pt x="2417520" y="1407415"/>
                  </a:lnTo>
                  <a:lnTo>
                    <a:pt x="2421969" y="1395993"/>
                  </a:lnTo>
                  <a:lnTo>
                    <a:pt x="2425783" y="1384253"/>
                  </a:lnTo>
                  <a:lnTo>
                    <a:pt x="2428961" y="1372196"/>
                  </a:lnTo>
                  <a:lnTo>
                    <a:pt x="2431504" y="1360139"/>
                  </a:lnTo>
                  <a:lnTo>
                    <a:pt x="2433411" y="1348081"/>
                  </a:lnTo>
                  <a:lnTo>
                    <a:pt x="2435000" y="1336024"/>
                  </a:lnTo>
                  <a:lnTo>
                    <a:pt x="2435635" y="1323333"/>
                  </a:lnTo>
                  <a:lnTo>
                    <a:pt x="2435953" y="1310958"/>
                  </a:lnTo>
                  <a:lnTo>
                    <a:pt x="2435635" y="1298901"/>
                  </a:lnTo>
                  <a:lnTo>
                    <a:pt x="2435000" y="1286527"/>
                  </a:lnTo>
                  <a:lnTo>
                    <a:pt x="2433411" y="1274152"/>
                  </a:lnTo>
                  <a:lnTo>
                    <a:pt x="2431186" y="1262095"/>
                  </a:lnTo>
                  <a:lnTo>
                    <a:pt x="2428643" y="1250038"/>
                  </a:lnTo>
                  <a:lnTo>
                    <a:pt x="2425465" y="1237981"/>
                  </a:lnTo>
                  <a:lnTo>
                    <a:pt x="2421652" y="1225924"/>
                  </a:lnTo>
                  <a:lnTo>
                    <a:pt x="2416884" y="1214501"/>
                  </a:lnTo>
                  <a:lnTo>
                    <a:pt x="2411799" y="1203079"/>
                  </a:lnTo>
                  <a:lnTo>
                    <a:pt x="2406079" y="1191339"/>
                  </a:lnTo>
                  <a:lnTo>
                    <a:pt x="2399723" y="1180233"/>
                  </a:lnTo>
                  <a:lnTo>
                    <a:pt x="2393049" y="1169128"/>
                  </a:lnTo>
                  <a:lnTo>
                    <a:pt x="2385103" y="1158657"/>
                  </a:lnTo>
                  <a:lnTo>
                    <a:pt x="2376840" y="1148187"/>
                  </a:lnTo>
                  <a:lnTo>
                    <a:pt x="2368259" y="1138351"/>
                  </a:lnTo>
                  <a:lnTo>
                    <a:pt x="2359043" y="1128832"/>
                  </a:lnTo>
                  <a:lnTo>
                    <a:pt x="2349826" y="1120265"/>
                  </a:lnTo>
                  <a:lnTo>
                    <a:pt x="2340292" y="1111698"/>
                  </a:lnTo>
                  <a:lnTo>
                    <a:pt x="2329804" y="1103766"/>
                  </a:lnTo>
                  <a:lnTo>
                    <a:pt x="2319317" y="1096785"/>
                  </a:lnTo>
                  <a:lnTo>
                    <a:pt x="2308829" y="1090122"/>
                  </a:lnTo>
                  <a:lnTo>
                    <a:pt x="2297705" y="1084094"/>
                  </a:lnTo>
                  <a:lnTo>
                    <a:pt x="2286582" y="1078700"/>
                  </a:lnTo>
                  <a:lnTo>
                    <a:pt x="2275141" y="1073623"/>
                  </a:lnTo>
                  <a:lnTo>
                    <a:pt x="2263700" y="1069181"/>
                  </a:lnTo>
                  <a:lnTo>
                    <a:pt x="2251623" y="1065691"/>
                  </a:lnTo>
                  <a:lnTo>
                    <a:pt x="2239864" y="1062518"/>
                  </a:lnTo>
                  <a:lnTo>
                    <a:pt x="2227787" y="1059979"/>
                  </a:lnTo>
                  <a:lnTo>
                    <a:pt x="2215710" y="1057758"/>
                  </a:lnTo>
                  <a:lnTo>
                    <a:pt x="2203316" y="1056172"/>
                  </a:lnTo>
                  <a:lnTo>
                    <a:pt x="2190921" y="1055537"/>
                  </a:lnTo>
                  <a:lnTo>
                    <a:pt x="2178844" y="1055220"/>
                  </a:lnTo>
                  <a:close/>
                  <a:moveTo>
                    <a:pt x="2144839" y="823913"/>
                  </a:moveTo>
                  <a:lnTo>
                    <a:pt x="2301519" y="838826"/>
                  </a:lnTo>
                  <a:lnTo>
                    <a:pt x="2292938" y="930841"/>
                  </a:lnTo>
                  <a:lnTo>
                    <a:pt x="2302155" y="933379"/>
                  </a:lnTo>
                  <a:lnTo>
                    <a:pt x="2311053" y="936235"/>
                  </a:lnTo>
                  <a:lnTo>
                    <a:pt x="2319952" y="939725"/>
                  </a:lnTo>
                  <a:lnTo>
                    <a:pt x="2328851" y="943215"/>
                  </a:lnTo>
                  <a:lnTo>
                    <a:pt x="2338067" y="946706"/>
                  </a:lnTo>
                  <a:lnTo>
                    <a:pt x="2346330" y="950513"/>
                  </a:lnTo>
                  <a:lnTo>
                    <a:pt x="2354911" y="954638"/>
                  </a:lnTo>
                  <a:lnTo>
                    <a:pt x="2363492" y="959080"/>
                  </a:lnTo>
                  <a:lnTo>
                    <a:pt x="2372073" y="963522"/>
                  </a:lnTo>
                  <a:lnTo>
                    <a:pt x="2380654" y="968282"/>
                  </a:lnTo>
                  <a:lnTo>
                    <a:pt x="2388917" y="973358"/>
                  </a:lnTo>
                  <a:lnTo>
                    <a:pt x="2397180" y="978752"/>
                  </a:lnTo>
                  <a:lnTo>
                    <a:pt x="2405125" y="983829"/>
                  </a:lnTo>
                  <a:lnTo>
                    <a:pt x="2413071" y="989540"/>
                  </a:lnTo>
                  <a:lnTo>
                    <a:pt x="2420698" y="995569"/>
                  </a:lnTo>
                  <a:lnTo>
                    <a:pt x="2428643" y="1001280"/>
                  </a:lnTo>
                  <a:lnTo>
                    <a:pt x="2499197" y="943215"/>
                  </a:lnTo>
                  <a:lnTo>
                    <a:pt x="2599625" y="1063787"/>
                  </a:lnTo>
                  <a:lnTo>
                    <a:pt x="2529389" y="1122169"/>
                  </a:lnTo>
                  <a:lnTo>
                    <a:pt x="2533839" y="1130736"/>
                  </a:lnTo>
                  <a:lnTo>
                    <a:pt x="2538288" y="1139620"/>
                  </a:lnTo>
                  <a:lnTo>
                    <a:pt x="2542420" y="1148504"/>
                  </a:lnTo>
                  <a:lnTo>
                    <a:pt x="2546551" y="1157388"/>
                  </a:lnTo>
                  <a:lnTo>
                    <a:pt x="2550365" y="1166590"/>
                  </a:lnTo>
                  <a:lnTo>
                    <a:pt x="2553543" y="1175474"/>
                  </a:lnTo>
                  <a:lnTo>
                    <a:pt x="2557039" y="1184676"/>
                  </a:lnTo>
                  <a:lnTo>
                    <a:pt x="2559899" y="1193560"/>
                  </a:lnTo>
                  <a:lnTo>
                    <a:pt x="2562442" y="1203079"/>
                  </a:lnTo>
                  <a:lnTo>
                    <a:pt x="2564984" y="1212280"/>
                  </a:lnTo>
                  <a:lnTo>
                    <a:pt x="2567527" y="1221799"/>
                  </a:lnTo>
                  <a:lnTo>
                    <a:pt x="2569116" y="1231318"/>
                  </a:lnTo>
                  <a:lnTo>
                    <a:pt x="2571022" y="1240519"/>
                  </a:lnTo>
                  <a:lnTo>
                    <a:pt x="2572612" y="1249721"/>
                  </a:lnTo>
                  <a:lnTo>
                    <a:pt x="2574201" y="1259557"/>
                  </a:lnTo>
                  <a:lnTo>
                    <a:pt x="2575154" y="1269075"/>
                  </a:lnTo>
                  <a:lnTo>
                    <a:pt x="2665412" y="1277325"/>
                  </a:lnTo>
                  <a:lnTo>
                    <a:pt x="2650793" y="1433433"/>
                  </a:lnTo>
                  <a:lnTo>
                    <a:pt x="2561170" y="1425501"/>
                  </a:lnTo>
                  <a:lnTo>
                    <a:pt x="2558310" y="1434385"/>
                  </a:lnTo>
                  <a:lnTo>
                    <a:pt x="2555132" y="1443587"/>
                  </a:lnTo>
                  <a:lnTo>
                    <a:pt x="2552272" y="1452471"/>
                  </a:lnTo>
                  <a:lnTo>
                    <a:pt x="2548458" y="1461355"/>
                  </a:lnTo>
                  <a:lnTo>
                    <a:pt x="2544644" y="1470239"/>
                  </a:lnTo>
                  <a:lnTo>
                    <a:pt x="2540513" y="1479124"/>
                  </a:lnTo>
                  <a:lnTo>
                    <a:pt x="2536381" y="1488008"/>
                  </a:lnTo>
                  <a:lnTo>
                    <a:pt x="2531932" y="1496575"/>
                  </a:lnTo>
                  <a:lnTo>
                    <a:pt x="2527482" y="1505142"/>
                  </a:lnTo>
                  <a:lnTo>
                    <a:pt x="2522715" y="1513708"/>
                  </a:lnTo>
                  <a:lnTo>
                    <a:pt x="2517630" y="1521958"/>
                  </a:lnTo>
                  <a:lnTo>
                    <a:pt x="2512228" y="1530208"/>
                  </a:lnTo>
                  <a:lnTo>
                    <a:pt x="2506825" y="1538140"/>
                  </a:lnTo>
                  <a:lnTo>
                    <a:pt x="2501104" y="1546390"/>
                  </a:lnTo>
                  <a:lnTo>
                    <a:pt x="2495384" y="1554322"/>
                  </a:lnTo>
                  <a:lnTo>
                    <a:pt x="2489027" y="1561937"/>
                  </a:lnTo>
                  <a:lnTo>
                    <a:pt x="2546233" y="1631107"/>
                  </a:lnTo>
                  <a:lnTo>
                    <a:pt x="2425465" y="1731372"/>
                  </a:lnTo>
                  <a:lnTo>
                    <a:pt x="2367624" y="1662202"/>
                  </a:lnTo>
                  <a:lnTo>
                    <a:pt x="2359043" y="1666644"/>
                  </a:lnTo>
                  <a:lnTo>
                    <a:pt x="2350144" y="1671086"/>
                  </a:lnTo>
                  <a:lnTo>
                    <a:pt x="2341245" y="1675211"/>
                  </a:lnTo>
                  <a:lnTo>
                    <a:pt x="2332029" y="1679018"/>
                  </a:lnTo>
                  <a:lnTo>
                    <a:pt x="2323130" y="1682826"/>
                  </a:lnTo>
                  <a:lnTo>
                    <a:pt x="2313596" y="1685999"/>
                  </a:lnTo>
                  <a:lnTo>
                    <a:pt x="2304697" y="1689489"/>
                  </a:lnTo>
                  <a:lnTo>
                    <a:pt x="2295481" y="1692344"/>
                  </a:lnTo>
                  <a:lnTo>
                    <a:pt x="2286264" y="1694883"/>
                  </a:lnTo>
                  <a:lnTo>
                    <a:pt x="2277048" y="1697421"/>
                  </a:lnTo>
                  <a:lnTo>
                    <a:pt x="2267196" y="1699642"/>
                  </a:lnTo>
                  <a:lnTo>
                    <a:pt x="2257979" y="1701546"/>
                  </a:lnTo>
                  <a:lnTo>
                    <a:pt x="2248763" y="1703450"/>
                  </a:lnTo>
                  <a:lnTo>
                    <a:pt x="2238910" y="1705036"/>
                  </a:lnTo>
                  <a:lnTo>
                    <a:pt x="2229376" y="1706623"/>
                  </a:lnTo>
                  <a:lnTo>
                    <a:pt x="2220160" y="1707575"/>
                  </a:lnTo>
                  <a:lnTo>
                    <a:pt x="2211579" y="1797051"/>
                  </a:lnTo>
                  <a:lnTo>
                    <a:pt x="2054898" y="1782138"/>
                  </a:lnTo>
                  <a:lnTo>
                    <a:pt x="2063161" y="1692027"/>
                  </a:lnTo>
                  <a:lnTo>
                    <a:pt x="2054263" y="1689172"/>
                  </a:lnTo>
                  <a:lnTo>
                    <a:pt x="2045364" y="1685999"/>
                  </a:lnTo>
                  <a:lnTo>
                    <a:pt x="2035830" y="1682826"/>
                  </a:lnTo>
                  <a:lnTo>
                    <a:pt x="2027249" y="1679335"/>
                  </a:lnTo>
                  <a:lnTo>
                    <a:pt x="2018350" y="1675528"/>
                  </a:lnTo>
                  <a:lnTo>
                    <a:pt x="2009451" y="1671720"/>
                  </a:lnTo>
                  <a:lnTo>
                    <a:pt x="2000870" y="1667596"/>
                  </a:lnTo>
                  <a:lnTo>
                    <a:pt x="1992289" y="1663154"/>
                  </a:lnTo>
                  <a:lnTo>
                    <a:pt x="1984026" y="1658077"/>
                  </a:lnTo>
                  <a:lnTo>
                    <a:pt x="1975445" y="1653317"/>
                  </a:lnTo>
                  <a:lnTo>
                    <a:pt x="1967182" y="1648241"/>
                  </a:lnTo>
                  <a:lnTo>
                    <a:pt x="1958919" y="1642847"/>
                  </a:lnTo>
                  <a:lnTo>
                    <a:pt x="1950656" y="1637453"/>
                  </a:lnTo>
                  <a:lnTo>
                    <a:pt x="1943029" y="1631742"/>
                  </a:lnTo>
                  <a:lnTo>
                    <a:pt x="1935084" y="1626030"/>
                  </a:lnTo>
                  <a:lnTo>
                    <a:pt x="1927456" y="1620002"/>
                  </a:lnTo>
                  <a:lnTo>
                    <a:pt x="1857220" y="1678384"/>
                  </a:lnTo>
                  <a:lnTo>
                    <a:pt x="1756792" y="1556860"/>
                  </a:lnTo>
                  <a:lnTo>
                    <a:pt x="1827346" y="1498478"/>
                  </a:lnTo>
                  <a:lnTo>
                    <a:pt x="1822896" y="1489594"/>
                  </a:lnTo>
                  <a:lnTo>
                    <a:pt x="1818765" y="1481027"/>
                  </a:lnTo>
                  <a:lnTo>
                    <a:pt x="1814633" y="1472143"/>
                  </a:lnTo>
                  <a:lnTo>
                    <a:pt x="1810820" y="1463259"/>
                  </a:lnTo>
                  <a:lnTo>
                    <a:pt x="1807324" y="1454057"/>
                  </a:lnTo>
                  <a:lnTo>
                    <a:pt x="1803828" y="1445173"/>
                  </a:lnTo>
                  <a:lnTo>
                    <a:pt x="1800968" y="1436289"/>
                  </a:lnTo>
                  <a:lnTo>
                    <a:pt x="1797789" y="1426770"/>
                  </a:lnTo>
                  <a:lnTo>
                    <a:pt x="1795247" y="1417569"/>
                  </a:lnTo>
                  <a:lnTo>
                    <a:pt x="1792704" y="1408367"/>
                  </a:lnTo>
                  <a:lnTo>
                    <a:pt x="1790480" y="1399166"/>
                  </a:lnTo>
                  <a:lnTo>
                    <a:pt x="1788573" y="1389647"/>
                  </a:lnTo>
                  <a:lnTo>
                    <a:pt x="1786666" y="1380445"/>
                  </a:lnTo>
                  <a:lnTo>
                    <a:pt x="1785395" y="1371244"/>
                  </a:lnTo>
                  <a:lnTo>
                    <a:pt x="1783170" y="1352206"/>
                  </a:lnTo>
                  <a:lnTo>
                    <a:pt x="1690687" y="1343639"/>
                  </a:lnTo>
                  <a:lnTo>
                    <a:pt x="1705624" y="1186897"/>
                  </a:lnTo>
                  <a:lnTo>
                    <a:pt x="1798425" y="1195781"/>
                  </a:lnTo>
                  <a:lnTo>
                    <a:pt x="1801285" y="1186897"/>
                  </a:lnTo>
                  <a:lnTo>
                    <a:pt x="1804146" y="1178012"/>
                  </a:lnTo>
                  <a:lnTo>
                    <a:pt x="1807642" y="1169128"/>
                  </a:lnTo>
                  <a:lnTo>
                    <a:pt x="1810820" y="1160244"/>
                  </a:lnTo>
                  <a:lnTo>
                    <a:pt x="1814633" y="1151677"/>
                  </a:lnTo>
                  <a:lnTo>
                    <a:pt x="1818765" y="1142793"/>
                  </a:lnTo>
                  <a:lnTo>
                    <a:pt x="1822896" y="1134226"/>
                  </a:lnTo>
                  <a:lnTo>
                    <a:pt x="1827346" y="1125659"/>
                  </a:lnTo>
                  <a:lnTo>
                    <a:pt x="1831795" y="1117727"/>
                  </a:lnTo>
                  <a:lnTo>
                    <a:pt x="1836562" y="1109160"/>
                  </a:lnTo>
                  <a:lnTo>
                    <a:pt x="1841329" y="1100910"/>
                  </a:lnTo>
                  <a:lnTo>
                    <a:pt x="1846732" y="1092661"/>
                  </a:lnTo>
                  <a:lnTo>
                    <a:pt x="1852135" y="1085045"/>
                  </a:lnTo>
                  <a:lnTo>
                    <a:pt x="1857856" y="1077113"/>
                  </a:lnTo>
                  <a:lnTo>
                    <a:pt x="1863894" y="1069181"/>
                  </a:lnTo>
                  <a:lnTo>
                    <a:pt x="1869615" y="1061566"/>
                  </a:lnTo>
                  <a:lnTo>
                    <a:pt x="1810184" y="989858"/>
                  </a:lnTo>
                  <a:lnTo>
                    <a:pt x="1931588" y="889593"/>
                  </a:lnTo>
                  <a:lnTo>
                    <a:pt x="1990700" y="961301"/>
                  </a:lnTo>
                  <a:lnTo>
                    <a:pt x="1999599" y="956859"/>
                  </a:lnTo>
                  <a:lnTo>
                    <a:pt x="2008180" y="952734"/>
                  </a:lnTo>
                  <a:lnTo>
                    <a:pt x="2017079" y="948609"/>
                  </a:lnTo>
                  <a:lnTo>
                    <a:pt x="2025977" y="944485"/>
                  </a:lnTo>
                  <a:lnTo>
                    <a:pt x="2034876" y="941312"/>
                  </a:lnTo>
                  <a:lnTo>
                    <a:pt x="2043775" y="937504"/>
                  </a:lnTo>
                  <a:lnTo>
                    <a:pt x="2052673" y="934649"/>
                  </a:lnTo>
                  <a:lnTo>
                    <a:pt x="2061890" y="931476"/>
                  </a:lnTo>
                  <a:lnTo>
                    <a:pt x="2071424" y="928937"/>
                  </a:lnTo>
                  <a:lnTo>
                    <a:pt x="2080641" y="926399"/>
                  </a:lnTo>
                  <a:lnTo>
                    <a:pt x="2089539" y="924178"/>
                  </a:lnTo>
                  <a:lnTo>
                    <a:pt x="2099074" y="922274"/>
                  </a:lnTo>
                  <a:lnTo>
                    <a:pt x="2108608" y="920370"/>
                  </a:lnTo>
                  <a:lnTo>
                    <a:pt x="2117825" y="918784"/>
                  </a:lnTo>
                  <a:lnTo>
                    <a:pt x="2127041" y="917515"/>
                  </a:lnTo>
                  <a:lnTo>
                    <a:pt x="2136258" y="916246"/>
                  </a:lnTo>
                  <a:lnTo>
                    <a:pt x="2144839" y="823913"/>
                  </a:lnTo>
                  <a:close/>
                  <a:moveTo>
                    <a:pt x="1509345" y="590550"/>
                  </a:moveTo>
                  <a:lnTo>
                    <a:pt x="1518239" y="590550"/>
                  </a:lnTo>
                  <a:lnTo>
                    <a:pt x="1526817" y="591817"/>
                  </a:lnTo>
                  <a:lnTo>
                    <a:pt x="1535394" y="593400"/>
                  </a:lnTo>
                  <a:lnTo>
                    <a:pt x="1543971" y="596250"/>
                  </a:lnTo>
                  <a:lnTo>
                    <a:pt x="1551912" y="599417"/>
                  </a:lnTo>
                  <a:lnTo>
                    <a:pt x="1559854" y="603534"/>
                  </a:lnTo>
                  <a:lnTo>
                    <a:pt x="1566843" y="608601"/>
                  </a:lnTo>
                  <a:lnTo>
                    <a:pt x="1570655" y="611452"/>
                  </a:lnTo>
                  <a:lnTo>
                    <a:pt x="1574149" y="614302"/>
                  </a:lnTo>
                  <a:lnTo>
                    <a:pt x="1577326" y="617469"/>
                  </a:lnTo>
                  <a:lnTo>
                    <a:pt x="1580185" y="620953"/>
                  </a:lnTo>
                  <a:lnTo>
                    <a:pt x="1583362" y="624753"/>
                  </a:lnTo>
                  <a:lnTo>
                    <a:pt x="1586221" y="628237"/>
                  </a:lnTo>
                  <a:lnTo>
                    <a:pt x="1588762" y="632037"/>
                  </a:lnTo>
                  <a:lnTo>
                    <a:pt x="1591621" y="636154"/>
                  </a:lnTo>
                  <a:lnTo>
                    <a:pt x="1593845" y="640271"/>
                  </a:lnTo>
                  <a:lnTo>
                    <a:pt x="1595433" y="644388"/>
                  </a:lnTo>
                  <a:lnTo>
                    <a:pt x="1597339" y="648505"/>
                  </a:lnTo>
                  <a:lnTo>
                    <a:pt x="1598927" y="652305"/>
                  </a:lnTo>
                  <a:lnTo>
                    <a:pt x="1601151" y="660856"/>
                  </a:lnTo>
                  <a:lnTo>
                    <a:pt x="1603057" y="669724"/>
                  </a:lnTo>
                  <a:lnTo>
                    <a:pt x="1603375" y="678274"/>
                  </a:lnTo>
                  <a:lnTo>
                    <a:pt x="1603375" y="687142"/>
                  </a:lnTo>
                  <a:lnTo>
                    <a:pt x="1602104" y="696326"/>
                  </a:lnTo>
                  <a:lnTo>
                    <a:pt x="1600516" y="704560"/>
                  </a:lnTo>
                  <a:lnTo>
                    <a:pt x="1597657" y="712794"/>
                  </a:lnTo>
                  <a:lnTo>
                    <a:pt x="1594480" y="721028"/>
                  </a:lnTo>
                  <a:lnTo>
                    <a:pt x="1590350" y="728629"/>
                  </a:lnTo>
                  <a:lnTo>
                    <a:pt x="1585268" y="736229"/>
                  </a:lnTo>
                  <a:lnTo>
                    <a:pt x="1582409" y="739396"/>
                  </a:lnTo>
                  <a:lnTo>
                    <a:pt x="1579550" y="742880"/>
                  </a:lnTo>
                  <a:lnTo>
                    <a:pt x="1576373" y="746047"/>
                  </a:lnTo>
                  <a:lnTo>
                    <a:pt x="1572879" y="749531"/>
                  </a:lnTo>
                  <a:lnTo>
                    <a:pt x="1569384" y="752381"/>
                  </a:lnTo>
                  <a:lnTo>
                    <a:pt x="1565572" y="755231"/>
                  </a:lnTo>
                  <a:lnTo>
                    <a:pt x="1297460" y="948099"/>
                  </a:lnTo>
                  <a:lnTo>
                    <a:pt x="1293012" y="951266"/>
                  </a:lnTo>
                  <a:lnTo>
                    <a:pt x="1288247" y="953799"/>
                  </a:lnTo>
                  <a:lnTo>
                    <a:pt x="1283164" y="956333"/>
                  </a:lnTo>
                  <a:lnTo>
                    <a:pt x="1278399" y="958550"/>
                  </a:lnTo>
                  <a:lnTo>
                    <a:pt x="1273634" y="960450"/>
                  </a:lnTo>
                  <a:lnTo>
                    <a:pt x="1268869" y="962033"/>
                  </a:lnTo>
                  <a:lnTo>
                    <a:pt x="1263469" y="962983"/>
                  </a:lnTo>
                  <a:lnTo>
                    <a:pt x="1258386" y="964250"/>
                  </a:lnTo>
                  <a:lnTo>
                    <a:pt x="1253304" y="964884"/>
                  </a:lnTo>
                  <a:lnTo>
                    <a:pt x="1247903" y="965200"/>
                  </a:lnTo>
                  <a:lnTo>
                    <a:pt x="1242820" y="965200"/>
                  </a:lnTo>
                  <a:lnTo>
                    <a:pt x="1237102" y="964884"/>
                  </a:lnTo>
                  <a:lnTo>
                    <a:pt x="1232020" y="964567"/>
                  </a:lnTo>
                  <a:lnTo>
                    <a:pt x="1226937" y="963617"/>
                  </a:lnTo>
                  <a:lnTo>
                    <a:pt x="1221537" y="962667"/>
                  </a:lnTo>
                  <a:lnTo>
                    <a:pt x="1216454" y="961083"/>
                  </a:lnTo>
                  <a:lnTo>
                    <a:pt x="1006475" y="894894"/>
                  </a:lnTo>
                  <a:lnTo>
                    <a:pt x="1009652" y="885393"/>
                  </a:lnTo>
                  <a:lnTo>
                    <a:pt x="1013464" y="875259"/>
                  </a:lnTo>
                  <a:lnTo>
                    <a:pt x="1017911" y="862591"/>
                  </a:lnTo>
                  <a:lnTo>
                    <a:pt x="1022676" y="847706"/>
                  </a:lnTo>
                  <a:lnTo>
                    <a:pt x="1027123" y="832188"/>
                  </a:lnTo>
                  <a:lnTo>
                    <a:pt x="1029029" y="824271"/>
                  </a:lnTo>
                  <a:lnTo>
                    <a:pt x="1030935" y="816353"/>
                  </a:lnTo>
                  <a:lnTo>
                    <a:pt x="1031888" y="808753"/>
                  </a:lnTo>
                  <a:lnTo>
                    <a:pt x="1033159" y="801469"/>
                  </a:lnTo>
                  <a:lnTo>
                    <a:pt x="1033794" y="793868"/>
                  </a:lnTo>
                  <a:lnTo>
                    <a:pt x="1033794" y="786584"/>
                  </a:lnTo>
                  <a:lnTo>
                    <a:pt x="1033794" y="778666"/>
                  </a:lnTo>
                  <a:lnTo>
                    <a:pt x="1033477" y="770749"/>
                  </a:lnTo>
                  <a:lnTo>
                    <a:pt x="1032841" y="762832"/>
                  </a:lnTo>
                  <a:lnTo>
                    <a:pt x="1031888" y="755548"/>
                  </a:lnTo>
                  <a:lnTo>
                    <a:pt x="1029665" y="740980"/>
                  </a:lnTo>
                  <a:lnTo>
                    <a:pt x="1027441" y="727995"/>
                  </a:lnTo>
                  <a:lnTo>
                    <a:pt x="1025217" y="718178"/>
                  </a:lnTo>
                  <a:lnTo>
                    <a:pt x="1022994" y="708994"/>
                  </a:lnTo>
                  <a:lnTo>
                    <a:pt x="1227572" y="773599"/>
                  </a:lnTo>
                  <a:lnTo>
                    <a:pt x="1458835" y="607651"/>
                  </a:lnTo>
                  <a:lnTo>
                    <a:pt x="1462965" y="605118"/>
                  </a:lnTo>
                  <a:lnTo>
                    <a:pt x="1467095" y="602268"/>
                  </a:lnTo>
                  <a:lnTo>
                    <a:pt x="1470589" y="600051"/>
                  </a:lnTo>
                  <a:lnTo>
                    <a:pt x="1474719" y="598467"/>
                  </a:lnTo>
                  <a:lnTo>
                    <a:pt x="1479166" y="596567"/>
                  </a:lnTo>
                  <a:lnTo>
                    <a:pt x="1483296" y="594984"/>
                  </a:lnTo>
                  <a:lnTo>
                    <a:pt x="1491873" y="592767"/>
                  </a:lnTo>
                  <a:lnTo>
                    <a:pt x="1500768" y="591183"/>
                  </a:lnTo>
                  <a:lnTo>
                    <a:pt x="1509345" y="590550"/>
                  </a:lnTo>
                  <a:close/>
                  <a:moveTo>
                    <a:pt x="690596" y="539750"/>
                  </a:moveTo>
                  <a:lnTo>
                    <a:pt x="691548" y="539750"/>
                  </a:lnTo>
                  <a:lnTo>
                    <a:pt x="693769" y="540067"/>
                  </a:lnTo>
                  <a:lnTo>
                    <a:pt x="702016" y="540702"/>
                  </a:lnTo>
                  <a:lnTo>
                    <a:pt x="727394" y="541020"/>
                  </a:lnTo>
                  <a:lnTo>
                    <a:pt x="757531" y="541655"/>
                  </a:lnTo>
                  <a:lnTo>
                    <a:pt x="770854" y="541972"/>
                  </a:lnTo>
                  <a:lnTo>
                    <a:pt x="781640" y="543242"/>
                  </a:lnTo>
                  <a:lnTo>
                    <a:pt x="781957" y="543242"/>
                  </a:lnTo>
                  <a:lnTo>
                    <a:pt x="785763" y="546734"/>
                  </a:lnTo>
                  <a:lnTo>
                    <a:pt x="789887" y="552130"/>
                  </a:lnTo>
                  <a:lnTo>
                    <a:pt x="794646" y="558479"/>
                  </a:lnTo>
                  <a:lnTo>
                    <a:pt x="799404" y="566415"/>
                  </a:lnTo>
                  <a:lnTo>
                    <a:pt x="804797" y="576573"/>
                  </a:lnTo>
                  <a:lnTo>
                    <a:pt x="809872" y="588001"/>
                  </a:lnTo>
                  <a:lnTo>
                    <a:pt x="812093" y="594668"/>
                  </a:lnTo>
                  <a:lnTo>
                    <a:pt x="814631" y="602286"/>
                  </a:lnTo>
                  <a:lnTo>
                    <a:pt x="817169" y="609905"/>
                  </a:lnTo>
                  <a:lnTo>
                    <a:pt x="820024" y="618476"/>
                  </a:lnTo>
                  <a:lnTo>
                    <a:pt x="822244" y="627364"/>
                  </a:lnTo>
                  <a:lnTo>
                    <a:pt x="824465" y="637205"/>
                  </a:lnTo>
                  <a:lnTo>
                    <a:pt x="826685" y="647681"/>
                  </a:lnTo>
                  <a:lnTo>
                    <a:pt x="828906" y="658791"/>
                  </a:lnTo>
                  <a:lnTo>
                    <a:pt x="830809" y="670537"/>
                  </a:lnTo>
                  <a:lnTo>
                    <a:pt x="832395" y="683235"/>
                  </a:lnTo>
                  <a:lnTo>
                    <a:pt x="834299" y="696567"/>
                  </a:lnTo>
                  <a:lnTo>
                    <a:pt x="835885" y="710535"/>
                  </a:lnTo>
                  <a:lnTo>
                    <a:pt x="836836" y="725454"/>
                  </a:lnTo>
                  <a:lnTo>
                    <a:pt x="838105" y="741644"/>
                  </a:lnTo>
                  <a:lnTo>
                    <a:pt x="839057" y="757834"/>
                  </a:lnTo>
                  <a:lnTo>
                    <a:pt x="840009" y="775611"/>
                  </a:lnTo>
                  <a:lnTo>
                    <a:pt x="840326" y="794022"/>
                  </a:lnTo>
                  <a:lnTo>
                    <a:pt x="840643" y="813069"/>
                  </a:lnTo>
                  <a:lnTo>
                    <a:pt x="840326" y="833703"/>
                  </a:lnTo>
                  <a:lnTo>
                    <a:pt x="840326" y="854972"/>
                  </a:lnTo>
                  <a:lnTo>
                    <a:pt x="844767" y="839735"/>
                  </a:lnTo>
                  <a:lnTo>
                    <a:pt x="849208" y="824497"/>
                  </a:lnTo>
                  <a:lnTo>
                    <a:pt x="857456" y="794975"/>
                  </a:lnTo>
                  <a:lnTo>
                    <a:pt x="864435" y="767992"/>
                  </a:lnTo>
                  <a:lnTo>
                    <a:pt x="870145" y="742914"/>
                  </a:lnTo>
                  <a:lnTo>
                    <a:pt x="878710" y="705456"/>
                  </a:lnTo>
                  <a:lnTo>
                    <a:pt x="881248" y="694028"/>
                  </a:lnTo>
                  <a:lnTo>
                    <a:pt x="882517" y="688314"/>
                  </a:lnTo>
                  <a:lnTo>
                    <a:pt x="878076" y="679425"/>
                  </a:lnTo>
                  <a:lnTo>
                    <a:pt x="874586" y="670854"/>
                  </a:lnTo>
                  <a:lnTo>
                    <a:pt x="871097" y="663236"/>
                  </a:lnTo>
                  <a:lnTo>
                    <a:pt x="868559" y="655617"/>
                  </a:lnTo>
                  <a:lnTo>
                    <a:pt x="864752" y="644506"/>
                  </a:lnTo>
                  <a:lnTo>
                    <a:pt x="863801" y="640380"/>
                  </a:lnTo>
                  <a:lnTo>
                    <a:pt x="867290" y="637205"/>
                  </a:lnTo>
                  <a:lnTo>
                    <a:pt x="876489" y="629269"/>
                  </a:lnTo>
                  <a:lnTo>
                    <a:pt x="881882" y="624507"/>
                  </a:lnTo>
                  <a:lnTo>
                    <a:pt x="888227" y="619746"/>
                  </a:lnTo>
                  <a:lnTo>
                    <a:pt x="894571" y="615619"/>
                  </a:lnTo>
                  <a:lnTo>
                    <a:pt x="900598" y="611810"/>
                  </a:lnTo>
                  <a:lnTo>
                    <a:pt x="921535" y="619746"/>
                  </a:lnTo>
                  <a:lnTo>
                    <a:pt x="939300" y="659426"/>
                  </a:lnTo>
                  <a:lnTo>
                    <a:pt x="934224" y="671172"/>
                  </a:lnTo>
                  <a:lnTo>
                    <a:pt x="928514" y="683235"/>
                  </a:lnTo>
                  <a:lnTo>
                    <a:pt x="922487" y="695932"/>
                  </a:lnTo>
                  <a:lnTo>
                    <a:pt x="923439" y="707043"/>
                  </a:lnTo>
                  <a:lnTo>
                    <a:pt x="924073" y="720693"/>
                  </a:lnTo>
                  <a:lnTo>
                    <a:pt x="924708" y="736248"/>
                  </a:lnTo>
                  <a:lnTo>
                    <a:pt x="924073" y="753390"/>
                  </a:lnTo>
                  <a:lnTo>
                    <a:pt x="923439" y="790213"/>
                  </a:lnTo>
                  <a:lnTo>
                    <a:pt x="921852" y="827354"/>
                  </a:lnTo>
                  <a:lnTo>
                    <a:pt x="920266" y="862273"/>
                  </a:lnTo>
                  <a:lnTo>
                    <a:pt x="918680" y="891161"/>
                  </a:lnTo>
                  <a:lnTo>
                    <a:pt x="916777" y="918461"/>
                  </a:lnTo>
                  <a:lnTo>
                    <a:pt x="918680" y="913382"/>
                  </a:lnTo>
                  <a:lnTo>
                    <a:pt x="923756" y="899097"/>
                  </a:lnTo>
                  <a:lnTo>
                    <a:pt x="927245" y="888621"/>
                  </a:lnTo>
                  <a:lnTo>
                    <a:pt x="931369" y="876241"/>
                  </a:lnTo>
                  <a:lnTo>
                    <a:pt x="935493" y="862273"/>
                  </a:lnTo>
                  <a:lnTo>
                    <a:pt x="939934" y="846401"/>
                  </a:lnTo>
                  <a:lnTo>
                    <a:pt x="943741" y="828307"/>
                  </a:lnTo>
                  <a:lnTo>
                    <a:pt x="947865" y="809260"/>
                  </a:lnTo>
                  <a:lnTo>
                    <a:pt x="951672" y="788626"/>
                  </a:lnTo>
                  <a:lnTo>
                    <a:pt x="955161" y="766722"/>
                  </a:lnTo>
                  <a:lnTo>
                    <a:pt x="957699" y="743866"/>
                  </a:lnTo>
                  <a:lnTo>
                    <a:pt x="958650" y="731486"/>
                  </a:lnTo>
                  <a:lnTo>
                    <a:pt x="959919" y="719106"/>
                  </a:lnTo>
                  <a:lnTo>
                    <a:pt x="960554" y="707043"/>
                  </a:lnTo>
                  <a:lnTo>
                    <a:pt x="960871" y="694345"/>
                  </a:lnTo>
                  <a:lnTo>
                    <a:pt x="961188" y="681330"/>
                  </a:lnTo>
                  <a:lnTo>
                    <a:pt x="961188" y="668315"/>
                  </a:lnTo>
                  <a:lnTo>
                    <a:pt x="969119" y="649268"/>
                  </a:lnTo>
                  <a:lnTo>
                    <a:pt x="970705" y="651173"/>
                  </a:lnTo>
                  <a:lnTo>
                    <a:pt x="973877" y="656887"/>
                  </a:lnTo>
                  <a:lnTo>
                    <a:pt x="976098" y="661331"/>
                  </a:lnTo>
                  <a:lnTo>
                    <a:pt x="978636" y="666727"/>
                  </a:lnTo>
                  <a:lnTo>
                    <a:pt x="981808" y="673076"/>
                  </a:lnTo>
                  <a:lnTo>
                    <a:pt x="984663" y="681012"/>
                  </a:lnTo>
                  <a:lnTo>
                    <a:pt x="988152" y="690218"/>
                  </a:lnTo>
                  <a:lnTo>
                    <a:pt x="991007" y="700377"/>
                  </a:lnTo>
                  <a:lnTo>
                    <a:pt x="993862" y="712122"/>
                  </a:lnTo>
                  <a:lnTo>
                    <a:pt x="997035" y="724820"/>
                  </a:lnTo>
                  <a:lnTo>
                    <a:pt x="999572" y="739422"/>
                  </a:lnTo>
                  <a:lnTo>
                    <a:pt x="1002110" y="754977"/>
                  </a:lnTo>
                  <a:lnTo>
                    <a:pt x="1004013" y="772436"/>
                  </a:lnTo>
                  <a:lnTo>
                    <a:pt x="1005600" y="790848"/>
                  </a:lnTo>
                  <a:lnTo>
                    <a:pt x="1005282" y="796244"/>
                  </a:lnTo>
                  <a:lnTo>
                    <a:pt x="1004331" y="801958"/>
                  </a:lnTo>
                  <a:lnTo>
                    <a:pt x="1003062" y="809260"/>
                  </a:lnTo>
                  <a:lnTo>
                    <a:pt x="1000841" y="817196"/>
                  </a:lnTo>
                  <a:lnTo>
                    <a:pt x="997669" y="826085"/>
                  </a:lnTo>
                  <a:lnTo>
                    <a:pt x="994497" y="836243"/>
                  </a:lnTo>
                  <a:lnTo>
                    <a:pt x="985932" y="858781"/>
                  </a:lnTo>
                  <a:lnTo>
                    <a:pt x="964043" y="914969"/>
                  </a:lnTo>
                  <a:lnTo>
                    <a:pt x="951037" y="948301"/>
                  </a:lnTo>
                  <a:lnTo>
                    <a:pt x="937079" y="985442"/>
                  </a:lnTo>
                  <a:lnTo>
                    <a:pt x="922804" y="1025757"/>
                  </a:lnTo>
                  <a:lnTo>
                    <a:pt x="915825" y="1047026"/>
                  </a:lnTo>
                  <a:lnTo>
                    <a:pt x="908212" y="1068929"/>
                  </a:lnTo>
                  <a:lnTo>
                    <a:pt x="901233" y="1091785"/>
                  </a:lnTo>
                  <a:lnTo>
                    <a:pt x="894254" y="1115594"/>
                  </a:lnTo>
                  <a:lnTo>
                    <a:pt x="886958" y="1139719"/>
                  </a:lnTo>
                  <a:lnTo>
                    <a:pt x="880296" y="1165115"/>
                  </a:lnTo>
                  <a:lnTo>
                    <a:pt x="873634" y="1190510"/>
                  </a:lnTo>
                  <a:lnTo>
                    <a:pt x="867290" y="1217493"/>
                  </a:lnTo>
                  <a:lnTo>
                    <a:pt x="861580" y="1244476"/>
                  </a:lnTo>
                  <a:lnTo>
                    <a:pt x="855553" y="1272728"/>
                  </a:lnTo>
                  <a:lnTo>
                    <a:pt x="850477" y="1301298"/>
                  </a:lnTo>
                  <a:lnTo>
                    <a:pt x="845402" y="1330821"/>
                  </a:lnTo>
                  <a:lnTo>
                    <a:pt x="840960" y="1360343"/>
                  </a:lnTo>
                  <a:lnTo>
                    <a:pt x="836836" y="1391135"/>
                  </a:lnTo>
                  <a:lnTo>
                    <a:pt x="874586" y="1434307"/>
                  </a:lnTo>
                  <a:lnTo>
                    <a:pt x="949768" y="1522239"/>
                  </a:lnTo>
                  <a:lnTo>
                    <a:pt x="990373" y="1569856"/>
                  </a:lnTo>
                  <a:lnTo>
                    <a:pt x="1026219" y="1613028"/>
                  </a:lnTo>
                  <a:lnTo>
                    <a:pt x="1041129" y="1631122"/>
                  </a:lnTo>
                  <a:lnTo>
                    <a:pt x="1053500" y="1646042"/>
                  </a:lnTo>
                  <a:lnTo>
                    <a:pt x="1062065" y="1657470"/>
                  </a:lnTo>
                  <a:lnTo>
                    <a:pt x="1066824" y="1664137"/>
                  </a:lnTo>
                  <a:lnTo>
                    <a:pt x="1071582" y="1671755"/>
                  </a:lnTo>
                  <a:lnTo>
                    <a:pt x="1077292" y="1680326"/>
                  </a:lnTo>
                  <a:lnTo>
                    <a:pt x="1080147" y="1685088"/>
                  </a:lnTo>
                  <a:lnTo>
                    <a:pt x="1083002" y="1689850"/>
                  </a:lnTo>
                  <a:lnTo>
                    <a:pt x="1085540" y="1695564"/>
                  </a:lnTo>
                  <a:lnTo>
                    <a:pt x="1088395" y="1701913"/>
                  </a:lnTo>
                  <a:lnTo>
                    <a:pt x="1090616" y="1708579"/>
                  </a:lnTo>
                  <a:lnTo>
                    <a:pt x="1091884" y="1715880"/>
                  </a:lnTo>
                  <a:lnTo>
                    <a:pt x="1093471" y="1724134"/>
                  </a:lnTo>
                  <a:lnTo>
                    <a:pt x="1093788" y="1733022"/>
                  </a:lnTo>
                  <a:lnTo>
                    <a:pt x="1093788" y="1742545"/>
                  </a:lnTo>
                  <a:lnTo>
                    <a:pt x="1092836" y="1753021"/>
                  </a:lnTo>
                  <a:lnTo>
                    <a:pt x="1090933" y="1765084"/>
                  </a:lnTo>
                  <a:lnTo>
                    <a:pt x="1087761" y="1777147"/>
                  </a:lnTo>
                  <a:lnTo>
                    <a:pt x="1086809" y="1785083"/>
                  </a:lnTo>
                  <a:lnTo>
                    <a:pt x="1084271" y="1801272"/>
                  </a:lnTo>
                  <a:lnTo>
                    <a:pt x="1076340" y="1854920"/>
                  </a:lnTo>
                  <a:lnTo>
                    <a:pt x="1054452" y="2009516"/>
                  </a:lnTo>
                  <a:lnTo>
                    <a:pt x="1023681" y="2230139"/>
                  </a:lnTo>
                  <a:lnTo>
                    <a:pt x="1022730" y="2236488"/>
                  </a:lnTo>
                  <a:lnTo>
                    <a:pt x="1021461" y="2242520"/>
                  </a:lnTo>
                  <a:lnTo>
                    <a:pt x="1019875" y="2248551"/>
                  </a:lnTo>
                  <a:lnTo>
                    <a:pt x="1018289" y="2254582"/>
                  </a:lnTo>
                  <a:lnTo>
                    <a:pt x="1015751" y="2259979"/>
                  </a:lnTo>
                  <a:lnTo>
                    <a:pt x="1013530" y="2265693"/>
                  </a:lnTo>
                  <a:lnTo>
                    <a:pt x="1011310" y="2271407"/>
                  </a:lnTo>
                  <a:lnTo>
                    <a:pt x="1008455" y="2276486"/>
                  </a:lnTo>
                  <a:lnTo>
                    <a:pt x="1005917" y="2281248"/>
                  </a:lnTo>
                  <a:lnTo>
                    <a:pt x="1002427" y="2286009"/>
                  </a:lnTo>
                  <a:lnTo>
                    <a:pt x="999255" y="2291088"/>
                  </a:lnTo>
                  <a:lnTo>
                    <a:pt x="995766" y="2295533"/>
                  </a:lnTo>
                  <a:lnTo>
                    <a:pt x="992276" y="2299659"/>
                  </a:lnTo>
                  <a:lnTo>
                    <a:pt x="988470" y="2303469"/>
                  </a:lnTo>
                  <a:lnTo>
                    <a:pt x="984346" y="2307278"/>
                  </a:lnTo>
                  <a:lnTo>
                    <a:pt x="980222" y="2311087"/>
                  </a:lnTo>
                  <a:lnTo>
                    <a:pt x="975781" y="2314262"/>
                  </a:lnTo>
                  <a:lnTo>
                    <a:pt x="971339" y="2317436"/>
                  </a:lnTo>
                  <a:lnTo>
                    <a:pt x="966581" y="2320293"/>
                  </a:lnTo>
                  <a:lnTo>
                    <a:pt x="961823" y="2322833"/>
                  </a:lnTo>
                  <a:lnTo>
                    <a:pt x="956747" y="2325372"/>
                  </a:lnTo>
                  <a:lnTo>
                    <a:pt x="951989" y="2327277"/>
                  </a:lnTo>
                  <a:lnTo>
                    <a:pt x="946913" y="2329182"/>
                  </a:lnTo>
                  <a:lnTo>
                    <a:pt x="941203" y="2331086"/>
                  </a:lnTo>
                  <a:lnTo>
                    <a:pt x="936128" y="2332674"/>
                  </a:lnTo>
                  <a:lnTo>
                    <a:pt x="930418" y="2333309"/>
                  </a:lnTo>
                  <a:lnTo>
                    <a:pt x="925025" y="2334578"/>
                  </a:lnTo>
                  <a:lnTo>
                    <a:pt x="919315" y="2334896"/>
                  </a:lnTo>
                  <a:lnTo>
                    <a:pt x="913605" y="2335213"/>
                  </a:lnTo>
                  <a:lnTo>
                    <a:pt x="907577" y="2335213"/>
                  </a:lnTo>
                  <a:lnTo>
                    <a:pt x="901550" y="2334896"/>
                  </a:lnTo>
                  <a:lnTo>
                    <a:pt x="895523" y="2333943"/>
                  </a:lnTo>
                  <a:lnTo>
                    <a:pt x="889813" y="2333309"/>
                  </a:lnTo>
                  <a:lnTo>
                    <a:pt x="883786" y="2332356"/>
                  </a:lnTo>
                  <a:lnTo>
                    <a:pt x="878076" y="2330769"/>
                  </a:lnTo>
                  <a:lnTo>
                    <a:pt x="872683" y="2328864"/>
                  </a:lnTo>
                  <a:lnTo>
                    <a:pt x="867290" y="2326642"/>
                  </a:lnTo>
                  <a:lnTo>
                    <a:pt x="862214" y="2324420"/>
                  </a:lnTo>
                  <a:lnTo>
                    <a:pt x="857456" y="2321881"/>
                  </a:lnTo>
                  <a:lnTo>
                    <a:pt x="852698" y="2319341"/>
                  </a:lnTo>
                  <a:lnTo>
                    <a:pt x="848257" y="2316167"/>
                  </a:lnTo>
                  <a:lnTo>
                    <a:pt x="843815" y="2312992"/>
                  </a:lnTo>
                  <a:lnTo>
                    <a:pt x="839692" y="2309183"/>
                  </a:lnTo>
                  <a:lnTo>
                    <a:pt x="835568" y="2305373"/>
                  </a:lnTo>
                  <a:lnTo>
                    <a:pt x="831761" y="2301882"/>
                  </a:lnTo>
                  <a:lnTo>
                    <a:pt x="827954" y="2297755"/>
                  </a:lnTo>
                  <a:lnTo>
                    <a:pt x="824782" y="2293311"/>
                  </a:lnTo>
                  <a:lnTo>
                    <a:pt x="821293" y="2288866"/>
                  </a:lnTo>
                  <a:lnTo>
                    <a:pt x="818755" y="2283787"/>
                  </a:lnTo>
                  <a:lnTo>
                    <a:pt x="815900" y="2279026"/>
                  </a:lnTo>
                  <a:lnTo>
                    <a:pt x="813362" y="2274264"/>
                  </a:lnTo>
                  <a:lnTo>
                    <a:pt x="811141" y="2269185"/>
                  </a:lnTo>
                  <a:lnTo>
                    <a:pt x="809238" y="2263471"/>
                  </a:lnTo>
                  <a:lnTo>
                    <a:pt x="807335" y="2258392"/>
                  </a:lnTo>
                  <a:lnTo>
                    <a:pt x="805749" y="2252678"/>
                  </a:lnTo>
                  <a:lnTo>
                    <a:pt x="804162" y="2246646"/>
                  </a:lnTo>
                  <a:lnTo>
                    <a:pt x="803211" y="2241250"/>
                  </a:lnTo>
                  <a:lnTo>
                    <a:pt x="802576" y="2234901"/>
                  </a:lnTo>
                  <a:lnTo>
                    <a:pt x="801942" y="2228869"/>
                  </a:lnTo>
                  <a:lnTo>
                    <a:pt x="801625" y="2222838"/>
                  </a:lnTo>
                  <a:lnTo>
                    <a:pt x="801625" y="2216807"/>
                  </a:lnTo>
                  <a:lnTo>
                    <a:pt x="801942" y="2210458"/>
                  </a:lnTo>
                  <a:lnTo>
                    <a:pt x="802576" y="2204109"/>
                  </a:lnTo>
                  <a:lnTo>
                    <a:pt x="803211" y="2197443"/>
                  </a:lnTo>
                  <a:lnTo>
                    <a:pt x="833981" y="1990152"/>
                  </a:lnTo>
                  <a:lnTo>
                    <a:pt x="855235" y="1846032"/>
                  </a:lnTo>
                  <a:lnTo>
                    <a:pt x="861897" y="1797146"/>
                  </a:lnTo>
                  <a:lnTo>
                    <a:pt x="863801" y="1783178"/>
                  </a:lnTo>
                  <a:lnTo>
                    <a:pt x="864435" y="1777147"/>
                  </a:lnTo>
                  <a:lnTo>
                    <a:pt x="861897" y="1774290"/>
                  </a:lnTo>
                  <a:lnTo>
                    <a:pt x="855553" y="1767623"/>
                  </a:lnTo>
                  <a:lnTo>
                    <a:pt x="833030" y="1744133"/>
                  </a:lnTo>
                  <a:lnTo>
                    <a:pt x="763558" y="1673343"/>
                  </a:lnTo>
                  <a:lnTo>
                    <a:pt x="687424" y="1595886"/>
                  </a:lnTo>
                  <a:lnTo>
                    <a:pt x="657288" y="1564777"/>
                  </a:lnTo>
                  <a:lnTo>
                    <a:pt x="637620" y="1543825"/>
                  </a:lnTo>
                  <a:lnTo>
                    <a:pt x="624931" y="1537159"/>
                  </a:lnTo>
                  <a:lnTo>
                    <a:pt x="612876" y="1530175"/>
                  </a:lnTo>
                  <a:lnTo>
                    <a:pt x="600822" y="1523192"/>
                  </a:lnTo>
                  <a:lnTo>
                    <a:pt x="589719" y="1516208"/>
                  </a:lnTo>
                  <a:lnTo>
                    <a:pt x="578933" y="1508907"/>
                  </a:lnTo>
                  <a:lnTo>
                    <a:pt x="569100" y="1501605"/>
                  </a:lnTo>
                  <a:lnTo>
                    <a:pt x="559266" y="1494622"/>
                  </a:lnTo>
                  <a:lnTo>
                    <a:pt x="550383" y="1487003"/>
                  </a:lnTo>
                  <a:lnTo>
                    <a:pt x="541818" y="1480019"/>
                  </a:lnTo>
                  <a:lnTo>
                    <a:pt x="533570" y="1472718"/>
                  </a:lnTo>
                  <a:lnTo>
                    <a:pt x="525957" y="1465099"/>
                  </a:lnTo>
                  <a:lnTo>
                    <a:pt x="518978" y="1458116"/>
                  </a:lnTo>
                  <a:lnTo>
                    <a:pt x="511682" y="1451132"/>
                  </a:lnTo>
                  <a:lnTo>
                    <a:pt x="505655" y="1444148"/>
                  </a:lnTo>
                  <a:lnTo>
                    <a:pt x="499945" y="1436847"/>
                  </a:lnTo>
                  <a:lnTo>
                    <a:pt x="494235" y="1430181"/>
                  </a:lnTo>
                  <a:lnTo>
                    <a:pt x="489159" y="1423514"/>
                  </a:lnTo>
                  <a:lnTo>
                    <a:pt x="484718" y="1416848"/>
                  </a:lnTo>
                  <a:lnTo>
                    <a:pt x="480277" y="1410499"/>
                  </a:lnTo>
                  <a:lnTo>
                    <a:pt x="476470" y="1404150"/>
                  </a:lnTo>
                  <a:lnTo>
                    <a:pt x="473298" y="1397801"/>
                  </a:lnTo>
                  <a:lnTo>
                    <a:pt x="469808" y="1392405"/>
                  </a:lnTo>
                  <a:lnTo>
                    <a:pt x="464733" y="1381294"/>
                  </a:lnTo>
                  <a:lnTo>
                    <a:pt x="460926" y="1371453"/>
                  </a:lnTo>
                  <a:lnTo>
                    <a:pt x="458706" y="1362565"/>
                  </a:lnTo>
                  <a:lnTo>
                    <a:pt x="457754" y="1359073"/>
                  </a:lnTo>
                  <a:lnTo>
                    <a:pt x="457119" y="1355264"/>
                  </a:lnTo>
                  <a:lnTo>
                    <a:pt x="457119" y="1352089"/>
                  </a:lnTo>
                  <a:lnTo>
                    <a:pt x="457119" y="1349550"/>
                  </a:lnTo>
                  <a:lnTo>
                    <a:pt x="456802" y="1347010"/>
                  </a:lnTo>
                  <a:lnTo>
                    <a:pt x="456168" y="1344788"/>
                  </a:lnTo>
                  <a:lnTo>
                    <a:pt x="454264" y="1342566"/>
                  </a:lnTo>
                  <a:lnTo>
                    <a:pt x="452361" y="1340344"/>
                  </a:lnTo>
                  <a:lnTo>
                    <a:pt x="449823" y="1338439"/>
                  </a:lnTo>
                  <a:lnTo>
                    <a:pt x="446968" y="1336217"/>
                  </a:lnTo>
                  <a:lnTo>
                    <a:pt x="440624" y="1332408"/>
                  </a:lnTo>
                  <a:lnTo>
                    <a:pt x="434279" y="1328598"/>
                  </a:lnTo>
                  <a:lnTo>
                    <a:pt x="431107" y="1326376"/>
                  </a:lnTo>
                  <a:lnTo>
                    <a:pt x="428887" y="1324472"/>
                  </a:lnTo>
                  <a:lnTo>
                    <a:pt x="426666" y="1322250"/>
                  </a:lnTo>
                  <a:lnTo>
                    <a:pt x="425397" y="1319393"/>
                  </a:lnTo>
                  <a:lnTo>
                    <a:pt x="424128" y="1317170"/>
                  </a:lnTo>
                  <a:lnTo>
                    <a:pt x="424128" y="1314631"/>
                  </a:lnTo>
                  <a:lnTo>
                    <a:pt x="425714" y="1302568"/>
                  </a:lnTo>
                  <a:lnTo>
                    <a:pt x="427618" y="1289553"/>
                  </a:lnTo>
                  <a:lnTo>
                    <a:pt x="429521" y="1275268"/>
                  </a:lnTo>
                  <a:lnTo>
                    <a:pt x="432059" y="1260983"/>
                  </a:lnTo>
                  <a:lnTo>
                    <a:pt x="438086" y="1229873"/>
                  </a:lnTo>
                  <a:lnTo>
                    <a:pt x="445382" y="1196542"/>
                  </a:lnTo>
                  <a:lnTo>
                    <a:pt x="453313" y="1161623"/>
                  </a:lnTo>
                  <a:lnTo>
                    <a:pt x="462195" y="1125117"/>
                  </a:lnTo>
                  <a:lnTo>
                    <a:pt x="471712" y="1087658"/>
                  </a:lnTo>
                  <a:lnTo>
                    <a:pt x="481229" y="1049883"/>
                  </a:lnTo>
                  <a:lnTo>
                    <a:pt x="501531" y="974014"/>
                  </a:lnTo>
                  <a:lnTo>
                    <a:pt x="521199" y="901001"/>
                  </a:lnTo>
                  <a:lnTo>
                    <a:pt x="538963" y="833386"/>
                  </a:lnTo>
                  <a:lnTo>
                    <a:pt x="546577" y="803228"/>
                  </a:lnTo>
                  <a:lnTo>
                    <a:pt x="553238" y="775293"/>
                  </a:lnTo>
                  <a:lnTo>
                    <a:pt x="622710" y="754659"/>
                  </a:lnTo>
                  <a:lnTo>
                    <a:pt x="591305" y="753072"/>
                  </a:lnTo>
                  <a:lnTo>
                    <a:pt x="520881" y="750215"/>
                  </a:lnTo>
                  <a:lnTo>
                    <a:pt x="482497" y="748628"/>
                  </a:lnTo>
                  <a:lnTo>
                    <a:pt x="448554" y="747358"/>
                  </a:lnTo>
                  <a:lnTo>
                    <a:pt x="423494" y="747041"/>
                  </a:lnTo>
                  <a:lnTo>
                    <a:pt x="415563" y="747358"/>
                  </a:lnTo>
                  <a:lnTo>
                    <a:pt x="411439" y="747993"/>
                  </a:lnTo>
                  <a:lnTo>
                    <a:pt x="409853" y="748628"/>
                  </a:lnTo>
                  <a:lnTo>
                    <a:pt x="406364" y="750850"/>
                  </a:lnTo>
                  <a:lnTo>
                    <a:pt x="396847" y="757516"/>
                  </a:lnTo>
                  <a:lnTo>
                    <a:pt x="382889" y="767992"/>
                  </a:lnTo>
                  <a:lnTo>
                    <a:pt x="366393" y="781007"/>
                  </a:lnTo>
                  <a:lnTo>
                    <a:pt x="325472" y="812752"/>
                  </a:lnTo>
                  <a:lnTo>
                    <a:pt x="279791" y="849258"/>
                  </a:lnTo>
                  <a:lnTo>
                    <a:pt x="195093" y="917826"/>
                  </a:lnTo>
                  <a:lnTo>
                    <a:pt x="154805" y="951158"/>
                  </a:lnTo>
                  <a:lnTo>
                    <a:pt x="154488" y="951475"/>
                  </a:lnTo>
                  <a:lnTo>
                    <a:pt x="150681" y="954332"/>
                  </a:lnTo>
                  <a:lnTo>
                    <a:pt x="146875" y="957506"/>
                  </a:lnTo>
                  <a:lnTo>
                    <a:pt x="143068" y="960046"/>
                  </a:lnTo>
                  <a:lnTo>
                    <a:pt x="139261" y="962586"/>
                  </a:lnTo>
                  <a:lnTo>
                    <a:pt x="135454" y="964808"/>
                  </a:lnTo>
                  <a:lnTo>
                    <a:pt x="131013" y="966712"/>
                  </a:lnTo>
                  <a:lnTo>
                    <a:pt x="126889" y="968617"/>
                  </a:lnTo>
                  <a:lnTo>
                    <a:pt x="122766" y="969887"/>
                  </a:lnTo>
                  <a:lnTo>
                    <a:pt x="113883" y="972426"/>
                  </a:lnTo>
                  <a:lnTo>
                    <a:pt x="105318" y="974014"/>
                  </a:lnTo>
                  <a:lnTo>
                    <a:pt x="96436" y="975283"/>
                  </a:lnTo>
                  <a:lnTo>
                    <a:pt x="87554" y="974966"/>
                  </a:lnTo>
                  <a:lnTo>
                    <a:pt x="78671" y="974014"/>
                  </a:lnTo>
                  <a:lnTo>
                    <a:pt x="70106" y="972109"/>
                  </a:lnTo>
                  <a:lnTo>
                    <a:pt x="61541" y="969569"/>
                  </a:lnTo>
                  <a:lnTo>
                    <a:pt x="52976" y="966395"/>
                  </a:lnTo>
                  <a:lnTo>
                    <a:pt x="48852" y="964490"/>
                  </a:lnTo>
                  <a:lnTo>
                    <a:pt x="45363" y="962268"/>
                  </a:lnTo>
                  <a:lnTo>
                    <a:pt x="41239" y="959729"/>
                  </a:lnTo>
                  <a:lnTo>
                    <a:pt x="37432" y="956872"/>
                  </a:lnTo>
                  <a:lnTo>
                    <a:pt x="33626" y="954015"/>
                  </a:lnTo>
                  <a:lnTo>
                    <a:pt x="30453" y="951158"/>
                  </a:lnTo>
                  <a:lnTo>
                    <a:pt x="26647" y="947666"/>
                  </a:lnTo>
                  <a:lnTo>
                    <a:pt x="23792" y="944491"/>
                  </a:lnTo>
                  <a:lnTo>
                    <a:pt x="20302" y="940682"/>
                  </a:lnTo>
                  <a:lnTo>
                    <a:pt x="17764" y="936873"/>
                  </a:lnTo>
                  <a:lnTo>
                    <a:pt x="14909" y="933063"/>
                  </a:lnTo>
                  <a:lnTo>
                    <a:pt x="12689" y="929254"/>
                  </a:lnTo>
                  <a:lnTo>
                    <a:pt x="10468" y="925127"/>
                  </a:lnTo>
                  <a:lnTo>
                    <a:pt x="8248" y="921000"/>
                  </a:lnTo>
                  <a:lnTo>
                    <a:pt x="6662" y="916874"/>
                  </a:lnTo>
                  <a:lnTo>
                    <a:pt x="4758" y="912429"/>
                  </a:lnTo>
                  <a:lnTo>
                    <a:pt x="2538" y="903858"/>
                  </a:lnTo>
                  <a:lnTo>
                    <a:pt x="634" y="894970"/>
                  </a:lnTo>
                  <a:lnTo>
                    <a:pt x="0" y="886399"/>
                  </a:lnTo>
                  <a:lnTo>
                    <a:pt x="0" y="877511"/>
                  </a:lnTo>
                  <a:lnTo>
                    <a:pt x="952" y="868622"/>
                  </a:lnTo>
                  <a:lnTo>
                    <a:pt x="2538" y="859734"/>
                  </a:lnTo>
                  <a:lnTo>
                    <a:pt x="5075" y="851163"/>
                  </a:lnTo>
                  <a:lnTo>
                    <a:pt x="8882" y="842909"/>
                  </a:lnTo>
                  <a:lnTo>
                    <a:pt x="10785" y="838782"/>
                  </a:lnTo>
                  <a:lnTo>
                    <a:pt x="13006" y="834656"/>
                  </a:lnTo>
                  <a:lnTo>
                    <a:pt x="15544" y="831164"/>
                  </a:lnTo>
                  <a:lnTo>
                    <a:pt x="18082" y="827354"/>
                  </a:lnTo>
                  <a:lnTo>
                    <a:pt x="20937" y="823545"/>
                  </a:lnTo>
                  <a:lnTo>
                    <a:pt x="24109" y="820053"/>
                  </a:lnTo>
                  <a:lnTo>
                    <a:pt x="27281" y="816561"/>
                  </a:lnTo>
                  <a:lnTo>
                    <a:pt x="30771" y="813069"/>
                  </a:lnTo>
                  <a:lnTo>
                    <a:pt x="80575" y="775611"/>
                  </a:lnTo>
                  <a:lnTo>
                    <a:pt x="189700" y="694028"/>
                  </a:lnTo>
                  <a:lnTo>
                    <a:pt x="248386" y="650220"/>
                  </a:lnTo>
                  <a:lnTo>
                    <a:pt x="300094" y="612127"/>
                  </a:lnTo>
                  <a:lnTo>
                    <a:pt x="321348" y="596572"/>
                  </a:lnTo>
                  <a:lnTo>
                    <a:pt x="337843" y="585144"/>
                  </a:lnTo>
                  <a:lnTo>
                    <a:pt x="349263" y="577208"/>
                  </a:lnTo>
                  <a:lnTo>
                    <a:pt x="352436" y="574986"/>
                  </a:lnTo>
                  <a:lnTo>
                    <a:pt x="354022" y="574351"/>
                  </a:lnTo>
                  <a:lnTo>
                    <a:pt x="460926" y="562606"/>
                  </a:lnTo>
                  <a:lnTo>
                    <a:pt x="554190" y="552448"/>
                  </a:lnTo>
                  <a:lnTo>
                    <a:pt x="595112" y="548003"/>
                  </a:lnTo>
                  <a:lnTo>
                    <a:pt x="631275" y="544512"/>
                  </a:lnTo>
                  <a:lnTo>
                    <a:pt x="663315" y="541655"/>
                  </a:lnTo>
                  <a:lnTo>
                    <a:pt x="690596" y="539750"/>
                  </a:lnTo>
                  <a:close/>
                  <a:moveTo>
                    <a:pt x="912333" y="0"/>
                  </a:moveTo>
                  <a:lnTo>
                    <a:pt x="923772" y="0"/>
                  </a:lnTo>
                  <a:lnTo>
                    <a:pt x="935529" y="0"/>
                  </a:lnTo>
                  <a:lnTo>
                    <a:pt x="943791" y="636"/>
                  </a:lnTo>
                  <a:lnTo>
                    <a:pt x="952052" y="1908"/>
                  </a:lnTo>
                  <a:lnTo>
                    <a:pt x="960632" y="3817"/>
                  </a:lnTo>
                  <a:lnTo>
                    <a:pt x="969211" y="5407"/>
                  </a:lnTo>
                  <a:lnTo>
                    <a:pt x="977473" y="8270"/>
                  </a:lnTo>
                  <a:lnTo>
                    <a:pt x="986052" y="11451"/>
                  </a:lnTo>
                  <a:lnTo>
                    <a:pt x="993996" y="14949"/>
                  </a:lnTo>
                  <a:lnTo>
                    <a:pt x="1001940" y="19084"/>
                  </a:lnTo>
                  <a:lnTo>
                    <a:pt x="1010202" y="22901"/>
                  </a:lnTo>
                  <a:lnTo>
                    <a:pt x="1017828" y="27990"/>
                  </a:lnTo>
                  <a:lnTo>
                    <a:pt x="1025454" y="33080"/>
                  </a:lnTo>
                  <a:lnTo>
                    <a:pt x="1032762" y="39123"/>
                  </a:lnTo>
                  <a:lnTo>
                    <a:pt x="1039753" y="44848"/>
                  </a:lnTo>
                  <a:lnTo>
                    <a:pt x="1047061" y="51210"/>
                  </a:lnTo>
                  <a:lnTo>
                    <a:pt x="1053734" y="57889"/>
                  </a:lnTo>
                  <a:lnTo>
                    <a:pt x="1060407" y="65523"/>
                  </a:lnTo>
                  <a:lnTo>
                    <a:pt x="1066127" y="72839"/>
                  </a:lnTo>
                  <a:lnTo>
                    <a:pt x="1072164" y="80791"/>
                  </a:lnTo>
                  <a:lnTo>
                    <a:pt x="1077884" y="89061"/>
                  </a:lnTo>
                  <a:lnTo>
                    <a:pt x="1082968" y="97331"/>
                  </a:lnTo>
                  <a:lnTo>
                    <a:pt x="1087734" y="106555"/>
                  </a:lnTo>
                  <a:lnTo>
                    <a:pt x="1092183" y="115779"/>
                  </a:lnTo>
                  <a:lnTo>
                    <a:pt x="1096313" y="125003"/>
                  </a:lnTo>
                  <a:lnTo>
                    <a:pt x="1100127" y="134546"/>
                  </a:lnTo>
                  <a:lnTo>
                    <a:pt x="1103304" y="145042"/>
                  </a:lnTo>
                  <a:lnTo>
                    <a:pt x="1106164" y="155220"/>
                  </a:lnTo>
                  <a:lnTo>
                    <a:pt x="1108706" y="166035"/>
                  </a:lnTo>
                  <a:lnTo>
                    <a:pt x="1110612" y="176849"/>
                  </a:lnTo>
                  <a:lnTo>
                    <a:pt x="1111566" y="187982"/>
                  </a:lnTo>
                  <a:lnTo>
                    <a:pt x="1112519" y="199433"/>
                  </a:lnTo>
                  <a:lnTo>
                    <a:pt x="1112837" y="210883"/>
                  </a:lnTo>
                  <a:lnTo>
                    <a:pt x="1112519" y="222970"/>
                  </a:lnTo>
                  <a:lnTo>
                    <a:pt x="1110930" y="247144"/>
                  </a:lnTo>
                  <a:lnTo>
                    <a:pt x="1109024" y="271636"/>
                  </a:lnTo>
                  <a:lnTo>
                    <a:pt x="1106164" y="296764"/>
                  </a:lnTo>
                  <a:lnTo>
                    <a:pt x="1104575" y="308851"/>
                  </a:lnTo>
                  <a:lnTo>
                    <a:pt x="1102351" y="321574"/>
                  </a:lnTo>
                  <a:lnTo>
                    <a:pt x="1100444" y="333978"/>
                  </a:lnTo>
                  <a:lnTo>
                    <a:pt x="1097902" y="345747"/>
                  </a:lnTo>
                  <a:lnTo>
                    <a:pt x="1095360" y="358152"/>
                  </a:lnTo>
                  <a:lnTo>
                    <a:pt x="1092183" y="369921"/>
                  </a:lnTo>
                  <a:lnTo>
                    <a:pt x="1089323" y="381372"/>
                  </a:lnTo>
                  <a:lnTo>
                    <a:pt x="1085510" y="393140"/>
                  </a:lnTo>
                  <a:lnTo>
                    <a:pt x="1082014" y="404273"/>
                  </a:lnTo>
                  <a:lnTo>
                    <a:pt x="1077884" y="415406"/>
                  </a:lnTo>
                  <a:lnTo>
                    <a:pt x="1073753" y="425902"/>
                  </a:lnTo>
                  <a:lnTo>
                    <a:pt x="1068986" y="436080"/>
                  </a:lnTo>
                  <a:lnTo>
                    <a:pt x="1063585" y="445941"/>
                  </a:lnTo>
                  <a:lnTo>
                    <a:pt x="1058501" y="455483"/>
                  </a:lnTo>
                  <a:lnTo>
                    <a:pt x="1052463" y="464389"/>
                  </a:lnTo>
                  <a:lnTo>
                    <a:pt x="1046108" y="472977"/>
                  </a:lnTo>
                  <a:lnTo>
                    <a:pt x="1039753" y="481247"/>
                  </a:lnTo>
                  <a:lnTo>
                    <a:pt x="1032762" y="488563"/>
                  </a:lnTo>
                  <a:lnTo>
                    <a:pt x="1025454" y="495242"/>
                  </a:lnTo>
                  <a:lnTo>
                    <a:pt x="1017510" y="501922"/>
                  </a:lnTo>
                  <a:lnTo>
                    <a:pt x="1009248" y="507647"/>
                  </a:lnTo>
                  <a:lnTo>
                    <a:pt x="1000351" y="512736"/>
                  </a:lnTo>
                  <a:lnTo>
                    <a:pt x="991454" y="516871"/>
                  </a:lnTo>
                  <a:lnTo>
                    <a:pt x="981921" y="520688"/>
                  </a:lnTo>
                  <a:lnTo>
                    <a:pt x="971435" y="523551"/>
                  </a:lnTo>
                  <a:lnTo>
                    <a:pt x="960949" y="525778"/>
                  </a:lnTo>
                  <a:lnTo>
                    <a:pt x="953005" y="526732"/>
                  </a:lnTo>
                  <a:lnTo>
                    <a:pt x="944426" y="527050"/>
                  </a:lnTo>
                  <a:lnTo>
                    <a:pt x="935847" y="526414"/>
                  </a:lnTo>
                  <a:lnTo>
                    <a:pt x="926314" y="525141"/>
                  </a:lnTo>
                  <a:lnTo>
                    <a:pt x="917099" y="523233"/>
                  </a:lnTo>
                  <a:lnTo>
                    <a:pt x="907884" y="520688"/>
                  </a:lnTo>
                  <a:lnTo>
                    <a:pt x="898669" y="517190"/>
                  </a:lnTo>
                  <a:lnTo>
                    <a:pt x="888819" y="513373"/>
                  </a:lnTo>
                  <a:lnTo>
                    <a:pt x="879286" y="508283"/>
                  </a:lnTo>
                  <a:lnTo>
                    <a:pt x="869118" y="503194"/>
                  </a:lnTo>
                  <a:lnTo>
                    <a:pt x="859585" y="496833"/>
                  </a:lnTo>
                  <a:lnTo>
                    <a:pt x="849735" y="490153"/>
                  </a:lnTo>
                  <a:lnTo>
                    <a:pt x="840202" y="482837"/>
                  </a:lnTo>
                  <a:lnTo>
                    <a:pt x="830987" y="474886"/>
                  </a:lnTo>
                  <a:lnTo>
                    <a:pt x="821454" y="465979"/>
                  </a:lnTo>
                  <a:lnTo>
                    <a:pt x="812239" y="456755"/>
                  </a:lnTo>
                  <a:lnTo>
                    <a:pt x="803342" y="446577"/>
                  </a:lnTo>
                  <a:lnTo>
                    <a:pt x="794445" y="435762"/>
                  </a:lnTo>
                  <a:lnTo>
                    <a:pt x="786183" y="424630"/>
                  </a:lnTo>
                  <a:lnTo>
                    <a:pt x="778240" y="412225"/>
                  </a:lnTo>
                  <a:lnTo>
                    <a:pt x="770296" y="400138"/>
                  </a:lnTo>
                  <a:lnTo>
                    <a:pt x="762987" y="386779"/>
                  </a:lnTo>
                  <a:lnTo>
                    <a:pt x="756314" y="372784"/>
                  </a:lnTo>
                  <a:lnTo>
                    <a:pt x="749324" y="358470"/>
                  </a:lnTo>
                  <a:lnTo>
                    <a:pt x="743604" y="343203"/>
                  </a:lnTo>
                  <a:lnTo>
                    <a:pt x="738202" y="327617"/>
                  </a:lnTo>
                  <a:lnTo>
                    <a:pt x="733436" y="311077"/>
                  </a:lnTo>
                  <a:lnTo>
                    <a:pt x="728987" y="294219"/>
                  </a:lnTo>
                  <a:lnTo>
                    <a:pt x="725810" y="276725"/>
                  </a:lnTo>
                  <a:lnTo>
                    <a:pt x="722632" y="258595"/>
                  </a:lnTo>
                  <a:lnTo>
                    <a:pt x="720408" y="240146"/>
                  </a:lnTo>
                  <a:lnTo>
                    <a:pt x="719137" y="221062"/>
                  </a:lnTo>
                  <a:lnTo>
                    <a:pt x="719772" y="209293"/>
                  </a:lnTo>
                  <a:lnTo>
                    <a:pt x="721361" y="197206"/>
                  </a:lnTo>
                  <a:lnTo>
                    <a:pt x="722632" y="185756"/>
                  </a:lnTo>
                  <a:lnTo>
                    <a:pt x="724856" y="174623"/>
                  </a:lnTo>
                  <a:lnTo>
                    <a:pt x="727399" y="163490"/>
                  </a:lnTo>
                  <a:lnTo>
                    <a:pt x="730576" y="152676"/>
                  </a:lnTo>
                  <a:lnTo>
                    <a:pt x="734389" y="142179"/>
                  </a:lnTo>
                  <a:lnTo>
                    <a:pt x="737884" y="131683"/>
                  </a:lnTo>
                  <a:lnTo>
                    <a:pt x="742333" y="121823"/>
                  </a:lnTo>
                  <a:lnTo>
                    <a:pt x="746782" y="111962"/>
                  </a:lnTo>
                  <a:lnTo>
                    <a:pt x="752184" y="102420"/>
                  </a:lnTo>
                  <a:lnTo>
                    <a:pt x="757268" y="93514"/>
                  </a:lnTo>
                  <a:lnTo>
                    <a:pt x="763305" y="84290"/>
                  </a:lnTo>
                  <a:lnTo>
                    <a:pt x="769660" y="76338"/>
                  </a:lnTo>
                  <a:lnTo>
                    <a:pt x="776015" y="68068"/>
                  </a:lnTo>
                  <a:lnTo>
                    <a:pt x="783006" y="60116"/>
                  </a:lnTo>
                  <a:lnTo>
                    <a:pt x="790314" y="53118"/>
                  </a:lnTo>
                  <a:lnTo>
                    <a:pt x="797940" y="46121"/>
                  </a:lnTo>
                  <a:lnTo>
                    <a:pt x="805567" y="39759"/>
                  </a:lnTo>
                  <a:lnTo>
                    <a:pt x="813828" y="33398"/>
                  </a:lnTo>
                  <a:lnTo>
                    <a:pt x="822725" y="27990"/>
                  </a:lnTo>
                  <a:lnTo>
                    <a:pt x="831305" y="22901"/>
                  </a:lnTo>
                  <a:lnTo>
                    <a:pt x="840520" y="18130"/>
                  </a:lnTo>
                  <a:lnTo>
                    <a:pt x="849735" y="13995"/>
                  </a:lnTo>
                  <a:lnTo>
                    <a:pt x="859903" y="10496"/>
                  </a:lnTo>
                  <a:lnTo>
                    <a:pt x="870071" y="7316"/>
                  </a:lnTo>
                  <a:lnTo>
                    <a:pt x="879922" y="4771"/>
                  </a:lnTo>
                  <a:lnTo>
                    <a:pt x="890725" y="2544"/>
                  </a:lnTo>
                  <a:lnTo>
                    <a:pt x="901529" y="954"/>
                  </a:lnTo>
                  <a:lnTo>
                    <a:pt x="9123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" name="圆角矩形 73"/>
            <p:cNvSpPr/>
            <p:nvPr/>
          </p:nvSpPr>
          <p:spPr>
            <a:xfrm rot="18900000">
              <a:off x="5715058" y="4900439"/>
              <a:ext cx="1909664" cy="63141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zh-CN" altLang="en-US" sz="2000">
                <a:solidFill>
                  <a:srgbClr val="E77817"/>
                </a:solidFill>
                <a:latin typeface="+mj-lt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 flipH="1">
              <a:off x="6851015" y="4505919"/>
              <a:ext cx="528842" cy="529105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zh-CN" alt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 rot="18900000">
              <a:off x="6957335" y="4575220"/>
              <a:ext cx="316199" cy="390503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2000" dirty="0">
                  <a:solidFill>
                    <a:schemeClr val="accent2"/>
                  </a:solidFill>
                </a:rPr>
                <a:t>4</a:t>
              </a:r>
              <a:endParaRPr lang="zh-CN" altLang="en-US" sz="2000" dirty="0">
                <a:solidFill>
                  <a:schemeClr val="accent2"/>
                </a:solidFill>
              </a:endParaRPr>
            </a:p>
          </p:txBody>
        </p:sp>
        <p:sp>
          <p:nvSpPr>
            <p:cNvPr id="50" name="KSO_Shape"/>
            <p:cNvSpPr>
              <a:spLocks/>
            </p:cNvSpPr>
            <p:nvPr/>
          </p:nvSpPr>
          <p:spPr bwMode="auto">
            <a:xfrm>
              <a:off x="6051743" y="5473387"/>
              <a:ext cx="343161" cy="340469"/>
            </a:xfrm>
            <a:custGeom>
              <a:avLst/>
              <a:gdLst>
                <a:gd name="T0" fmla="*/ 435344 w 2268537"/>
                <a:gd name="T1" fmla="*/ 1538932 h 2247901"/>
                <a:gd name="T2" fmla="*/ 495462 w 2268537"/>
                <a:gd name="T3" fmla="*/ 1635063 h 2247901"/>
                <a:gd name="T4" fmla="*/ 599590 w 2268537"/>
                <a:gd name="T5" fmla="*/ 1589945 h 2247901"/>
                <a:gd name="T6" fmla="*/ 569645 w 2268537"/>
                <a:gd name="T7" fmla="*/ 1480210 h 2247901"/>
                <a:gd name="T8" fmla="*/ 1569477 w 2268537"/>
                <a:gd name="T9" fmla="*/ 1473664 h 2247901"/>
                <a:gd name="T10" fmla="*/ 1631626 w 2268537"/>
                <a:gd name="T11" fmla="*/ 1599219 h 2247901"/>
                <a:gd name="T12" fmla="*/ 1169820 w 2268537"/>
                <a:gd name="T13" fmla="*/ 1679820 h 2247901"/>
                <a:gd name="T14" fmla="*/ 2218183 w 2268537"/>
                <a:gd name="T15" fmla="*/ 1620107 h 2247901"/>
                <a:gd name="T16" fmla="*/ 2265361 w 2268537"/>
                <a:gd name="T17" fmla="*/ 1739305 h 2247901"/>
                <a:gd name="T18" fmla="*/ 1398682 w 2268537"/>
                <a:gd name="T19" fmla="*/ 2039003 h 2247901"/>
                <a:gd name="T20" fmla="*/ 0 w 2268537"/>
                <a:gd name="T21" fmla="*/ 1401763 h 2247901"/>
                <a:gd name="T22" fmla="*/ 1802845 w 2268537"/>
                <a:gd name="T23" fmla="*/ 1254543 h 2247901"/>
                <a:gd name="T24" fmla="*/ 1896694 w 2268537"/>
                <a:gd name="T25" fmla="*/ 1346722 h 2247901"/>
                <a:gd name="T26" fmla="*/ 1801262 w 2268537"/>
                <a:gd name="T27" fmla="*/ 1343544 h 2247901"/>
                <a:gd name="T28" fmla="*/ 1952551 w 2268537"/>
                <a:gd name="T29" fmla="*/ 1373286 h 2247901"/>
                <a:gd name="T30" fmla="*/ 1959109 w 2268537"/>
                <a:gd name="T31" fmla="*/ 1284967 h 2247901"/>
                <a:gd name="T32" fmla="*/ 1883577 w 2268537"/>
                <a:gd name="T33" fmla="*/ 1210951 h 2247901"/>
                <a:gd name="T34" fmla="*/ 1924735 w 2268537"/>
                <a:gd name="T35" fmla="*/ 1183705 h 2247901"/>
                <a:gd name="T36" fmla="*/ 2066527 w 2268537"/>
                <a:gd name="T37" fmla="*/ 1199371 h 2247901"/>
                <a:gd name="T38" fmla="*/ 1998232 w 2268537"/>
                <a:gd name="T39" fmla="*/ 1451844 h 2247901"/>
                <a:gd name="T40" fmla="*/ 1739299 w 2268537"/>
                <a:gd name="T41" fmla="*/ 1420285 h 2247901"/>
                <a:gd name="T42" fmla="*/ 1733193 w 2268537"/>
                <a:gd name="T43" fmla="*/ 1158731 h 2247901"/>
                <a:gd name="T44" fmla="*/ 1233862 w 2268537"/>
                <a:gd name="T45" fmla="*/ 780369 h 2247901"/>
                <a:gd name="T46" fmla="*/ 1208472 w 2268537"/>
                <a:gd name="T47" fmla="*/ 887639 h 2247901"/>
                <a:gd name="T48" fmla="*/ 1337010 w 2268537"/>
                <a:gd name="T49" fmla="*/ 1007835 h 2247901"/>
                <a:gd name="T50" fmla="*/ 1297791 w 2268537"/>
                <a:gd name="T51" fmla="*/ 959984 h 2247901"/>
                <a:gd name="T52" fmla="*/ 1297791 w 2268537"/>
                <a:gd name="T53" fmla="*/ 1067934 h 2247901"/>
                <a:gd name="T54" fmla="*/ 1447865 w 2268537"/>
                <a:gd name="T55" fmla="*/ 1005568 h 2247901"/>
                <a:gd name="T56" fmla="*/ 1326808 w 2268537"/>
                <a:gd name="T57" fmla="*/ 866548 h 2247901"/>
                <a:gd name="T58" fmla="*/ 1320234 w 2268537"/>
                <a:gd name="T59" fmla="*/ 810532 h 2247901"/>
                <a:gd name="T60" fmla="*/ 1427235 w 2268537"/>
                <a:gd name="T61" fmla="*/ 798966 h 2247901"/>
                <a:gd name="T62" fmla="*/ 1388017 w 2268537"/>
                <a:gd name="T63" fmla="*/ 636134 h 2247901"/>
                <a:gd name="T64" fmla="*/ 1555092 w 2268537"/>
                <a:gd name="T65" fmla="*/ 745444 h 2247901"/>
                <a:gd name="T66" fmla="*/ 1611993 w 2268537"/>
                <a:gd name="T67" fmla="*/ 941614 h 2247901"/>
                <a:gd name="T68" fmla="*/ 1527662 w 2268537"/>
                <a:gd name="T69" fmla="*/ 1124630 h 2247901"/>
                <a:gd name="T70" fmla="*/ 1344717 w 2268537"/>
                <a:gd name="T71" fmla="*/ 1208994 h 2247901"/>
                <a:gd name="T72" fmla="*/ 1148398 w 2268537"/>
                <a:gd name="T73" fmla="*/ 1151844 h 2247901"/>
                <a:gd name="T74" fmla="*/ 1039356 w 2268537"/>
                <a:gd name="T75" fmla="*/ 984930 h 2247901"/>
                <a:gd name="T76" fmla="*/ 1067013 w 2268537"/>
                <a:gd name="T77" fmla="*/ 780823 h 2247901"/>
                <a:gd name="T78" fmla="*/ 1215727 w 2268537"/>
                <a:gd name="T79" fmla="*/ 648834 h 2247901"/>
                <a:gd name="T80" fmla="*/ 1814840 w 2268537"/>
                <a:gd name="T81" fmla="*/ 491075 h 2247901"/>
                <a:gd name="T82" fmla="*/ 1888564 w 2268537"/>
                <a:gd name="T83" fmla="*/ 577139 h 2247901"/>
                <a:gd name="T84" fmla="*/ 1872408 w 2268537"/>
                <a:gd name="T85" fmla="*/ 577818 h 2247901"/>
                <a:gd name="T86" fmla="*/ 1907905 w 2268537"/>
                <a:gd name="T87" fmla="*/ 640554 h 2247901"/>
                <a:gd name="T88" fmla="*/ 1942719 w 2268537"/>
                <a:gd name="T89" fmla="*/ 548375 h 2247901"/>
                <a:gd name="T90" fmla="*/ 1892432 w 2268537"/>
                <a:gd name="T91" fmla="*/ 493113 h 2247901"/>
                <a:gd name="T92" fmla="*/ 1895390 w 2268537"/>
                <a:gd name="T93" fmla="*/ 384401 h 2247901"/>
                <a:gd name="T94" fmla="*/ 2056717 w 2268537"/>
                <a:gd name="T95" fmla="*/ 536598 h 2247901"/>
                <a:gd name="T96" fmla="*/ 1929294 w 2268537"/>
                <a:gd name="T97" fmla="*/ 718464 h 2247901"/>
                <a:gd name="T98" fmla="*/ 1729512 w 2268537"/>
                <a:gd name="T99" fmla="*/ 619944 h 2247901"/>
                <a:gd name="T100" fmla="*/ 1798230 w 2268537"/>
                <a:gd name="T101" fmla="*/ 408635 h 2247901"/>
                <a:gd name="T102" fmla="*/ 1438439 w 2268537"/>
                <a:gd name="T103" fmla="*/ 111042 h 2247901"/>
                <a:gd name="T104" fmla="*/ 1512769 w 2268537"/>
                <a:gd name="T105" fmla="*/ 199876 h 2247901"/>
                <a:gd name="T106" fmla="*/ 1448183 w 2268537"/>
                <a:gd name="T107" fmla="*/ 210980 h 2247901"/>
                <a:gd name="T108" fmla="*/ 1572596 w 2268537"/>
                <a:gd name="T109" fmla="*/ 192171 h 2247901"/>
                <a:gd name="T110" fmla="*/ 1493506 w 2268537"/>
                <a:gd name="T111" fmla="*/ 107869 h 2247901"/>
                <a:gd name="T112" fmla="*/ 1558092 w 2268537"/>
                <a:gd name="T113" fmla="*/ 86114 h 2247901"/>
                <a:gd name="T114" fmla="*/ 1618146 w 2268537"/>
                <a:gd name="T115" fmla="*/ 49629 h 2247901"/>
                <a:gd name="T116" fmla="*/ 1622905 w 2268537"/>
                <a:gd name="T117" fmla="*/ 248145 h 2247901"/>
                <a:gd name="T118" fmla="*/ 1427334 w 2268537"/>
                <a:gd name="T119" fmla="*/ 281231 h 2247901"/>
                <a:gd name="T120" fmla="*/ 1366148 w 2268537"/>
                <a:gd name="T121" fmla="*/ 92686 h 2247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68537" h="2247901">
                  <a:moveTo>
                    <a:pt x="516787" y="1465473"/>
                  </a:moveTo>
                  <a:lnTo>
                    <a:pt x="512476" y="1465700"/>
                  </a:lnTo>
                  <a:lnTo>
                    <a:pt x="507939" y="1466607"/>
                  </a:lnTo>
                  <a:lnTo>
                    <a:pt x="503629" y="1467060"/>
                  </a:lnTo>
                  <a:lnTo>
                    <a:pt x="499545" y="1468194"/>
                  </a:lnTo>
                  <a:lnTo>
                    <a:pt x="495462" y="1469327"/>
                  </a:lnTo>
                  <a:lnTo>
                    <a:pt x="491151" y="1470688"/>
                  </a:lnTo>
                  <a:lnTo>
                    <a:pt x="487295" y="1472275"/>
                  </a:lnTo>
                  <a:lnTo>
                    <a:pt x="483438" y="1474089"/>
                  </a:lnTo>
                  <a:lnTo>
                    <a:pt x="479582" y="1475902"/>
                  </a:lnTo>
                  <a:lnTo>
                    <a:pt x="475952" y="1477943"/>
                  </a:lnTo>
                  <a:lnTo>
                    <a:pt x="472776" y="1480210"/>
                  </a:lnTo>
                  <a:lnTo>
                    <a:pt x="469146" y="1482704"/>
                  </a:lnTo>
                  <a:lnTo>
                    <a:pt x="465970" y="1485425"/>
                  </a:lnTo>
                  <a:lnTo>
                    <a:pt x="462794" y="1487919"/>
                  </a:lnTo>
                  <a:lnTo>
                    <a:pt x="459845" y="1490866"/>
                  </a:lnTo>
                  <a:lnTo>
                    <a:pt x="456896" y="1493814"/>
                  </a:lnTo>
                  <a:lnTo>
                    <a:pt x="454173" y="1496988"/>
                  </a:lnTo>
                  <a:lnTo>
                    <a:pt x="451451" y="1500389"/>
                  </a:lnTo>
                  <a:lnTo>
                    <a:pt x="449182" y="1503563"/>
                  </a:lnTo>
                  <a:lnTo>
                    <a:pt x="446914" y="1507190"/>
                  </a:lnTo>
                  <a:lnTo>
                    <a:pt x="444872" y="1510818"/>
                  </a:lnTo>
                  <a:lnTo>
                    <a:pt x="442830" y="1514446"/>
                  </a:lnTo>
                  <a:lnTo>
                    <a:pt x="441242" y="1518300"/>
                  </a:lnTo>
                  <a:lnTo>
                    <a:pt x="439654" y="1522381"/>
                  </a:lnTo>
                  <a:lnTo>
                    <a:pt x="438066" y="1526462"/>
                  </a:lnTo>
                  <a:lnTo>
                    <a:pt x="437159" y="1530543"/>
                  </a:lnTo>
                  <a:lnTo>
                    <a:pt x="436025" y="1534851"/>
                  </a:lnTo>
                  <a:lnTo>
                    <a:pt x="435344" y="1538932"/>
                  </a:lnTo>
                  <a:lnTo>
                    <a:pt x="434663" y="1543466"/>
                  </a:lnTo>
                  <a:lnTo>
                    <a:pt x="434437" y="1547774"/>
                  </a:lnTo>
                  <a:lnTo>
                    <a:pt x="434210" y="1552309"/>
                  </a:lnTo>
                  <a:lnTo>
                    <a:pt x="434437" y="1556843"/>
                  </a:lnTo>
                  <a:lnTo>
                    <a:pt x="434663" y="1561151"/>
                  </a:lnTo>
                  <a:lnTo>
                    <a:pt x="435344" y="1565459"/>
                  </a:lnTo>
                  <a:lnTo>
                    <a:pt x="436025" y="1569767"/>
                  </a:lnTo>
                  <a:lnTo>
                    <a:pt x="437159" y="1574074"/>
                  </a:lnTo>
                  <a:lnTo>
                    <a:pt x="438066" y="1578155"/>
                  </a:lnTo>
                  <a:lnTo>
                    <a:pt x="439654" y="1582010"/>
                  </a:lnTo>
                  <a:lnTo>
                    <a:pt x="441242" y="1586091"/>
                  </a:lnTo>
                  <a:lnTo>
                    <a:pt x="442830" y="1589945"/>
                  </a:lnTo>
                  <a:lnTo>
                    <a:pt x="444872" y="1593573"/>
                  </a:lnTo>
                  <a:lnTo>
                    <a:pt x="446914" y="1597200"/>
                  </a:lnTo>
                  <a:lnTo>
                    <a:pt x="449182" y="1600828"/>
                  </a:lnTo>
                  <a:lnTo>
                    <a:pt x="451451" y="1604229"/>
                  </a:lnTo>
                  <a:lnTo>
                    <a:pt x="454173" y="1607630"/>
                  </a:lnTo>
                  <a:lnTo>
                    <a:pt x="456896" y="1610577"/>
                  </a:lnTo>
                  <a:lnTo>
                    <a:pt x="459845" y="1613751"/>
                  </a:lnTo>
                  <a:lnTo>
                    <a:pt x="462794" y="1616472"/>
                  </a:lnTo>
                  <a:lnTo>
                    <a:pt x="465970" y="1619193"/>
                  </a:lnTo>
                  <a:lnTo>
                    <a:pt x="469146" y="1621687"/>
                  </a:lnTo>
                  <a:lnTo>
                    <a:pt x="472776" y="1624407"/>
                  </a:lnTo>
                  <a:lnTo>
                    <a:pt x="475952" y="1626675"/>
                  </a:lnTo>
                  <a:lnTo>
                    <a:pt x="479582" y="1628715"/>
                  </a:lnTo>
                  <a:lnTo>
                    <a:pt x="483438" y="1630529"/>
                  </a:lnTo>
                  <a:lnTo>
                    <a:pt x="487295" y="1632343"/>
                  </a:lnTo>
                  <a:lnTo>
                    <a:pt x="491151" y="1633930"/>
                  </a:lnTo>
                  <a:lnTo>
                    <a:pt x="495462" y="1635063"/>
                  </a:lnTo>
                  <a:lnTo>
                    <a:pt x="499545" y="1636424"/>
                  </a:lnTo>
                  <a:lnTo>
                    <a:pt x="503629" y="1637557"/>
                  </a:lnTo>
                  <a:lnTo>
                    <a:pt x="507939" y="1638011"/>
                  </a:lnTo>
                  <a:lnTo>
                    <a:pt x="512476" y="1638691"/>
                  </a:lnTo>
                  <a:lnTo>
                    <a:pt x="516787" y="1638918"/>
                  </a:lnTo>
                  <a:lnTo>
                    <a:pt x="521097" y="1638918"/>
                  </a:lnTo>
                  <a:lnTo>
                    <a:pt x="525634" y="1638918"/>
                  </a:lnTo>
                  <a:lnTo>
                    <a:pt x="529944" y="1638691"/>
                  </a:lnTo>
                  <a:lnTo>
                    <a:pt x="534255" y="1638011"/>
                  </a:lnTo>
                  <a:lnTo>
                    <a:pt x="538792" y="1637557"/>
                  </a:lnTo>
                  <a:lnTo>
                    <a:pt x="542875" y="1636424"/>
                  </a:lnTo>
                  <a:lnTo>
                    <a:pt x="546959" y="1635063"/>
                  </a:lnTo>
                  <a:lnTo>
                    <a:pt x="551042" y="1633930"/>
                  </a:lnTo>
                  <a:lnTo>
                    <a:pt x="554899" y="1632343"/>
                  </a:lnTo>
                  <a:lnTo>
                    <a:pt x="558756" y="1630529"/>
                  </a:lnTo>
                  <a:lnTo>
                    <a:pt x="562839" y="1628715"/>
                  </a:lnTo>
                  <a:lnTo>
                    <a:pt x="566242" y="1626675"/>
                  </a:lnTo>
                  <a:lnTo>
                    <a:pt x="569645" y="1624407"/>
                  </a:lnTo>
                  <a:lnTo>
                    <a:pt x="573275" y="1621687"/>
                  </a:lnTo>
                  <a:lnTo>
                    <a:pt x="576451" y="1619193"/>
                  </a:lnTo>
                  <a:lnTo>
                    <a:pt x="579854" y="1616472"/>
                  </a:lnTo>
                  <a:lnTo>
                    <a:pt x="582576" y="1613751"/>
                  </a:lnTo>
                  <a:lnTo>
                    <a:pt x="585525" y="1610577"/>
                  </a:lnTo>
                  <a:lnTo>
                    <a:pt x="588247" y="1607630"/>
                  </a:lnTo>
                  <a:lnTo>
                    <a:pt x="590743" y="1604229"/>
                  </a:lnTo>
                  <a:lnTo>
                    <a:pt x="593238" y="1600828"/>
                  </a:lnTo>
                  <a:lnTo>
                    <a:pt x="595507" y="1597200"/>
                  </a:lnTo>
                  <a:lnTo>
                    <a:pt x="597549" y="1593573"/>
                  </a:lnTo>
                  <a:lnTo>
                    <a:pt x="599590" y="1589945"/>
                  </a:lnTo>
                  <a:lnTo>
                    <a:pt x="601178" y="1586091"/>
                  </a:lnTo>
                  <a:lnTo>
                    <a:pt x="602766" y="1582010"/>
                  </a:lnTo>
                  <a:lnTo>
                    <a:pt x="604354" y="1578155"/>
                  </a:lnTo>
                  <a:lnTo>
                    <a:pt x="605262" y="1574074"/>
                  </a:lnTo>
                  <a:lnTo>
                    <a:pt x="606396" y="1569767"/>
                  </a:lnTo>
                  <a:lnTo>
                    <a:pt x="607077" y="1565459"/>
                  </a:lnTo>
                  <a:lnTo>
                    <a:pt x="607531" y="1561151"/>
                  </a:lnTo>
                  <a:lnTo>
                    <a:pt x="607984" y="1556843"/>
                  </a:lnTo>
                  <a:lnTo>
                    <a:pt x="608211" y="1552309"/>
                  </a:lnTo>
                  <a:lnTo>
                    <a:pt x="607984" y="1547774"/>
                  </a:lnTo>
                  <a:lnTo>
                    <a:pt x="607531" y="1543466"/>
                  </a:lnTo>
                  <a:lnTo>
                    <a:pt x="607077" y="1538932"/>
                  </a:lnTo>
                  <a:lnTo>
                    <a:pt x="606396" y="1534851"/>
                  </a:lnTo>
                  <a:lnTo>
                    <a:pt x="605262" y="1530543"/>
                  </a:lnTo>
                  <a:lnTo>
                    <a:pt x="604354" y="1526462"/>
                  </a:lnTo>
                  <a:lnTo>
                    <a:pt x="602766" y="1522381"/>
                  </a:lnTo>
                  <a:lnTo>
                    <a:pt x="601178" y="1518300"/>
                  </a:lnTo>
                  <a:lnTo>
                    <a:pt x="599590" y="1514446"/>
                  </a:lnTo>
                  <a:lnTo>
                    <a:pt x="597549" y="1510818"/>
                  </a:lnTo>
                  <a:lnTo>
                    <a:pt x="595507" y="1507190"/>
                  </a:lnTo>
                  <a:lnTo>
                    <a:pt x="593238" y="1503563"/>
                  </a:lnTo>
                  <a:lnTo>
                    <a:pt x="590743" y="1500389"/>
                  </a:lnTo>
                  <a:lnTo>
                    <a:pt x="588247" y="1496988"/>
                  </a:lnTo>
                  <a:lnTo>
                    <a:pt x="585525" y="1493814"/>
                  </a:lnTo>
                  <a:lnTo>
                    <a:pt x="582576" y="1490866"/>
                  </a:lnTo>
                  <a:lnTo>
                    <a:pt x="579854" y="1487919"/>
                  </a:lnTo>
                  <a:lnTo>
                    <a:pt x="576451" y="1485425"/>
                  </a:lnTo>
                  <a:lnTo>
                    <a:pt x="573275" y="1482704"/>
                  </a:lnTo>
                  <a:lnTo>
                    <a:pt x="569645" y="1480210"/>
                  </a:lnTo>
                  <a:lnTo>
                    <a:pt x="566242" y="1477943"/>
                  </a:lnTo>
                  <a:lnTo>
                    <a:pt x="562839" y="1475902"/>
                  </a:lnTo>
                  <a:lnTo>
                    <a:pt x="558756" y="1474089"/>
                  </a:lnTo>
                  <a:lnTo>
                    <a:pt x="554899" y="1472275"/>
                  </a:lnTo>
                  <a:lnTo>
                    <a:pt x="551042" y="1470688"/>
                  </a:lnTo>
                  <a:lnTo>
                    <a:pt x="546959" y="1469327"/>
                  </a:lnTo>
                  <a:lnTo>
                    <a:pt x="542875" y="1468194"/>
                  </a:lnTo>
                  <a:lnTo>
                    <a:pt x="538792" y="1467060"/>
                  </a:lnTo>
                  <a:lnTo>
                    <a:pt x="534255" y="1466607"/>
                  </a:lnTo>
                  <a:lnTo>
                    <a:pt x="529944" y="1465700"/>
                  </a:lnTo>
                  <a:lnTo>
                    <a:pt x="525634" y="1465473"/>
                  </a:lnTo>
                  <a:lnTo>
                    <a:pt x="521097" y="1465473"/>
                  </a:lnTo>
                  <a:lnTo>
                    <a:pt x="516787" y="1465473"/>
                  </a:lnTo>
                  <a:close/>
                  <a:moveTo>
                    <a:pt x="779462" y="1465263"/>
                  </a:moveTo>
                  <a:lnTo>
                    <a:pt x="795909" y="1465263"/>
                  </a:lnTo>
                  <a:lnTo>
                    <a:pt x="795118" y="1465354"/>
                  </a:lnTo>
                  <a:lnTo>
                    <a:pt x="796247" y="1465263"/>
                  </a:lnTo>
                  <a:lnTo>
                    <a:pt x="802144" y="1465263"/>
                  </a:lnTo>
                  <a:lnTo>
                    <a:pt x="997663" y="1465263"/>
                  </a:lnTo>
                  <a:lnTo>
                    <a:pt x="1331996" y="1465263"/>
                  </a:lnTo>
                  <a:lnTo>
                    <a:pt x="1527515" y="1465263"/>
                  </a:lnTo>
                  <a:lnTo>
                    <a:pt x="1532959" y="1465263"/>
                  </a:lnTo>
                  <a:lnTo>
                    <a:pt x="1538630" y="1465717"/>
                  </a:lnTo>
                  <a:lnTo>
                    <a:pt x="1543846" y="1466398"/>
                  </a:lnTo>
                  <a:lnTo>
                    <a:pt x="1549290" y="1467307"/>
                  </a:lnTo>
                  <a:lnTo>
                    <a:pt x="1554507" y="1468669"/>
                  </a:lnTo>
                  <a:lnTo>
                    <a:pt x="1559497" y="1470031"/>
                  </a:lnTo>
                  <a:lnTo>
                    <a:pt x="1564487" y="1471848"/>
                  </a:lnTo>
                  <a:lnTo>
                    <a:pt x="1569477" y="1473664"/>
                  </a:lnTo>
                  <a:lnTo>
                    <a:pt x="1574014" y="1475934"/>
                  </a:lnTo>
                  <a:lnTo>
                    <a:pt x="1578550" y="1478205"/>
                  </a:lnTo>
                  <a:lnTo>
                    <a:pt x="1583313" y="1480702"/>
                  </a:lnTo>
                  <a:lnTo>
                    <a:pt x="1587396" y="1483654"/>
                  </a:lnTo>
                  <a:lnTo>
                    <a:pt x="1591706" y="1486378"/>
                  </a:lnTo>
                  <a:lnTo>
                    <a:pt x="1595788" y="1489784"/>
                  </a:lnTo>
                  <a:lnTo>
                    <a:pt x="1599644" y="1493190"/>
                  </a:lnTo>
                  <a:lnTo>
                    <a:pt x="1603500" y="1496595"/>
                  </a:lnTo>
                  <a:lnTo>
                    <a:pt x="1607129" y="1500455"/>
                  </a:lnTo>
                  <a:lnTo>
                    <a:pt x="1610305" y="1504315"/>
                  </a:lnTo>
                  <a:lnTo>
                    <a:pt x="1613480" y="1508402"/>
                  </a:lnTo>
                  <a:lnTo>
                    <a:pt x="1616656" y="1512488"/>
                  </a:lnTo>
                  <a:lnTo>
                    <a:pt x="1619151" y="1517029"/>
                  </a:lnTo>
                  <a:lnTo>
                    <a:pt x="1621646" y="1521343"/>
                  </a:lnTo>
                  <a:lnTo>
                    <a:pt x="1624368" y="1525884"/>
                  </a:lnTo>
                  <a:lnTo>
                    <a:pt x="1626409" y="1530652"/>
                  </a:lnTo>
                  <a:lnTo>
                    <a:pt x="1628224" y="1535420"/>
                  </a:lnTo>
                  <a:lnTo>
                    <a:pt x="1630038" y="1540642"/>
                  </a:lnTo>
                  <a:lnTo>
                    <a:pt x="1631626" y="1545637"/>
                  </a:lnTo>
                  <a:lnTo>
                    <a:pt x="1632533" y="1550859"/>
                  </a:lnTo>
                  <a:lnTo>
                    <a:pt x="1633667" y="1556081"/>
                  </a:lnTo>
                  <a:lnTo>
                    <a:pt x="1634121" y="1561530"/>
                  </a:lnTo>
                  <a:lnTo>
                    <a:pt x="1634575" y="1566979"/>
                  </a:lnTo>
                  <a:lnTo>
                    <a:pt x="1634801" y="1572428"/>
                  </a:lnTo>
                  <a:lnTo>
                    <a:pt x="1634575" y="1578104"/>
                  </a:lnTo>
                  <a:lnTo>
                    <a:pt x="1634121" y="1583553"/>
                  </a:lnTo>
                  <a:lnTo>
                    <a:pt x="1633667" y="1588775"/>
                  </a:lnTo>
                  <a:lnTo>
                    <a:pt x="1632533" y="1594224"/>
                  </a:lnTo>
                  <a:lnTo>
                    <a:pt x="1631626" y="1599219"/>
                  </a:lnTo>
                  <a:lnTo>
                    <a:pt x="1630038" y="1604441"/>
                  </a:lnTo>
                  <a:lnTo>
                    <a:pt x="1628224" y="1609436"/>
                  </a:lnTo>
                  <a:lnTo>
                    <a:pt x="1626409" y="1614204"/>
                  </a:lnTo>
                  <a:lnTo>
                    <a:pt x="1624368" y="1618972"/>
                  </a:lnTo>
                  <a:lnTo>
                    <a:pt x="1621646" y="1623513"/>
                  </a:lnTo>
                  <a:lnTo>
                    <a:pt x="1619151" y="1628054"/>
                  </a:lnTo>
                  <a:lnTo>
                    <a:pt x="1616656" y="1632368"/>
                  </a:lnTo>
                  <a:lnTo>
                    <a:pt x="1613480" y="1636681"/>
                  </a:lnTo>
                  <a:lnTo>
                    <a:pt x="1610305" y="1640541"/>
                  </a:lnTo>
                  <a:lnTo>
                    <a:pt x="1607129" y="1644401"/>
                  </a:lnTo>
                  <a:lnTo>
                    <a:pt x="1603500" y="1648261"/>
                  </a:lnTo>
                  <a:lnTo>
                    <a:pt x="1599644" y="1651893"/>
                  </a:lnTo>
                  <a:lnTo>
                    <a:pt x="1595788" y="1655299"/>
                  </a:lnTo>
                  <a:lnTo>
                    <a:pt x="1591706" y="1658478"/>
                  </a:lnTo>
                  <a:lnTo>
                    <a:pt x="1587396" y="1661429"/>
                  </a:lnTo>
                  <a:lnTo>
                    <a:pt x="1583313" y="1664154"/>
                  </a:lnTo>
                  <a:lnTo>
                    <a:pt x="1578550" y="1666651"/>
                  </a:lnTo>
                  <a:lnTo>
                    <a:pt x="1574014" y="1669149"/>
                  </a:lnTo>
                  <a:lnTo>
                    <a:pt x="1569477" y="1671419"/>
                  </a:lnTo>
                  <a:lnTo>
                    <a:pt x="1564487" y="1673236"/>
                  </a:lnTo>
                  <a:lnTo>
                    <a:pt x="1559497" y="1674825"/>
                  </a:lnTo>
                  <a:lnTo>
                    <a:pt x="1554507" y="1676187"/>
                  </a:lnTo>
                  <a:lnTo>
                    <a:pt x="1549290" y="1677549"/>
                  </a:lnTo>
                  <a:lnTo>
                    <a:pt x="1543846" y="1678458"/>
                  </a:lnTo>
                  <a:lnTo>
                    <a:pt x="1538630" y="1679139"/>
                  </a:lnTo>
                  <a:lnTo>
                    <a:pt x="1532959" y="1679593"/>
                  </a:lnTo>
                  <a:lnTo>
                    <a:pt x="1527515" y="1679820"/>
                  </a:lnTo>
                  <a:lnTo>
                    <a:pt x="1331996" y="1679820"/>
                  </a:lnTo>
                  <a:lnTo>
                    <a:pt x="1169820" y="1679820"/>
                  </a:lnTo>
                  <a:lnTo>
                    <a:pt x="1169820" y="1730451"/>
                  </a:lnTo>
                  <a:lnTo>
                    <a:pt x="1527515" y="1730451"/>
                  </a:lnTo>
                  <a:lnTo>
                    <a:pt x="1537496" y="1730224"/>
                  </a:lnTo>
                  <a:lnTo>
                    <a:pt x="1547022" y="1729088"/>
                  </a:lnTo>
                  <a:lnTo>
                    <a:pt x="1556322" y="1727953"/>
                  </a:lnTo>
                  <a:lnTo>
                    <a:pt x="1565394" y="1725683"/>
                  </a:lnTo>
                  <a:lnTo>
                    <a:pt x="1574467" y="1723185"/>
                  </a:lnTo>
                  <a:lnTo>
                    <a:pt x="1583313" y="1720461"/>
                  </a:lnTo>
                  <a:lnTo>
                    <a:pt x="1591706" y="1716828"/>
                  </a:lnTo>
                  <a:lnTo>
                    <a:pt x="1600098" y="1712514"/>
                  </a:lnTo>
                  <a:lnTo>
                    <a:pt x="1608037" y="1708200"/>
                  </a:lnTo>
                  <a:lnTo>
                    <a:pt x="1615749" y="1703432"/>
                  </a:lnTo>
                  <a:lnTo>
                    <a:pt x="1623007" y="1697983"/>
                  </a:lnTo>
                  <a:lnTo>
                    <a:pt x="1630265" y="1692307"/>
                  </a:lnTo>
                  <a:lnTo>
                    <a:pt x="1637070" y="1685950"/>
                  </a:lnTo>
                  <a:lnTo>
                    <a:pt x="1643194" y="1679593"/>
                  </a:lnTo>
                  <a:lnTo>
                    <a:pt x="1649318" y="1672781"/>
                  </a:lnTo>
                  <a:lnTo>
                    <a:pt x="1654762" y="1665743"/>
                  </a:lnTo>
                  <a:lnTo>
                    <a:pt x="2174633" y="1612615"/>
                  </a:lnTo>
                  <a:lnTo>
                    <a:pt x="2179170" y="1612388"/>
                  </a:lnTo>
                  <a:lnTo>
                    <a:pt x="2183479" y="1612388"/>
                  </a:lnTo>
                  <a:lnTo>
                    <a:pt x="2188243" y="1612388"/>
                  </a:lnTo>
                  <a:lnTo>
                    <a:pt x="2192552" y="1613069"/>
                  </a:lnTo>
                  <a:lnTo>
                    <a:pt x="2197089" y="1613523"/>
                  </a:lnTo>
                  <a:lnTo>
                    <a:pt x="2201398" y="1614431"/>
                  </a:lnTo>
                  <a:lnTo>
                    <a:pt x="2205481" y="1615566"/>
                  </a:lnTo>
                  <a:lnTo>
                    <a:pt x="2209791" y="1616929"/>
                  </a:lnTo>
                  <a:lnTo>
                    <a:pt x="2214100" y="1618291"/>
                  </a:lnTo>
                  <a:lnTo>
                    <a:pt x="2218183" y="1620107"/>
                  </a:lnTo>
                  <a:lnTo>
                    <a:pt x="2222039" y="1622378"/>
                  </a:lnTo>
                  <a:lnTo>
                    <a:pt x="2225895" y="1624648"/>
                  </a:lnTo>
                  <a:lnTo>
                    <a:pt x="2229751" y="1626919"/>
                  </a:lnTo>
                  <a:lnTo>
                    <a:pt x="2233380" y="1629643"/>
                  </a:lnTo>
                  <a:lnTo>
                    <a:pt x="2237009" y="1632595"/>
                  </a:lnTo>
                  <a:lnTo>
                    <a:pt x="2240411" y="1635773"/>
                  </a:lnTo>
                  <a:lnTo>
                    <a:pt x="2243587" y="1638725"/>
                  </a:lnTo>
                  <a:lnTo>
                    <a:pt x="2246762" y="1642358"/>
                  </a:lnTo>
                  <a:lnTo>
                    <a:pt x="2249711" y="1645990"/>
                  </a:lnTo>
                  <a:lnTo>
                    <a:pt x="2252206" y="1649623"/>
                  </a:lnTo>
                  <a:lnTo>
                    <a:pt x="2254701" y="1653483"/>
                  </a:lnTo>
                  <a:lnTo>
                    <a:pt x="2257196" y="1657342"/>
                  </a:lnTo>
                  <a:lnTo>
                    <a:pt x="2259237" y="1661429"/>
                  </a:lnTo>
                  <a:lnTo>
                    <a:pt x="2261052" y="1665970"/>
                  </a:lnTo>
                  <a:lnTo>
                    <a:pt x="2262867" y="1670057"/>
                  </a:lnTo>
                  <a:lnTo>
                    <a:pt x="2264227" y="1674371"/>
                  </a:lnTo>
                  <a:lnTo>
                    <a:pt x="2265588" y="1679139"/>
                  </a:lnTo>
                  <a:lnTo>
                    <a:pt x="2266723" y="1683453"/>
                  </a:lnTo>
                  <a:lnTo>
                    <a:pt x="2267403" y="1687993"/>
                  </a:lnTo>
                  <a:lnTo>
                    <a:pt x="2267857" y="1692761"/>
                  </a:lnTo>
                  <a:lnTo>
                    <a:pt x="2268083" y="1697302"/>
                  </a:lnTo>
                  <a:lnTo>
                    <a:pt x="2268537" y="1702297"/>
                  </a:lnTo>
                  <a:lnTo>
                    <a:pt x="2268537" y="1712287"/>
                  </a:lnTo>
                  <a:lnTo>
                    <a:pt x="2268083" y="1717055"/>
                  </a:lnTo>
                  <a:lnTo>
                    <a:pt x="2267857" y="1721369"/>
                  </a:lnTo>
                  <a:lnTo>
                    <a:pt x="2267630" y="1726137"/>
                  </a:lnTo>
                  <a:lnTo>
                    <a:pt x="2266949" y="1730451"/>
                  </a:lnTo>
                  <a:lnTo>
                    <a:pt x="2266042" y="1734764"/>
                  </a:lnTo>
                  <a:lnTo>
                    <a:pt x="2265361" y="1739305"/>
                  </a:lnTo>
                  <a:lnTo>
                    <a:pt x="2264001" y="1743392"/>
                  </a:lnTo>
                  <a:lnTo>
                    <a:pt x="2262867" y="1747479"/>
                  </a:lnTo>
                  <a:lnTo>
                    <a:pt x="2261506" y="1751566"/>
                  </a:lnTo>
                  <a:lnTo>
                    <a:pt x="2259918" y="1755653"/>
                  </a:lnTo>
                  <a:lnTo>
                    <a:pt x="2258103" y="1759512"/>
                  </a:lnTo>
                  <a:lnTo>
                    <a:pt x="2256062" y="1763599"/>
                  </a:lnTo>
                  <a:lnTo>
                    <a:pt x="2254247" y="1767459"/>
                  </a:lnTo>
                  <a:lnTo>
                    <a:pt x="2251979" y="1770864"/>
                  </a:lnTo>
                  <a:lnTo>
                    <a:pt x="2249711" y="1774497"/>
                  </a:lnTo>
                  <a:lnTo>
                    <a:pt x="2247216" y="1778130"/>
                  </a:lnTo>
                  <a:lnTo>
                    <a:pt x="2244721" y="1781536"/>
                  </a:lnTo>
                  <a:lnTo>
                    <a:pt x="2241772" y="1784714"/>
                  </a:lnTo>
                  <a:lnTo>
                    <a:pt x="2239050" y="1788120"/>
                  </a:lnTo>
                  <a:lnTo>
                    <a:pt x="2236102" y="1791071"/>
                  </a:lnTo>
                  <a:lnTo>
                    <a:pt x="2233153" y="1794023"/>
                  </a:lnTo>
                  <a:lnTo>
                    <a:pt x="2229977" y="1796747"/>
                  </a:lnTo>
                  <a:lnTo>
                    <a:pt x="2226575" y="1799472"/>
                  </a:lnTo>
                  <a:lnTo>
                    <a:pt x="2223400" y="1801969"/>
                  </a:lnTo>
                  <a:lnTo>
                    <a:pt x="2219771" y="1804240"/>
                  </a:lnTo>
                  <a:lnTo>
                    <a:pt x="2216141" y="1806510"/>
                  </a:lnTo>
                  <a:lnTo>
                    <a:pt x="2212512" y="1808554"/>
                  </a:lnTo>
                  <a:lnTo>
                    <a:pt x="2208657" y="1810370"/>
                  </a:lnTo>
                  <a:lnTo>
                    <a:pt x="2204801" y="1812186"/>
                  </a:lnTo>
                  <a:lnTo>
                    <a:pt x="2200718" y="1813776"/>
                  </a:lnTo>
                  <a:lnTo>
                    <a:pt x="2196635" y="1815365"/>
                  </a:lnTo>
                  <a:lnTo>
                    <a:pt x="2192325" y="1816727"/>
                  </a:lnTo>
                  <a:lnTo>
                    <a:pt x="1439282" y="2028332"/>
                  </a:lnTo>
                  <a:lnTo>
                    <a:pt x="1418869" y="2033781"/>
                  </a:lnTo>
                  <a:lnTo>
                    <a:pt x="1398682" y="2039003"/>
                  </a:lnTo>
                  <a:lnTo>
                    <a:pt x="1378268" y="2043317"/>
                  </a:lnTo>
                  <a:lnTo>
                    <a:pt x="1357854" y="2047404"/>
                  </a:lnTo>
                  <a:lnTo>
                    <a:pt x="1337213" y="2051037"/>
                  </a:lnTo>
                  <a:lnTo>
                    <a:pt x="1316573" y="2054442"/>
                  </a:lnTo>
                  <a:lnTo>
                    <a:pt x="1295932" y="2056940"/>
                  </a:lnTo>
                  <a:lnTo>
                    <a:pt x="1275291" y="2059437"/>
                  </a:lnTo>
                  <a:lnTo>
                    <a:pt x="1254424" y="2061254"/>
                  </a:lnTo>
                  <a:lnTo>
                    <a:pt x="1233556" y="2062389"/>
                  </a:lnTo>
                  <a:lnTo>
                    <a:pt x="1212916" y="2063297"/>
                  </a:lnTo>
                  <a:lnTo>
                    <a:pt x="1192048" y="2063751"/>
                  </a:lnTo>
                  <a:lnTo>
                    <a:pt x="1171181" y="2063751"/>
                  </a:lnTo>
                  <a:lnTo>
                    <a:pt x="1150087" y="2063297"/>
                  </a:lnTo>
                  <a:lnTo>
                    <a:pt x="1129219" y="2062162"/>
                  </a:lnTo>
                  <a:lnTo>
                    <a:pt x="1108352" y="2060573"/>
                  </a:lnTo>
                  <a:lnTo>
                    <a:pt x="796701" y="2035598"/>
                  </a:lnTo>
                  <a:lnTo>
                    <a:pt x="792391" y="2035144"/>
                  </a:lnTo>
                  <a:lnTo>
                    <a:pt x="788081" y="2034463"/>
                  </a:lnTo>
                  <a:lnTo>
                    <a:pt x="783545" y="2033554"/>
                  </a:lnTo>
                  <a:lnTo>
                    <a:pt x="779462" y="2032419"/>
                  </a:lnTo>
                  <a:lnTo>
                    <a:pt x="779462" y="1468438"/>
                  </a:lnTo>
                  <a:lnTo>
                    <a:pt x="779462" y="1467534"/>
                  </a:lnTo>
                  <a:lnTo>
                    <a:pt x="779462" y="1465263"/>
                  </a:lnTo>
                  <a:close/>
                  <a:moveTo>
                    <a:pt x="0" y="1401763"/>
                  </a:moveTo>
                  <a:lnTo>
                    <a:pt x="695325" y="1401763"/>
                  </a:lnTo>
                  <a:lnTo>
                    <a:pt x="695325" y="1572487"/>
                  </a:lnTo>
                  <a:lnTo>
                    <a:pt x="695325" y="1927085"/>
                  </a:lnTo>
                  <a:lnTo>
                    <a:pt x="695325" y="2247901"/>
                  </a:lnTo>
                  <a:lnTo>
                    <a:pt x="0" y="2247901"/>
                  </a:lnTo>
                  <a:lnTo>
                    <a:pt x="0" y="1401763"/>
                  </a:lnTo>
                  <a:close/>
                  <a:moveTo>
                    <a:pt x="1870009" y="1163726"/>
                  </a:moveTo>
                  <a:lnTo>
                    <a:pt x="1870009" y="1180300"/>
                  </a:lnTo>
                  <a:lnTo>
                    <a:pt x="1861189" y="1180981"/>
                  </a:lnTo>
                  <a:lnTo>
                    <a:pt x="1853274" y="1182343"/>
                  </a:lnTo>
                  <a:lnTo>
                    <a:pt x="1845586" y="1183705"/>
                  </a:lnTo>
                  <a:lnTo>
                    <a:pt x="1838575" y="1185522"/>
                  </a:lnTo>
                  <a:lnTo>
                    <a:pt x="1832243" y="1188019"/>
                  </a:lnTo>
                  <a:lnTo>
                    <a:pt x="1826138" y="1190290"/>
                  </a:lnTo>
                  <a:lnTo>
                    <a:pt x="1820936" y="1193014"/>
                  </a:lnTo>
                  <a:lnTo>
                    <a:pt x="1816187" y="1196193"/>
                  </a:lnTo>
                  <a:lnTo>
                    <a:pt x="1811891" y="1199825"/>
                  </a:lnTo>
                  <a:lnTo>
                    <a:pt x="1810081" y="1201642"/>
                  </a:lnTo>
                  <a:lnTo>
                    <a:pt x="1808272" y="1203458"/>
                  </a:lnTo>
                  <a:lnTo>
                    <a:pt x="1806689" y="1205501"/>
                  </a:lnTo>
                  <a:lnTo>
                    <a:pt x="1805106" y="1207545"/>
                  </a:lnTo>
                  <a:lnTo>
                    <a:pt x="1803749" y="1209588"/>
                  </a:lnTo>
                  <a:lnTo>
                    <a:pt x="1802619" y="1211859"/>
                  </a:lnTo>
                  <a:lnTo>
                    <a:pt x="1801488" y="1214356"/>
                  </a:lnTo>
                  <a:lnTo>
                    <a:pt x="1800583" y="1216627"/>
                  </a:lnTo>
                  <a:lnTo>
                    <a:pt x="1799679" y="1219124"/>
                  </a:lnTo>
                  <a:lnTo>
                    <a:pt x="1799227" y="1221395"/>
                  </a:lnTo>
                  <a:lnTo>
                    <a:pt x="1798548" y="1226844"/>
                  </a:lnTo>
                  <a:lnTo>
                    <a:pt x="1798096" y="1232520"/>
                  </a:lnTo>
                  <a:lnTo>
                    <a:pt x="1798096" y="1236379"/>
                  </a:lnTo>
                  <a:lnTo>
                    <a:pt x="1798774" y="1240239"/>
                  </a:lnTo>
                  <a:lnTo>
                    <a:pt x="1799227" y="1243872"/>
                  </a:lnTo>
                  <a:lnTo>
                    <a:pt x="1800357" y="1247504"/>
                  </a:lnTo>
                  <a:lnTo>
                    <a:pt x="1801488" y="1251137"/>
                  </a:lnTo>
                  <a:lnTo>
                    <a:pt x="1802845" y="1254543"/>
                  </a:lnTo>
                  <a:lnTo>
                    <a:pt x="1804654" y="1257948"/>
                  </a:lnTo>
                  <a:lnTo>
                    <a:pt x="1806689" y="1261354"/>
                  </a:lnTo>
                  <a:lnTo>
                    <a:pt x="1808725" y="1264079"/>
                  </a:lnTo>
                  <a:lnTo>
                    <a:pt x="1810986" y="1267257"/>
                  </a:lnTo>
                  <a:lnTo>
                    <a:pt x="1813474" y="1269755"/>
                  </a:lnTo>
                  <a:lnTo>
                    <a:pt x="1815961" y="1272252"/>
                  </a:lnTo>
                  <a:lnTo>
                    <a:pt x="1818449" y="1274750"/>
                  </a:lnTo>
                  <a:lnTo>
                    <a:pt x="1821162" y="1277020"/>
                  </a:lnTo>
                  <a:lnTo>
                    <a:pt x="1823876" y="1278836"/>
                  </a:lnTo>
                  <a:lnTo>
                    <a:pt x="1826816" y="1280653"/>
                  </a:lnTo>
                  <a:lnTo>
                    <a:pt x="1834053" y="1284740"/>
                  </a:lnTo>
                  <a:lnTo>
                    <a:pt x="1843777" y="1289734"/>
                  </a:lnTo>
                  <a:lnTo>
                    <a:pt x="1855988" y="1295638"/>
                  </a:lnTo>
                  <a:lnTo>
                    <a:pt x="1870914" y="1302676"/>
                  </a:lnTo>
                  <a:lnTo>
                    <a:pt x="1875436" y="1304719"/>
                  </a:lnTo>
                  <a:lnTo>
                    <a:pt x="1879507" y="1306763"/>
                  </a:lnTo>
                  <a:lnTo>
                    <a:pt x="1883125" y="1309033"/>
                  </a:lnTo>
                  <a:lnTo>
                    <a:pt x="1886065" y="1311077"/>
                  </a:lnTo>
                  <a:lnTo>
                    <a:pt x="1889005" y="1312893"/>
                  </a:lnTo>
                  <a:lnTo>
                    <a:pt x="1891040" y="1314936"/>
                  </a:lnTo>
                  <a:lnTo>
                    <a:pt x="1892623" y="1316980"/>
                  </a:lnTo>
                  <a:lnTo>
                    <a:pt x="1893528" y="1318796"/>
                  </a:lnTo>
                  <a:lnTo>
                    <a:pt x="1894432" y="1320839"/>
                  </a:lnTo>
                  <a:lnTo>
                    <a:pt x="1895111" y="1323110"/>
                  </a:lnTo>
                  <a:lnTo>
                    <a:pt x="1895563" y="1325834"/>
                  </a:lnTo>
                  <a:lnTo>
                    <a:pt x="1896241" y="1328559"/>
                  </a:lnTo>
                  <a:lnTo>
                    <a:pt x="1896694" y="1335597"/>
                  </a:lnTo>
                  <a:lnTo>
                    <a:pt x="1896920" y="1343544"/>
                  </a:lnTo>
                  <a:lnTo>
                    <a:pt x="1896694" y="1346722"/>
                  </a:lnTo>
                  <a:lnTo>
                    <a:pt x="1896241" y="1349447"/>
                  </a:lnTo>
                  <a:lnTo>
                    <a:pt x="1894885" y="1352171"/>
                  </a:lnTo>
                  <a:lnTo>
                    <a:pt x="1893302" y="1353988"/>
                  </a:lnTo>
                  <a:lnTo>
                    <a:pt x="1892623" y="1354669"/>
                  </a:lnTo>
                  <a:lnTo>
                    <a:pt x="1891492" y="1355577"/>
                  </a:lnTo>
                  <a:lnTo>
                    <a:pt x="1889005" y="1356485"/>
                  </a:lnTo>
                  <a:lnTo>
                    <a:pt x="1886065" y="1357393"/>
                  </a:lnTo>
                  <a:lnTo>
                    <a:pt x="1882899" y="1357620"/>
                  </a:lnTo>
                  <a:lnTo>
                    <a:pt x="1880864" y="1357620"/>
                  </a:lnTo>
                  <a:lnTo>
                    <a:pt x="1879055" y="1357393"/>
                  </a:lnTo>
                  <a:lnTo>
                    <a:pt x="1877472" y="1356712"/>
                  </a:lnTo>
                  <a:lnTo>
                    <a:pt x="1875889" y="1356258"/>
                  </a:lnTo>
                  <a:lnTo>
                    <a:pt x="1874532" y="1355577"/>
                  </a:lnTo>
                  <a:lnTo>
                    <a:pt x="1873627" y="1354669"/>
                  </a:lnTo>
                  <a:lnTo>
                    <a:pt x="1872723" y="1353761"/>
                  </a:lnTo>
                  <a:lnTo>
                    <a:pt x="1872270" y="1352398"/>
                  </a:lnTo>
                  <a:lnTo>
                    <a:pt x="1871818" y="1350809"/>
                  </a:lnTo>
                  <a:lnTo>
                    <a:pt x="1871140" y="1348993"/>
                  </a:lnTo>
                  <a:lnTo>
                    <a:pt x="1870461" y="1343544"/>
                  </a:lnTo>
                  <a:lnTo>
                    <a:pt x="1870235" y="1336051"/>
                  </a:lnTo>
                  <a:lnTo>
                    <a:pt x="1870009" y="1326515"/>
                  </a:lnTo>
                  <a:lnTo>
                    <a:pt x="1870009" y="1314028"/>
                  </a:lnTo>
                  <a:lnTo>
                    <a:pt x="1799227" y="1314028"/>
                  </a:lnTo>
                  <a:lnTo>
                    <a:pt x="1799227" y="1324018"/>
                  </a:lnTo>
                  <a:lnTo>
                    <a:pt x="1799227" y="1328332"/>
                  </a:lnTo>
                  <a:lnTo>
                    <a:pt x="1799453" y="1332192"/>
                  </a:lnTo>
                  <a:lnTo>
                    <a:pt x="1799905" y="1336278"/>
                  </a:lnTo>
                  <a:lnTo>
                    <a:pt x="1800583" y="1339911"/>
                  </a:lnTo>
                  <a:lnTo>
                    <a:pt x="1801262" y="1343544"/>
                  </a:lnTo>
                  <a:lnTo>
                    <a:pt x="1802166" y="1346949"/>
                  </a:lnTo>
                  <a:lnTo>
                    <a:pt x="1803071" y="1350355"/>
                  </a:lnTo>
                  <a:lnTo>
                    <a:pt x="1804428" y="1353534"/>
                  </a:lnTo>
                  <a:lnTo>
                    <a:pt x="1806011" y="1356258"/>
                  </a:lnTo>
                  <a:lnTo>
                    <a:pt x="1807368" y="1359210"/>
                  </a:lnTo>
                  <a:lnTo>
                    <a:pt x="1809177" y="1361707"/>
                  </a:lnTo>
                  <a:lnTo>
                    <a:pt x="1810986" y="1364205"/>
                  </a:lnTo>
                  <a:lnTo>
                    <a:pt x="1813021" y="1366702"/>
                  </a:lnTo>
                  <a:lnTo>
                    <a:pt x="1815509" y="1368746"/>
                  </a:lnTo>
                  <a:lnTo>
                    <a:pt x="1817770" y="1370562"/>
                  </a:lnTo>
                  <a:lnTo>
                    <a:pt x="1820258" y="1372378"/>
                  </a:lnTo>
                  <a:lnTo>
                    <a:pt x="1825685" y="1375557"/>
                  </a:lnTo>
                  <a:lnTo>
                    <a:pt x="1831339" y="1378508"/>
                  </a:lnTo>
                  <a:lnTo>
                    <a:pt x="1837219" y="1381006"/>
                  </a:lnTo>
                  <a:lnTo>
                    <a:pt x="1843551" y="1383276"/>
                  </a:lnTo>
                  <a:lnTo>
                    <a:pt x="1849656" y="1385093"/>
                  </a:lnTo>
                  <a:lnTo>
                    <a:pt x="1856214" y="1386455"/>
                  </a:lnTo>
                  <a:lnTo>
                    <a:pt x="1862999" y="1387590"/>
                  </a:lnTo>
                  <a:lnTo>
                    <a:pt x="1870009" y="1388271"/>
                  </a:lnTo>
                  <a:lnTo>
                    <a:pt x="1870009" y="1408479"/>
                  </a:lnTo>
                  <a:lnTo>
                    <a:pt x="1902573" y="1408479"/>
                  </a:lnTo>
                  <a:lnTo>
                    <a:pt x="1902573" y="1388725"/>
                  </a:lnTo>
                  <a:lnTo>
                    <a:pt x="1911393" y="1387817"/>
                  </a:lnTo>
                  <a:lnTo>
                    <a:pt x="1919534" y="1386228"/>
                  </a:lnTo>
                  <a:lnTo>
                    <a:pt x="1927223" y="1384411"/>
                  </a:lnTo>
                  <a:lnTo>
                    <a:pt x="1934460" y="1382141"/>
                  </a:lnTo>
                  <a:lnTo>
                    <a:pt x="1941018" y="1379417"/>
                  </a:lnTo>
                  <a:lnTo>
                    <a:pt x="1947124" y="1376692"/>
                  </a:lnTo>
                  <a:lnTo>
                    <a:pt x="1952551" y="1373286"/>
                  </a:lnTo>
                  <a:lnTo>
                    <a:pt x="1954812" y="1371470"/>
                  </a:lnTo>
                  <a:lnTo>
                    <a:pt x="1957300" y="1369427"/>
                  </a:lnTo>
                  <a:lnTo>
                    <a:pt x="1959561" y="1367610"/>
                  </a:lnTo>
                  <a:lnTo>
                    <a:pt x="1961597" y="1365567"/>
                  </a:lnTo>
                  <a:lnTo>
                    <a:pt x="1963632" y="1363296"/>
                  </a:lnTo>
                  <a:lnTo>
                    <a:pt x="1965441" y="1360799"/>
                  </a:lnTo>
                  <a:lnTo>
                    <a:pt x="1967024" y="1358529"/>
                  </a:lnTo>
                  <a:lnTo>
                    <a:pt x="1968381" y="1356031"/>
                  </a:lnTo>
                  <a:lnTo>
                    <a:pt x="1969738" y="1353534"/>
                  </a:lnTo>
                  <a:lnTo>
                    <a:pt x="1971095" y="1350809"/>
                  </a:lnTo>
                  <a:lnTo>
                    <a:pt x="1971999" y="1348085"/>
                  </a:lnTo>
                  <a:lnTo>
                    <a:pt x="1972904" y="1345133"/>
                  </a:lnTo>
                  <a:lnTo>
                    <a:pt x="1973808" y="1342408"/>
                  </a:lnTo>
                  <a:lnTo>
                    <a:pt x="1974487" y="1339230"/>
                  </a:lnTo>
                  <a:lnTo>
                    <a:pt x="1975165" y="1333100"/>
                  </a:lnTo>
                  <a:lnTo>
                    <a:pt x="1975391" y="1326288"/>
                  </a:lnTo>
                  <a:lnTo>
                    <a:pt x="1975391" y="1321975"/>
                  </a:lnTo>
                  <a:lnTo>
                    <a:pt x="1975165" y="1318115"/>
                  </a:lnTo>
                  <a:lnTo>
                    <a:pt x="1974713" y="1314255"/>
                  </a:lnTo>
                  <a:lnTo>
                    <a:pt x="1973808" y="1310395"/>
                  </a:lnTo>
                  <a:lnTo>
                    <a:pt x="1972904" y="1306990"/>
                  </a:lnTo>
                  <a:lnTo>
                    <a:pt x="1971773" y="1303584"/>
                  </a:lnTo>
                  <a:lnTo>
                    <a:pt x="1970190" y="1300406"/>
                  </a:lnTo>
                  <a:lnTo>
                    <a:pt x="1968607" y="1297454"/>
                  </a:lnTo>
                  <a:lnTo>
                    <a:pt x="1967024" y="1294502"/>
                  </a:lnTo>
                  <a:lnTo>
                    <a:pt x="1965215" y="1292005"/>
                  </a:lnTo>
                  <a:lnTo>
                    <a:pt x="1963406" y="1289507"/>
                  </a:lnTo>
                  <a:lnTo>
                    <a:pt x="1961371" y="1287237"/>
                  </a:lnTo>
                  <a:lnTo>
                    <a:pt x="1959109" y="1284967"/>
                  </a:lnTo>
                  <a:lnTo>
                    <a:pt x="1956848" y="1282923"/>
                  </a:lnTo>
                  <a:lnTo>
                    <a:pt x="1954586" y="1281107"/>
                  </a:lnTo>
                  <a:lnTo>
                    <a:pt x="1952325" y="1279518"/>
                  </a:lnTo>
                  <a:lnTo>
                    <a:pt x="1945993" y="1275885"/>
                  </a:lnTo>
                  <a:lnTo>
                    <a:pt x="1938078" y="1271798"/>
                  </a:lnTo>
                  <a:lnTo>
                    <a:pt x="1927901" y="1267030"/>
                  </a:lnTo>
                  <a:lnTo>
                    <a:pt x="1915464" y="1261581"/>
                  </a:lnTo>
                  <a:lnTo>
                    <a:pt x="1900990" y="1254997"/>
                  </a:lnTo>
                  <a:lnTo>
                    <a:pt x="1889909" y="1249548"/>
                  </a:lnTo>
                  <a:lnTo>
                    <a:pt x="1881995" y="1245461"/>
                  </a:lnTo>
                  <a:lnTo>
                    <a:pt x="1879281" y="1243872"/>
                  </a:lnTo>
                  <a:lnTo>
                    <a:pt x="1877246" y="1242510"/>
                  </a:lnTo>
                  <a:lnTo>
                    <a:pt x="1875663" y="1241147"/>
                  </a:lnTo>
                  <a:lnTo>
                    <a:pt x="1874306" y="1239558"/>
                  </a:lnTo>
                  <a:lnTo>
                    <a:pt x="1872949" y="1237742"/>
                  </a:lnTo>
                  <a:lnTo>
                    <a:pt x="1872270" y="1235925"/>
                  </a:lnTo>
                  <a:lnTo>
                    <a:pt x="1871592" y="1233655"/>
                  </a:lnTo>
                  <a:lnTo>
                    <a:pt x="1870914" y="1231157"/>
                  </a:lnTo>
                  <a:lnTo>
                    <a:pt x="1870687" y="1228433"/>
                  </a:lnTo>
                  <a:lnTo>
                    <a:pt x="1870461" y="1225708"/>
                  </a:lnTo>
                  <a:lnTo>
                    <a:pt x="1870687" y="1222076"/>
                  </a:lnTo>
                  <a:lnTo>
                    <a:pt x="1871140" y="1219124"/>
                  </a:lnTo>
                  <a:lnTo>
                    <a:pt x="1872270" y="1216627"/>
                  </a:lnTo>
                  <a:lnTo>
                    <a:pt x="1873853" y="1214583"/>
                  </a:lnTo>
                  <a:lnTo>
                    <a:pt x="1874532" y="1213675"/>
                  </a:lnTo>
                  <a:lnTo>
                    <a:pt x="1875663" y="1212994"/>
                  </a:lnTo>
                  <a:lnTo>
                    <a:pt x="1877924" y="1211859"/>
                  </a:lnTo>
                  <a:lnTo>
                    <a:pt x="1880412" y="1211178"/>
                  </a:lnTo>
                  <a:lnTo>
                    <a:pt x="1883577" y="1210951"/>
                  </a:lnTo>
                  <a:lnTo>
                    <a:pt x="1887196" y="1211178"/>
                  </a:lnTo>
                  <a:lnTo>
                    <a:pt x="1888779" y="1211405"/>
                  </a:lnTo>
                  <a:lnTo>
                    <a:pt x="1889909" y="1211859"/>
                  </a:lnTo>
                  <a:lnTo>
                    <a:pt x="1891266" y="1212767"/>
                  </a:lnTo>
                  <a:lnTo>
                    <a:pt x="1892397" y="1213221"/>
                  </a:lnTo>
                  <a:lnTo>
                    <a:pt x="1893302" y="1214356"/>
                  </a:lnTo>
                  <a:lnTo>
                    <a:pt x="1894206" y="1215037"/>
                  </a:lnTo>
                  <a:lnTo>
                    <a:pt x="1894658" y="1216400"/>
                  </a:lnTo>
                  <a:lnTo>
                    <a:pt x="1895111" y="1217989"/>
                  </a:lnTo>
                  <a:lnTo>
                    <a:pt x="1896015" y="1221849"/>
                  </a:lnTo>
                  <a:lnTo>
                    <a:pt x="1896468" y="1226844"/>
                  </a:lnTo>
                  <a:lnTo>
                    <a:pt x="1896468" y="1233201"/>
                  </a:lnTo>
                  <a:lnTo>
                    <a:pt x="1896468" y="1241601"/>
                  </a:lnTo>
                  <a:lnTo>
                    <a:pt x="1967250" y="1241601"/>
                  </a:lnTo>
                  <a:lnTo>
                    <a:pt x="1967703" y="1235925"/>
                  </a:lnTo>
                  <a:lnTo>
                    <a:pt x="1967929" y="1231838"/>
                  </a:lnTo>
                  <a:lnTo>
                    <a:pt x="1967703" y="1226389"/>
                  </a:lnTo>
                  <a:lnTo>
                    <a:pt x="1967024" y="1220940"/>
                  </a:lnTo>
                  <a:lnTo>
                    <a:pt x="1965667" y="1216173"/>
                  </a:lnTo>
                  <a:lnTo>
                    <a:pt x="1963858" y="1211405"/>
                  </a:lnTo>
                  <a:lnTo>
                    <a:pt x="1961597" y="1207318"/>
                  </a:lnTo>
                  <a:lnTo>
                    <a:pt x="1958657" y="1203231"/>
                  </a:lnTo>
                  <a:lnTo>
                    <a:pt x="1955491" y="1199598"/>
                  </a:lnTo>
                  <a:lnTo>
                    <a:pt x="1951646" y="1196193"/>
                  </a:lnTo>
                  <a:lnTo>
                    <a:pt x="1947350" y="1193014"/>
                  </a:lnTo>
                  <a:lnTo>
                    <a:pt x="1942375" y="1190290"/>
                  </a:lnTo>
                  <a:lnTo>
                    <a:pt x="1937173" y="1187565"/>
                  </a:lnTo>
                  <a:lnTo>
                    <a:pt x="1931067" y="1185522"/>
                  </a:lnTo>
                  <a:lnTo>
                    <a:pt x="1924735" y="1183705"/>
                  </a:lnTo>
                  <a:lnTo>
                    <a:pt x="1917951" y="1182343"/>
                  </a:lnTo>
                  <a:lnTo>
                    <a:pt x="1910488" y="1180981"/>
                  </a:lnTo>
                  <a:lnTo>
                    <a:pt x="1902573" y="1180300"/>
                  </a:lnTo>
                  <a:lnTo>
                    <a:pt x="1902573" y="1163726"/>
                  </a:lnTo>
                  <a:lnTo>
                    <a:pt x="1870009" y="1163726"/>
                  </a:lnTo>
                  <a:close/>
                  <a:moveTo>
                    <a:pt x="1886970" y="1085850"/>
                  </a:moveTo>
                  <a:lnTo>
                    <a:pt x="1896920" y="1086304"/>
                  </a:lnTo>
                  <a:lnTo>
                    <a:pt x="1907322" y="1086985"/>
                  </a:lnTo>
                  <a:lnTo>
                    <a:pt x="1917047" y="1088347"/>
                  </a:lnTo>
                  <a:lnTo>
                    <a:pt x="1926997" y="1090164"/>
                  </a:lnTo>
                  <a:lnTo>
                    <a:pt x="1936495" y="1092434"/>
                  </a:lnTo>
                  <a:lnTo>
                    <a:pt x="1945993" y="1094931"/>
                  </a:lnTo>
                  <a:lnTo>
                    <a:pt x="1955265" y="1098110"/>
                  </a:lnTo>
                  <a:lnTo>
                    <a:pt x="1964310" y="1101743"/>
                  </a:lnTo>
                  <a:lnTo>
                    <a:pt x="1973130" y="1105830"/>
                  </a:lnTo>
                  <a:lnTo>
                    <a:pt x="1981723" y="1110143"/>
                  </a:lnTo>
                  <a:lnTo>
                    <a:pt x="1990091" y="1114911"/>
                  </a:lnTo>
                  <a:lnTo>
                    <a:pt x="1998232" y="1120133"/>
                  </a:lnTo>
                  <a:lnTo>
                    <a:pt x="2005921" y="1125809"/>
                  </a:lnTo>
                  <a:lnTo>
                    <a:pt x="2013383" y="1131712"/>
                  </a:lnTo>
                  <a:lnTo>
                    <a:pt x="2020620" y="1137843"/>
                  </a:lnTo>
                  <a:lnTo>
                    <a:pt x="2027630" y="1144654"/>
                  </a:lnTo>
                  <a:lnTo>
                    <a:pt x="2034415" y="1151465"/>
                  </a:lnTo>
                  <a:lnTo>
                    <a:pt x="2040520" y="1158731"/>
                  </a:lnTo>
                  <a:lnTo>
                    <a:pt x="2046400" y="1166223"/>
                  </a:lnTo>
                  <a:lnTo>
                    <a:pt x="2052054" y="1174170"/>
                  </a:lnTo>
                  <a:lnTo>
                    <a:pt x="2057255" y="1182343"/>
                  </a:lnTo>
                  <a:lnTo>
                    <a:pt x="2062004" y="1190744"/>
                  </a:lnTo>
                  <a:lnTo>
                    <a:pt x="2066527" y="1199371"/>
                  </a:lnTo>
                  <a:lnTo>
                    <a:pt x="2070371" y="1207999"/>
                  </a:lnTo>
                  <a:lnTo>
                    <a:pt x="2073989" y="1217081"/>
                  </a:lnTo>
                  <a:lnTo>
                    <a:pt x="2076929" y="1226389"/>
                  </a:lnTo>
                  <a:lnTo>
                    <a:pt x="2079869" y="1235925"/>
                  </a:lnTo>
                  <a:lnTo>
                    <a:pt x="2081904" y="1245688"/>
                  </a:lnTo>
                  <a:lnTo>
                    <a:pt x="2083714" y="1255678"/>
                  </a:lnTo>
                  <a:lnTo>
                    <a:pt x="2085070" y="1265668"/>
                  </a:lnTo>
                  <a:lnTo>
                    <a:pt x="2085749" y="1275658"/>
                  </a:lnTo>
                  <a:lnTo>
                    <a:pt x="2085975" y="1286102"/>
                  </a:lnTo>
                  <a:lnTo>
                    <a:pt x="2085749" y="1296319"/>
                  </a:lnTo>
                  <a:lnTo>
                    <a:pt x="2085070" y="1306536"/>
                  </a:lnTo>
                  <a:lnTo>
                    <a:pt x="2083714" y="1316526"/>
                  </a:lnTo>
                  <a:lnTo>
                    <a:pt x="2081904" y="1326288"/>
                  </a:lnTo>
                  <a:lnTo>
                    <a:pt x="2079869" y="1335824"/>
                  </a:lnTo>
                  <a:lnTo>
                    <a:pt x="2076929" y="1345360"/>
                  </a:lnTo>
                  <a:lnTo>
                    <a:pt x="2073989" y="1354669"/>
                  </a:lnTo>
                  <a:lnTo>
                    <a:pt x="2070371" y="1363751"/>
                  </a:lnTo>
                  <a:lnTo>
                    <a:pt x="2066527" y="1372832"/>
                  </a:lnTo>
                  <a:lnTo>
                    <a:pt x="2062004" y="1381233"/>
                  </a:lnTo>
                  <a:lnTo>
                    <a:pt x="2057255" y="1389633"/>
                  </a:lnTo>
                  <a:lnTo>
                    <a:pt x="2052054" y="1397807"/>
                  </a:lnTo>
                  <a:lnTo>
                    <a:pt x="2046400" y="1405527"/>
                  </a:lnTo>
                  <a:lnTo>
                    <a:pt x="2040520" y="1413019"/>
                  </a:lnTo>
                  <a:lnTo>
                    <a:pt x="2034415" y="1420285"/>
                  </a:lnTo>
                  <a:lnTo>
                    <a:pt x="2027630" y="1427323"/>
                  </a:lnTo>
                  <a:lnTo>
                    <a:pt x="2020620" y="1433907"/>
                  </a:lnTo>
                  <a:lnTo>
                    <a:pt x="2013383" y="1440265"/>
                  </a:lnTo>
                  <a:lnTo>
                    <a:pt x="2005921" y="1446168"/>
                  </a:lnTo>
                  <a:lnTo>
                    <a:pt x="1998232" y="1451844"/>
                  </a:lnTo>
                  <a:lnTo>
                    <a:pt x="1990091" y="1456839"/>
                  </a:lnTo>
                  <a:lnTo>
                    <a:pt x="1981723" y="1461834"/>
                  </a:lnTo>
                  <a:lnTo>
                    <a:pt x="1973130" y="1466147"/>
                  </a:lnTo>
                  <a:lnTo>
                    <a:pt x="1964310" y="1470007"/>
                  </a:lnTo>
                  <a:lnTo>
                    <a:pt x="1955265" y="1473640"/>
                  </a:lnTo>
                  <a:lnTo>
                    <a:pt x="1945993" y="1476819"/>
                  </a:lnTo>
                  <a:lnTo>
                    <a:pt x="1936495" y="1479770"/>
                  </a:lnTo>
                  <a:lnTo>
                    <a:pt x="1926997" y="1481813"/>
                  </a:lnTo>
                  <a:lnTo>
                    <a:pt x="1917047" y="1483630"/>
                  </a:lnTo>
                  <a:lnTo>
                    <a:pt x="1907322" y="1484765"/>
                  </a:lnTo>
                  <a:lnTo>
                    <a:pt x="1896920" y="1485673"/>
                  </a:lnTo>
                  <a:lnTo>
                    <a:pt x="1886970" y="1485900"/>
                  </a:lnTo>
                  <a:lnTo>
                    <a:pt x="1876567" y="1485673"/>
                  </a:lnTo>
                  <a:lnTo>
                    <a:pt x="1866391" y="1484765"/>
                  </a:lnTo>
                  <a:lnTo>
                    <a:pt x="1856667" y="1483630"/>
                  </a:lnTo>
                  <a:lnTo>
                    <a:pt x="1846490" y="1481813"/>
                  </a:lnTo>
                  <a:lnTo>
                    <a:pt x="1836992" y="1479770"/>
                  </a:lnTo>
                  <a:lnTo>
                    <a:pt x="1827494" y="1476819"/>
                  </a:lnTo>
                  <a:lnTo>
                    <a:pt x="1818223" y="1473640"/>
                  </a:lnTo>
                  <a:lnTo>
                    <a:pt x="1809177" y="1470007"/>
                  </a:lnTo>
                  <a:lnTo>
                    <a:pt x="1800583" y="1466147"/>
                  </a:lnTo>
                  <a:lnTo>
                    <a:pt x="1791764" y="1461834"/>
                  </a:lnTo>
                  <a:lnTo>
                    <a:pt x="1783623" y="1456839"/>
                  </a:lnTo>
                  <a:lnTo>
                    <a:pt x="1775256" y="1451844"/>
                  </a:lnTo>
                  <a:lnTo>
                    <a:pt x="1767567" y="1446168"/>
                  </a:lnTo>
                  <a:lnTo>
                    <a:pt x="1760104" y="1440265"/>
                  </a:lnTo>
                  <a:lnTo>
                    <a:pt x="1752867" y="1433907"/>
                  </a:lnTo>
                  <a:lnTo>
                    <a:pt x="1746083" y="1427323"/>
                  </a:lnTo>
                  <a:lnTo>
                    <a:pt x="1739299" y="1420285"/>
                  </a:lnTo>
                  <a:lnTo>
                    <a:pt x="1733193" y="1413019"/>
                  </a:lnTo>
                  <a:lnTo>
                    <a:pt x="1727313" y="1405527"/>
                  </a:lnTo>
                  <a:lnTo>
                    <a:pt x="1721660" y="1397807"/>
                  </a:lnTo>
                  <a:lnTo>
                    <a:pt x="1716458" y="1389633"/>
                  </a:lnTo>
                  <a:lnTo>
                    <a:pt x="1711483" y="1381233"/>
                  </a:lnTo>
                  <a:lnTo>
                    <a:pt x="1707187" y="1372832"/>
                  </a:lnTo>
                  <a:lnTo>
                    <a:pt x="1703342" y="1363751"/>
                  </a:lnTo>
                  <a:lnTo>
                    <a:pt x="1699724" y="1354669"/>
                  </a:lnTo>
                  <a:lnTo>
                    <a:pt x="1696558" y="1345360"/>
                  </a:lnTo>
                  <a:lnTo>
                    <a:pt x="1693844" y="1335824"/>
                  </a:lnTo>
                  <a:lnTo>
                    <a:pt x="1691809" y="1326288"/>
                  </a:lnTo>
                  <a:lnTo>
                    <a:pt x="1690000" y="1316526"/>
                  </a:lnTo>
                  <a:lnTo>
                    <a:pt x="1688643" y="1306536"/>
                  </a:lnTo>
                  <a:lnTo>
                    <a:pt x="1687965" y="1296319"/>
                  </a:lnTo>
                  <a:lnTo>
                    <a:pt x="1687512" y="1286102"/>
                  </a:lnTo>
                  <a:lnTo>
                    <a:pt x="1687965" y="1275658"/>
                  </a:lnTo>
                  <a:lnTo>
                    <a:pt x="1688643" y="1265668"/>
                  </a:lnTo>
                  <a:lnTo>
                    <a:pt x="1690000" y="1255678"/>
                  </a:lnTo>
                  <a:lnTo>
                    <a:pt x="1691809" y="1245688"/>
                  </a:lnTo>
                  <a:lnTo>
                    <a:pt x="1693844" y="1235925"/>
                  </a:lnTo>
                  <a:lnTo>
                    <a:pt x="1696558" y="1226389"/>
                  </a:lnTo>
                  <a:lnTo>
                    <a:pt x="1699724" y="1217081"/>
                  </a:lnTo>
                  <a:lnTo>
                    <a:pt x="1703342" y="1207999"/>
                  </a:lnTo>
                  <a:lnTo>
                    <a:pt x="1707187" y="1199371"/>
                  </a:lnTo>
                  <a:lnTo>
                    <a:pt x="1711483" y="1190744"/>
                  </a:lnTo>
                  <a:lnTo>
                    <a:pt x="1716458" y="1182343"/>
                  </a:lnTo>
                  <a:lnTo>
                    <a:pt x="1721660" y="1174170"/>
                  </a:lnTo>
                  <a:lnTo>
                    <a:pt x="1727313" y="1166223"/>
                  </a:lnTo>
                  <a:lnTo>
                    <a:pt x="1733193" y="1158731"/>
                  </a:lnTo>
                  <a:lnTo>
                    <a:pt x="1739299" y="1151465"/>
                  </a:lnTo>
                  <a:lnTo>
                    <a:pt x="1746083" y="1144654"/>
                  </a:lnTo>
                  <a:lnTo>
                    <a:pt x="1752867" y="1137843"/>
                  </a:lnTo>
                  <a:lnTo>
                    <a:pt x="1760104" y="1131712"/>
                  </a:lnTo>
                  <a:lnTo>
                    <a:pt x="1767567" y="1125809"/>
                  </a:lnTo>
                  <a:lnTo>
                    <a:pt x="1775256" y="1120133"/>
                  </a:lnTo>
                  <a:lnTo>
                    <a:pt x="1783623" y="1114911"/>
                  </a:lnTo>
                  <a:lnTo>
                    <a:pt x="1791764" y="1110143"/>
                  </a:lnTo>
                  <a:lnTo>
                    <a:pt x="1800583" y="1105830"/>
                  </a:lnTo>
                  <a:lnTo>
                    <a:pt x="1809177" y="1101743"/>
                  </a:lnTo>
                  <a:lnTo>
                    <a:pt x="1818223" y="1098110"/>
                  </a:lnTo>
                  <a:lnTo>
                    <a:pt x="1827494" y="1094931"/>
                  </a:lnTo>
                  <a:lnTo>
                    <a:pt x="1836992" y="1092434"/>
                  </a:lnTo>
                  <a:lnTo>
                    <a:pt x="1846490" y="1090164"/>
                  </a:lnTo>
                  <a:lnTo>
                    <a:pt x="1856667" y="1088347"/>
                  </a:lnTo>
                  <a:lnTo>
                    <a:pt x="1866391" y="1086985"/>
                  </a:lnTo>
                  <a:lnTo>
                    <a:pt x="1876567" y="1086304"/>
                  </a:lnTo>
                  <a:lnTo>
                    <a:pt x="1886970" y="1085850"/>
                  </a:lnTo>
                  <a:close/>
                  <a:moveTo>
                    <a:pt x="1297791" y="741362"/>
                  </a:moveTo>
                  <a:lnTo>
                    <a:pt x="1297791" y="765402"/>
                  </a:lnTo>
                  <a:lnTo>
                    <a:pt x="1285096" y="766762"/>
                  </a:lnTo>
                  <a:lnTo>
                    <a:pt x="1273308" y="768577"/>
                  </a:lnTo>
                  <a:lnTo>
                    <a:pt x="1262200" y="770844"/>
                  </a:lnTo>
                  <a:lnTo>
                    <a:pt x="1256986" y="771978"/>
                  </a:lnTo>
                  <a:lnTo>
                    <a:pt x="1251772" y="773566"/>
                  </a:lnTo>
                  <a:lnTo>
                    <a:pt x="1247238" y="775153"/>
                  </a:lnTo>
                  <a:lnTo>
                    <a:pt x="1242477" y="776741"/>
                  </a:lnTo>
                  <a:lnTo>
                    <a:pt x="1238170" y="778555"/>
                  </a:lnTo>
                  <a:lnTo>
                    <a:pt x="1233862" y="780369"/>
                  </a:lnTo>
                  <a:lnTo>
                    <a:pt x="1230009" y="782410"/>
                  </a:lnTo>
                  <a:lnTo>
                    <a:pt x="1226155" y="784452"/>
                  </a:lnTo>
                  <a:lnTo>
                    <a:pt x="1222528" y="786493"/>
                  </a:lnTo>
                  <a:lnTo>
                    <a:pt x="1219127" y="788760"/>
                  </a:lnTo>
                  <a:lnTo>
                    <a:pt x="1215953" y="791482"/>
                  </a:lnTo>
                  <a:lnTo>
                    <a:pt x="1213006" y="793977"/>
                  </a:lnTo>
                  <a:lnTo>
                    <a:pt x="1210286" y="796698"/>
                  </a:lnTo>
                  <a:lnTo>
                    <a:pt x="1207792" y="799419"/>
                  </a:lnTo>
                  <a:lnTo>
                    <a:pt x="1205525" y="802368"/>
                  </a:lnTo>
                  <a:lnTo>
                    <a:pt x="1203032" y="805316"/>
                  </a:lnTo>
                  <a:lnTo>
                    <a:pt x="1201218" y="808491"/>
                  </a:lnTo>
                  <a:lnTo>
                    <a:pt x="1199631" y="811893"/>
                  </a:lnTo>
                  <a:lnTo>
                    <a:pt x="1198044" y="815068"/>
                  </a:lnTo>
                  <a:lnTo>
                    <a:pt x="1196684" y="818469"/>
                  </a:lnTo>
                  <a:lnTo>
                    <a:pt x="1195551" y="822098"/>
                  </a:lnTo>
                  <a:lnTo>
                    <a:pt x="1194644" y="825727"/>
                  </a:lnTo>
                  <a:lnTo>
                    <a:pt x="1193737" y="829582"/>
                  </a:lnTo>
                  <a:lnTo>
                    <a:pt x="1193284" y="833437"/>
                  </a:lnTo>
                  <a:lnTo>
                    <a:pt x="1193057" y="837519"/>
                  </a:lnTo>
                  <a:lnTo>
                    <a:pt x="1193057" y="841828"/>
                  </a:lnTo>
                  <a:lnTo>
                    <a:pt x="1193284" y="847498"/>
                  </a:lnTo>
                  <a:lnTo>
                    <a:pt x="1193737" y="853168"/>
                  </a:lnTo>
                  <a:lnTo>
                    <a:pt x="1194871" y="858384"/>
                  </a:lnTo>
                  <a:lnTo>
                    <a:pt x="1196231" y="863600"/>
                  </a:lnTo>
                  <a:lnTo>
                    <a:pt x="1198044" y="868816"/>
                  </a:lnTo>
                  <a:lnTo>
                    <a:pt x="1200085" y="873805"/>
                  </a:lnTo>
                  <a:lnTo>
                    <a:pt x="1202578" y="878568"/>
                  </a:lnTo>
                  <a:lnTo>
                    <a:pt x="1205525" y="883330"/>
                  </a:lnTo>
                  <a:lnTo>
                    <a:pt x="1208472" y="887639"/>
                  </a:lnTo>
                  <a:lnTo>
                    <a:pt x="1211873" y="891721"/>
                  </a:lnTo>
                  <a:lnTo>
                    <a:pt x="1215273" y="895803"/>
                  </a:lnTo>
                  <a:lnTo>
                    <a:pt x="1218900" y="899432"/>
                  </a:lnTo>
                  <a:lnTo>
                    <a:pt x="1222754" y="902834"/>
                  </a:lnTo>
                  <a:lnTo>
                    <a:pt x="1226608" y="906235"/>
                  </a:lnTo>
                  <a:lnTo>
                    <a:pt x="1230689" y="908957"/>
                  </a:lnTo>
                  <a:lnTo>
                    <a:pt x="1234769" y="911678"/>
                  </a:lnTo>
                  <a:lnTo>
                    <a:pt x="1245197" y="917575"/>
                  </a:lnTo>
                  <a:lnTo>
                    <a:pt x="1259253" y="924832"/>
                  </a:lnTo>
                  <a:lnTo>
                    <a:pt x="1277388" y="933223"/>
                  </a:lnTo>
                  <a:lnTo>
                    <a:pt x="1299151" y="943428"/>
                  </a:lnTo>
                  <a:lnTo>
                    <a:pt x="1305725" y="946377"/>
                  </a:lnTo>
                  <a:lnTo>
                    <a:pt x="1311620" y="949552"/>
                  </a:lnTo>
                  <a:lnTo>
                    <a:pt x="1317060" y="952500"/>
                  </a:lnTo>
                  <a:lnTo>
                    <a:pt x="1321368" y="955675"/>
                  </a:lnTo>
                  <a:lnTo>
                    <a:pt x="1325448" y="958623"/>
                  </a:lnTo>
                  <a:lnTo>
                    <a:pt x="1328395" y="961344"/>
                  </a:lnTo>
                  <a:lnTo>
                    <a:pt x="1330662" y="964293"/>
                  </a:lnTo>
                  <a:lnTo>
                    <a:pt x="1332249" y="967014"/>
                  </a:lnTo>
                  <a:lnTo>
                    <a:pt x="1333383" y="969962"/>
                  </a:lnTo>
                  <a:lnTo>
                    <a:pt x="1334289" y="973137"/>
                  </a:lnTo>
                  <a:lnTo>
                    <a:pt x="1335196" y="976993"/>
                  </a:lnTo>
                  <a:lnTo>
                    <a:pt x="1335876" y="981528"/>
                  </a:lnTo>
                  <a:lnTo>
                    <a:pt x="1336330" y="986064"/>
                  </a:lnTo>
                  <a:lnTo>
                    <a:pt x="1337010" y="991280"/>
                  </a:lnTo>
                  <a:lnTo>
                    <a:pt x="1337010" y="996950"/>
                  </a:lnTo>
                  <a:lnTo>
                    <a:pt x="1337236" y="1002846"/>
                  </a:lnTo>
                  <a:lnTo>
                    <a:pt x="1337010" y="1005568"/>
                  </a:lnTo>
                  <a:lnTo>
                    <a:pt x="1337010" y="1007835"/>
                  </a:lnTo>
                  <a:lnTo>
                    <a:pt x="1336330" y="1009877"/>
                  </a:lnTo>
                  <a:lnTo>
                    <a:pt x="1335876" y="1011918"/>
                  </a:lnTo>
                  <a:lnTo>
                    <a:pt x="1335196" y="1013732"/>
                  </a:lnTo>
                  <a:lnTo>
                    <a:pt x="1334289" y="1015319"/>
                  </a:lnTo>
                  <a:lnTo>
                    <a:pt x="1333383" y="1016907"/>
                  </a:lnTo>
                  <a:lnTo>
                    <a:pt x="1332022" y="1018041"/>
                  </a:lnTo>
                  <a:lnTo>
                    <a:pt x="1330662" y="1019402"/>
                  </a:lnTo>
                  <a:lnTo>
                    <a:pt x="1329302" y="1020535"/>
                  </a:lnTo>
                  <a:lnTo>
                    <a:pt x="1327488" y="1021216"/>
                  </a:lnTo>
                  <a:lnTo>
                    <a:pt x="1325675" y="1021896"/>
                  </a:lnTo>
                  <a:lnTo>
                    <a:pt x="1323635" y="1022577"/>
                  </a:lnTo>
                  <a:lnTo>
                    <a:pt x="1321141" y="1023030"/>
                  </a:lnTo>
                  <a:lnTo>
                    <a:pt x="1318874" y="1023257"/>
                  </a:lnTo>
                  <a:lnTo>
                    <a:pt x="1316380" y="1023257"/>
                  </a:lnTo>
                  <a:lnTo>
                    <a:pt x="1313433" y="1023030"/>
                  </a:lnTo>
                  <a:lnTo>
                    <a:pt x="1310940" y="1022803"/>
                  </a:lnTo>
                  <a:lnTo>
                    <a:pt x="1308673" y="1022123"/>
                  </a:lnTo>
                  <a:lnTo>
                    <a:pt x="1306406" y="1021443"/>
                  </a:lnTo>
                  <a:lnTo>
                    <a:pt x="1304819" y="1020535"/>
                  </a:lnTo>
                  <a:lnTo>
                    <a:pt x="1303232" y="1019175"/>
                  </a:lnTo>
                  <a:lnTo>
                    <a:pt x="1301872" y="1017587"/>
                  </a:lnTo>
                  <a:lnTo>
                    <a:pt x="1301192" y="1015773"/>
                  </a:lnTo>
                  <a:lnTo>
                    <a:pt x="1300285" y="1013732"/>
                  </a:lnTo>
                  <a:lnTo>
                    <a:pt x="1299605" y="1010784"/>
                  </a:lnTo>
                  <a:lnTo>
                    <a:pt x="1299151" y="1007382"/>
                  </a:lnTo>
                  <a:lnTo>
                    <a:pt x="1298471" y="1002846"/>
                  </a:lnTo>
                  <a:lnTo>
                    <a:pt x="1298018" y="991960"/>
                  </a:lnTo>
                  <a:lnTo>
                    <a:pt x="1297791" y="978353"/>
                  </a:lnTo>
                  <a:lnTo>
                    <a:pt x="1297791" y="959984"/>
                  </a:lnTo>
                  <a:lnTo>
                    <a:pt x="1194644" y="959984"/>
                  </a:lnTo>
                  <a:lnTo>
                    <a:pt x="1194644" y="974725"/>
                  </a:lnTo>
                  <a:lnTo>
                    <a:pt x="1194644" y="980621"/>
                  </a:lnTo>
                  <a:lnTo>
                    <a:pt x="1195097" y="986744"/>
                  </a:lnTo>
                  <a:lnTo>
                    <a:pt x="1195551" y="992414"/>
                  </a:lnTo>
                  <a:lnTo>
                    <a:pt x="1196457" y="997630"/>
                  </a:lnTo>
                  <a:lnTo>
                    <a:pt x="1197364" y="1002846"/>
                  </a:lnTo>
                  <a:lnTo>
                    <a:pt x="1198951" y="1008062"/>
                  </a:lnTo>
                  <a:lnTo>
                    <a:pt x="1200538" y="1012598"/>
                  </a:lnTo>
                  <a:lnTo>
                    <a:pt x="1202352" y="1017360"/>
                  </a:lnTo>
                  <a:lnTo>
                    <a:pt x="1204392" y="1021443"/>
                  </a:lnTo>
                  <a:lnTo>
                    <a:pt x="1206659" y="1025525"/>
                  </a:lnTo>
                  <a:lnTo>
                    <a:pt x="1209152" y="1029380"/>
                  </a:lnTo>
                  <a:lnTo>
                    <a:pt x="1211873" y="1032782"/>
                  </a:lnTo>
                  <a:lnTo>
                    <a:pt x="1215047" y="1036184"/>
                  </a:lnTo>
                  <a:lnTo>
                    <a:pt x="1218447" y="1039359"/>
                  </a:lnTo>
                  <a:lnTo>
                    <a:pt x="1221621" y="1042080"/>
                  </a:lnTo>
                  <a:lnTo>
                    <a:pt x="1225475" y="1045028"/>
                  </a:lnTo>
                  <a:lnTo>
                    <a:pt x="1229329" y="1047296"/>
                  </a:lnTo>
                  <a:lnTo>
                    <a:pt x="1233182" y="1049564"/>
                  </a:lnTo>
                  <a:lnTo>
                    <a:pt x="1237490" y="1051832"/>
                  </a:lnTo>
                  <a:lnTo>
                    <a:pt x="1241570" y="1053646"/>
                  </a:lnTo>
                  <a:lnTo>
                    <a:pt x="1245877" y="1055687"/>
                  </a:lnTo>
                  <a:lnTo>
                    <a:pt x="1249958" y="1057502"/>
                  </a:lnTo>
                  <a:lnTo>
                    <a:pt x="1259026" y="1060677"/>
                  </a:lnTo>
                  <a:lnTo>
                    <a:pt x="1268094" y="1063171"/>
                  </a:lnTo>
                  <a:lnTo>
                    <a:pt x="1277615" y="1065212"/>
                  </a:lnTo>
                  <a:lnTo>
                    <a:pt x="1287590" y="1066800"/>
                  </a:lnTo>
                  <a:lnTo>
                    <a:pt x="1297791" y="1067934"/>
                  </a:lnTo>
                  <a:lnTo>
                    <a:pt x="1297791" y="1096962"/>
                  </a:lnTo>
                  <a:lnTo>
                    <a:pt x="1345171" y="1096962"/>
                  </a:lnTo>
                  <a:lnTo>
                    <a:pt x="1345171" y="1068841"/>
                  </a:lnTo>
                  <a:lnTo>
                    <a:pt x="1351972" y="1068160"/>
                  </a:lnTo>
                  <a:lnTo>
                    <a:pt x="1358093" y="1067253"/>
                  </a:lnTo>
                  <a:lnTo>
                    <a:pt x="1364213" y="1066346"/>
                  </a:lnTo>
                  <a:lnTo>
                    <a:pt x="1370108" y="1064985"/>
                  </a:lnTo>
                  <a:lnTo>
                    <a:pt x="1375775" y="1063852"/>
                  </a:lnTo>
                  <a:lnTo>
                    <a:pt x="1381442" y="1062491"/>
                  </a:lnTo>
                  <a:lnTo>
                    <a:pt x="1386656" y="1060903"/>
                  </a:lnTo>
                  <a:lnTo>
                    <a:pt x="1391870" y="1059089"/>
                  </a:lnTo>
                  <a:lnTo>
                    <a:pt x="1396858" y="1057275"/>
                  </a:lnTo>
                  <a:lnTo>
                    <a:pt x="1401392" y="1055234"/>
                  </a:lnTo>
                  <a:lnTo>
                    <a:pt x="1405699" y="1053193"/>
                  </a:lnTo>
                  <a:lnTo>
                    <a:pt x="1410233" y="1050925"/>
                  </a:lnTo>
                  <a:lnTo>
                    <a:pt x="1414087" y="1048430"/>
                  </a:lnTo>
                  <a:lnTo>
                    <a:pt x="1417941" y="1045935"/>
                  </a:lnTo>
                  <a:lnTo>
                    <a:pt x="1421568" y="1043441"/>
                  </a:lnTo>
                  <a:lnTo>
                    <a:pt x="1425195" y="1040493"/>
                  </a:lnTo>
                  <a:lnTo>
                    <a:pt x="1428142" y="1037771"/>
                  </a:lnTo>
                  <a:lnTo>
                    <a:pt x="1431316" y="1034596"/>
                  </a:lnTo>
                  <a:lnTo>
                    <a:pt x="1434036" y="1031421"/>
                  </a:lnTo>
                  <a:lnTo>
                    <a:pt x="1436756" y="1028246"/>
                  </a:lnTo>
                  <a:lnTo>
                    <a:pt x="1439023" y="1024844"/>
                  </a:lnTo>
                  <a:lnTo>
                    <a:pt x="1441290" y="1021216"/>
                  </a:lnTo>
                  <a:lnTo>
                    <a:pt x="1443104" y="1017360"/>
                  </a:lnTo>
                  <a:lnTo>
                    <a:pt x="1444918" y="1013505"/>
                  </a:lnTo>
                  <a:lnTo>
                    <a:pt x="1446504" y="1009650"/>
                  </a:lnTo>
                  <a:lnTo>
                    <a:pt x="1447865" y="1005568"/>
                  </a:lnTo>
                  <a:lnTo>
                    <a:pt x="1448998" y="1001032"/>
                  </a:lnTo>
                  <a:lnTo>
                    <a:pt x="1449905" y="996723"/>
                  </a:lnTo>
                  <a:lnTo>
                    <a:pt x="1450585" y="992414"/>
                  </a:lnTo>
                  <a:lnTo>
                    <a:pt x="1451265" y="987425"/>
                  </a:lnTo>
                  <a:lnTo>
                    <a:pt x="1451492" y="982889"/>
                  </a:lnTo>
                  <a:lnTo>
                    <a:pt x="1451719" y="977900"/>
                  </a:lnTo>
                  <a:lnTo>
                    <a:pt x="1451492" y="971777"/>
                  </a:lnTo>
                  <a:lnTo>
                    <a:pt x="1450812" y="965653"/>
                  </a:lnTo>
                  <a:lnTo>
                    <a:pt x="1450132" y="959984"/>
                  </a:lnTo>
                  <a:lnTo>
                    <a:pt x="1448998" y="954994"/>
                  </a:lnTo>
                  <a:lnTo>
                    <a:pt x="1447865" y="949778"/>
                  </a:lnTo>
                  <a:lnTo>
                    <a:pt x="1446051" y="944789"/>
                  </a:lnTo>
                  <a:lnTo>
                    <a:pt x="1444237" y="940253"/>
                  </a:lnTo>
                  <a:lnTo>
                    <a:pt x="1441971" y="935944"/>
                  </a:lnTo>
                  <a:lnTo>
                    <a:pt x="1439250" y="931862"/>
                  </a:lnTo>
                  <a:lnTo>
                    <a:pt x="1436756" y="928007"/>
                  </a:lnTo>
                  <a:lnTo>
                    <a:pt x="1433809" y="924605"/>
                  </a:lnTo>
                  <a:lnTo>
                    <a:pt x="1430862" y="921203"/>
                  </a:lnTo>
                  <a:lnTo>
                    <a:pt x="1427689" y="918028"/>
                  </a:lnTo>
                  <a:lnTo>
                    <a:pt x="1424515" y="914853"/>
                  </a:lnTo>
                  <a:lnTo>
                    <a:pt x="1421341" y="912359"/>
                  </a:lnTo>
                  <a:lnTo>
                    <a:pt x="1417714" y="910091"/>
                  </a:lnTo>
                  <a:lnTo>
                    <a:pt x="1413860" y="907369"/>
                  </a:lnTo>
                  <a:lnTo>
                    <a:pt x="1408873" y="904875"/>
                  </a:lnTo>
                  <a:lnTo>
                    <a:pt x="1397084" y="898752"/>
                  </a:lnTo>
                  <a:lnTo>
                    <a:pt x="1382122" y="891721"/>
                  </a:lnTo>
                  <a:lnTo>
                    <a:pt x="1363987" y="883557"/>
                  </a:lnTo>
                  <a:lnTo>
                    <a:pt x="1343131" y="874259"/>
                  </a:lnTo>
                  <a:lnTo>
                    <a:pt x="1326808" y="866548"/>
                  </a:lnTo>
                  <a:lnTo>
                    <a:pt x="1320461" y="863373"/>
                  </a:lnTo>
                  <a:lnTo>
                    <a:pt x="1315247" y="860652"/>
                  </a:lnTo>
                  <a:lnTo>
                    <a:pt x="1311166" y="857930"/>
                  </a:lnTo>
                  <a:lnTo>
                    <a:pt x="1308219" y="856116"/>
                  </a:lnTo>
                  <a:lnTo>
                    <a:pt x="1305952" y="854075"/>
                  </a:lnTo>
                  <a:lnTo>
                    <a:pt x="1303912" y="852034"/>
                  </a:lnTo>
                  <a:lnTo>
                    <a:pt x="1302325" y="849539"/>
                  </a:lnTo>
                  <a:lnTo>
                    <a:pt x="1301192" y="846364"/>
                  </a:lnTo>
                  <a:lnTo>
                    <a:pt x="1299831" y="843189"/>
                  </a:lnTo>
                  <a:lnTo>
                    <a:pt x="1299151" y="839560"/>
                  </a:lnTo>
                  <a:lnTo>
                    <a:pt x="1298698" y="835705"/>
                  </a:lnTo>
                  <a:lnTo>
                    <a:pt x="1298471" y="831396"/>
                  </a:lnTo>
                  <a:lnTo>
                    <a:pt x="1298471" y="828902"/>
                  </a:lnTo>
                  <a:lnTo>
                    <a:pt x="1298698" y="826407"/>
                  </a:lnTo>
                  <a:lnTo>
                    <a:pt x="1299378" y="824139"/>
                  </a:lnTo>
                  <a:lnTo>
                    <a:pt x="1299831" y="822098"/>
                  </a:lnTo>
                  <a:lnTo>
                    <a:pt x="1300285" y="820284"/>
                  </a:lnTo>
                  <a:lnTo>
                    <a:pt x="1301192" y="818469"/>
                  </a:lnTo>
                  <a:lnTo>
                    <a:pt x="1302098" y="816882"/>
                  </a:lnTo>
                  <a:lnTo>
                    <a:pt x="1303232" y="815748"/>
                  </a:lnTo>
                  <a:lnTo>
                    <a:pt x="1304365" y="814387"/>
                  </a:lnTo>
                  <a:lnTo>
                    <a:pt x="1305952" y="813253"/>
                  </a:lnTo>
                  <a:lnTo>
                    <a:pt x="1307539" y="812346"/>
                  </a:lnTo>
                  <a:lnTo>
                    <a:pt x="1309126" y="811439"/>
                  </a:lnTo>
                  <a:lnTo>
                    <a:pt x="1311166" y="810985"/>
                  </a:lnTo>
                  <a:lnTo>
                    <a:pt x="1312980" y="810532"/>
                  </a:lnTo>
                  <a:lnTo>
                    <a:pt x="1315247" y="810305"/>
                  </a:lnTo>
                  <a:lnTo>
                    <a:pt x="1317287" y="810305"/>
                  </a:lnTo>
                  <a:lnTo>
                    <a:pt x="1320234" y="810532"/>
                  </a:lnTo>
                  <a:lnTo>
                    <a:pt x="1322728" y="810759"/>
                  </a:lnTo>
                  <a:lnTo>
                    <a:pt x="1324995" y="811212"/>
                  </a:lnTo>
                  <a:lnTo>
                    <a:pt x="1327035" y="811893"/>
                  </a:lnTo>
                  <a:lnTo>
                    <a:pt x="1328849" y="812573"/>
                  </a:lnTo>
                  <a:lnTo>
                    <a:pt x="1330435" y="813934"/>
                  </a:lnTo>
                  <a:lnTo>
                    <a:pt x="1331796" y="814841"/>
                  </a:lnTo>
                  <a:lnTo>
                    <a:pt x="1332702" y="816428"/>
                  </a:lnTo>
                  <a:lnTo>
                    <a:pt x="1333609" y="818243"/>
                  </a:lnTo>
                  <a:lnTo>
                    <a:pt x="1334289" y="820284"/>
                  </a:lnTo>
                  <a:lnTo>
                    <a:pt x="1334969" y="823005"/>
                  </a:lnTo>
                  <a:lnTo>
                    <a:pt x="1335423" y="825953"/>
                  </a:lnTo>
                  <a:lnTo>
                    <a:pt x="1336103" y="833210"/>
                  </a:lnTo>
                  <a:lnTo>
                    <a:pt x="1336330" y="842509"/>
                  </a:lnTo>
                  <a:lnTo>
                    <a:pt x="1336330" y="854982"/>
                  </a:lnTo>
                  <a:lnTo>
                    <a:pt x="1439477" y="854982"/>
                  </a:lnTo>
                  <a:lnTo>
                    <a:pt x="1440384" y="846591"/>
                  </a:lnTo>
                  <a:lnTo>
                    <a:pt x="1440610" y="840694"/>
                  </a:lnTo>
                  <a:lnTo>
                    <a:pt x="1440610" y="836612"/>
                  </a:lnTo>
                  <a:lnTo>
                    <a:pt x="1440384" y="832757"/>
                  </a:lnTo>
                  <a:lnTo>
                    <a:pt x="1439704" y="828902"/>
                  </a:lnTo>
                  <a:lnTo>
                    <a:pt x="1439023" y="825046"/>
                  </a:lnTo>
                  <a:lnTo>
                    <a:pt x="1438343" y="821418"/>
                  </a:lnTo>
                  <a:lnTo>
                    <a:pt x="1437210" y="817789"/>
                  </a:lnTo>
                  <a:lnTo>
                    <a:pt x="1436303" y="814387"/>
                  </a:lnTo>
                  <a:lnTo>
                    <a:pt x="1434716" y="810985"/>
                  </a:lnTo>
                  <a:lnTo>
                    <a:pt x="1433129" y="808037"/>
                  </a:lnTo>
                  <a:lnTo>
                    <a:pt x="1431316" y="804862"/>
                  </a:lnTo>
                  <a:lnTo>
                    <a:pt x="1429502" y="801687"/>
                  </a:lnTo>
                  <a:lnTo>
                    <a:pt x="1427235" y="798966"/>
                  </a:lnTo>
                  <a:lnTo>
                    <a:pt x="1424968" y="796244"/>
                  </a:lnTo>
                  <a:lnTo>
                    <a:pt x="1422475" y="793750"/>
                  </a:lnTo>
                  <a:lnTo>
                    <a:pt x="1419754" y="791255"/>
                  </a:lnTo>
                  <a:lnTo>
                    <a:pt x="1416807" y="788534"/>
                  </a:lnTo>
                  <a:lnTo>
                    <a:pt x="1413860" y="786493"/>
                  </a:lnTo>
                  <a:lnTo>
                    <a:pt x="1410686" y="784225"/>
                  </a:lnTo>
                  <a:lnTo>
                    <a:pt x="1407059" y="782184"/>
                  </a:lnTo>
                  <a:lnTo>
                    <a:pt x="1403432" y="780143"/>
                  </a:lnTo>
                  <a:lnTo>
                    <a:pt x="1399578" y="778328"/>
                  </a:lnTo>
                  <a:lnTo>
                    <a:pt x="1395724" y="776514"/>
                  </a:lnTo>
                  <a:lnTo>
                    <a:pt x="1391644" y="774927"/>
                  </a:lnTo>
                  <a:lnTo>
                    <a:pt x="1387110" y="773339"/>
                  </a:lnTo>
                  <a:lnTo>
                    <a:pt x="1382576" y="771978"/>
                  </a:lnTo>
                  <a:lnTo>
                    <a:pt x="1377589" y="770844"/>
                  </a:lnTo>
                  <a:lnTo>
                    <a:pt x="1367614" y="768577"/>
                  </a:lnTo>
                  <a:lnTo>
                    <a:pt x="1356732" y="766762"/>
                  </a:lnTo>
                  <a:lnTo>
                    <a:pt x="1345171" y="765402"/>
                  </a:lnTo>
                  <a:lnTo>
                    <a:pt x="1345171" y="741362"/>
                  </a:lnTo>
                  <a:lnTo>
                    <a:pt x="1297791" y="741362"/>
                  </a:lnTo>
                  <a:close/>
                  <a:moveTo>
                    <a:pt x="1322274" y="628650"/>
                  </a:moveTo>
                  <a:lnTo>
                    <a:pt x="1329755" y="628877"/>
                  </a:lnTo>
                  <a:lnTo>
                    <a:pt x="1337236" y="629330"/>
                  </a:lnTo>
                  <a:lnTo>
                    <a:pt x="1344717" y="629557"/>
                  </a:lnTo>
                  <a:lnTo>
                    <a:pt x="1351972" y="630237"/>
                  </a:lnTo>
                  <a:lnTo>
                    <a:pt x="1359453" y="631144"/>
                  </a:lnTo>
                  <a:lnTo>
                    <a:pt x="1366480" y="632052"/>
                  </a:lnTo>
                  <a:lnTo>
                    <a:pt x="1373735" y="633412"/>
                  </a:lnTo>
                  <a:lnTo>
                    <a:pt x="1380762" y="634546"/>
                  </a:lnTo>
                  <a:lnTo>
                    <a:pt x="1388017" y="636134"/>
                  </a:lnTo>
                  <a:lnTo>
                    <a:pt x="1395044" y="637948"/>
                  </a:lnTo>
                  <a:lnTo>
                    <a:pt x="1401845" y="639762"/>
                  </a:lnTo>
                  <a:lnTo>
                    <a:pt x="1408646" y="641803"/>
                  </a:lnTo>
                  <a:lnTo>
                    <a:pt x="1415674" y="643844"/>
                  </a:lnTo>
                  <a:lnTo>
                    <a:pt x="1422248" y="646566"/>
                  </a:lnTo>
                  <a:lnTo>
                    <a:pt x="1428822" y="648834"/>
                  </a:lnTo>
                  <a:lnTo>
                    <a:pt x="1435396" y="651555"/>
                  </a:lnTo>
                  <a:lnTo>
                    <a:pt x="1441971" y="654503"/>
                  </a:lnTo>
                  <a:lnTo>
                    <a:pt x="1448318" y="657225"/>
                  </a:lnTo>
                  <a:lnTo>
                    <a:pt x="1454439" y="660400"/>
                  </a:lnTo>
                  <a:lnTo>
                    <a:pt x="1460786" y="663802"/>
                  </a:lnTo>
                  <a:lnTo>
                    <a:pt x="1466907" y="667203"/>
                  </a:lnTo>
                  <a:lnTo>
                    <a:pt x="1472801" y="670832"/>
                  </a:lnTo>
                  <a:lnTo>
                    <a:pt x="1478695" y="674687"/>
                  </a:lnTo>
                  <a:lnTo>
                    <a:pt x="1484590" y="678543"/>
                  </a:lnTo>
                  <a:lnTo>
                    <a:pt x="1490257" y="682398"/>
                  </a:lnTo>
                  <a:lnTo>
                    <a:pt x="1495924" y="686480"/>
                  </a:lnTo>
                  <a:lnTo>
                    <a:pt x="1501592" y="690562"/>
                  </a:lnTo>
                  <a:lnTo>
                    <a:pt x="1507033" y="695098"/>
                  </a:lnTo>
                  <a:lnTo>
                    <a:pt x="1512473" y="699634"/>
                  </a:lnTo>
                  <a:lnTo>
                    <a:pt x="1517687" y="704169"/>
                  </a:lnTo>
                  <a:lnTo>
                    <a:pt x="1522901" y="708932"/>
                  </a:lnTo>
                  <a:lnTo>
                    <a:pt x="1527662" y="713921"/>
                  </a:lnTo>
                  <a:lnTo>
                    <a:pt x="1532649" y="718684"/>
                  </a:lnTo>
                  <a:lnTo>
                    <a:pt x="1537183" y="723900"/>
                  </a:lnTo>
                  <a:lnTo>
                    <a:pt x="1541944" y="729116"/>
                  </a:lnTo>
                  <a:lnTo>
                    <a:pt x="1546478" y="734332"/>
                  </a:lnTo>
                  <a:lnTo>
                    <a:pt x="1551012" y="739775"/>
                  </a:lnTo>
                  <a:lnTo>
                    <a:pt x="1555092" y="745444"/>
                  </a:lnTo>
                  <a:lnTo>
                    <a:pt x="1559173" y="751114"/>
                  </a:lnTo>
                  <a:lnTo>
                    <a:pt x="1563027" y="756784"/>
                  </a:lnTo>
                  <a:lnTo>
                    <a:pt x="1566881" y="762907"/>
                  </a:lnTo>
                  <a:lnTo>
                    <a:pt x="1570735" y="768803"/>
                  </a:lnTo>
                  <a:lnTo>
                    <a:pt x="1574362" y="774700"/>
                  </a:lnTo>
                  <a:lnTo>
                    <a:pt x="1577762" y="780823"/>
                  </a:lnTo>
                  <a:lnTo>
                    <a:pt x="1581163" y="786946"/>
                  </a:lnTo>
                  <a:lnTo>
                    <a:pt x="1584110" y="793296"/>
                  </a:lnTo>
                  <a:lnTo>
                    <a:pt x="1587057" y="799646"/>
                  </a:lnTo>
                  <a:lnTo>
                    <a:pt x="1589777" y="806223"/>
                  </a:lnTo>
                  <a:lnTo>
                    <a:pt x="1592724" y="812800"/>
                  </a:lnTo>
                  <a:lnTo>
                    <a:pt x="1594991" y="819377"/>
                  </a:lnTo>
                  <a:lnTo>
                    <a:pt x="1597712" y="825953"/>
                  </a:lnTo>
                  <a:lnTo>
                    <a:pt x="1599752" y="832984"/>
                  </a:lnTo>
                  <a:lnTo>
                    <a:pt x="1601792" y="839560"/>
                  </a:lnTo>
                  <a:lnTo>
                    <a:pt x="1603606" y="846591"/>
                  </a:lnTo>
                  <a:lnTo>
                    <a:pt x="1605419" y="853621"/>
                  </a:lnTo>
                  <a:lnTo>
                    <a:pt x="1606779" y="860878"/>
                  </a:lnTo>
                  <a:lnTo>
                    <a:pt x="1608140" y="867682"/>
                  </a:lnTo>
                  <a:lnTo>
                    <a:pt x="1609500" y="874939"/>
                  </a:lnTo>
                  <a:lnTo>
                    <a:pt x="1610407" y="882196"/>
                  </a:lnTo>
                  <a:lnTo>
                    <a:pt x="1611313" y="889680"/>
                  </a:lnTo>
                  <a:lnTo>
                    <a:pt x="1611993" y="896937"/>
                  </a:lnTo>
                  <a:lnTo>
                    <a:pt x="1612220" y="904421"/>
                  </a:lnTo>
                  <a:lnTo>
                    <a:pt x="1612447" y="911905"/>
                  </a:lnTo>
                  <a:lnTo>
                    <a:pt x="1612900" y="919389"/>
                  </a:lnTo>
                  <a:lnTo>
                    <a:pt x="1612447" y="926873"/>
                  </a:lnTo>
                  <a:lnTo>
                    <a:pt x="1612220" y="934357"/>
                  </a:lnTo>
                  <a:lnTo>
                    <a:pt x="1611993" y="941614"/>
                  </a:lnTo>
                  <a:lnTo>
                    <a:pt x="1611313" y="949098"/>
                  </a:lnTo>
                  <a:lnTo>
                    <a:pt x="1610407" y="956128"/>
                  </a:lnTo>
                  <a:lnTo>
                    <a:pt x="1609500" y="963385"/>
                  </a:lnTo>
                  <a:lnTo>
                    <a:pt x="1608140" y="970643"/>
                  </a:lnTo>
                  <a:lnTo>
                    <a:pt x="1606779" y="977900"/>
                  </a:lnTo>
                  <a:lnTo>
                    <a:pt x="1605419" y="984930"/>
                  </a:lnTo>
                  <a:lnTo>
                    <a:pt x="1603606" y="991734"/>
                  </a:lnTo>
                  <a:lnTo>
                    <a:pt x="1601792" y="998764"/>
                  </a:lnTo>
                  <a:lnTo>
                    <a:pt x="1599752" y="1005794"/>
                  </a:lnTo>
                  <a:lnTo>
                    <a:pt x="1597712" y="1012371"/>
                  </a:lnTo>
                  <a:lnTo>
                    <a:pt x="1594991" y="1019175"/>
                  </a:lnTo>
                  <a:lnTo>
                    <a:pt x="1592724" y="1025752"/>
                  </a:lnTo>
                  <a:lnTo>
                    <a:pt x="1589777" y="1032328"/>
                  </a:lnTo>
                  <a:lnTo>
                    <a:pt x="1587057" y="1038678"/>
                  </a:lnTo>
                  <a:lnTo>
                    <a:pt x="1584110" y="1045255"/>
                  </a:lnTo>
                  <a:lnTo>
                    <a:pt x="1581163" y="1051605"/>
                  </a:lnTo>
                  <a:lnTo>
                    <a:pt x="1577762" y="1057728"/>
                  </a:lnTo>
                  <a:lnTo>
                    <a:pt x="1574362" y="1063852"/>
                  </a:lnTo>
                  <a:lnTo>
                    <a:pt x="1570735" y="1069975"/>
                  </a:lnTo>
                  <a:lnTo>
                    <a:pt x="1566881" y="1075871"/>
                  </a:lnTo>
                  <a:lnTo>
                    <a:pt x="1563027" y="1081768"/>
                  </a:lnTo>
                  <a:lnTo>
                    <a:pt x="1559173" y="1087437"/>
                  </a:lnTo>
                  <a:lnTo>
                    <a:pt x="1555092" y="1093107"/>
                  </a:lnTo>
                  <a:lnTo>
                    <a:pt x="1551012" y="1098550"/>
                  </a:lnTo>
                  <a:lnTo>
                    <a:pt x="1546478" y="1103993"/>
                  </a:lnTo>
                  <a:lnTo>
                    <a:pt x="1541944" y="1109435"/>
                  </a:lnTo>
                  <a:lnTo>
                    <a:pt x="1537183" y="1114652"/>
                  </a:lnTo>
                  <a:lnTo>
                    <a:pt x="1532649" y="1119641"/>
                  </a:lnTo>
                  <a:lnTo>
                    <a:pt x="1527662" y="1124630"/>
                  </a:lnTo>
                  <a:lnTo>
                    <a:pt x="1522901" y="1129619"/>
                  </a:lnTo>
                  <a:lnTo>
                    <a:pt x="1517687" y="1134382"/>
                  </a:lnTo>
                  <a:lnTo>
                    <a:pt x="1512473" y="1139144"/>
                  </a:lnTo>
                  <a:lnTo>
                    <a:pt x="1507033" y="1143453"/>
                  </a:lnTo>
                  <a:lnTo>
                    <a:pt x="1501592" y="1147762"/>
                  </a:lnTo>
                  <a:lnTo>
                    <a:pt x="1495924" y="1151844"/>
                  </a:lnTo>
                  <a:lnTo>
                    <a:pt x="1490257" y="1156153"/>
                  </a:lnTo>
                  <a:lnTo>
                    <a:pt x="1484590" y="1160235"/>
                  </a:lnTo>
                  <a:lnTo>
                    <a:pt x="1478695" y="1164091"/>
                  </a:lnTo>
                  <a:lnTo>
                    <a:pt x="1472801" y="1167719"/>
                  </a:lnTo>
                  <a:lnTo>
                    <a:pt x="1466907" y="1171348"/>
                  </a:lnTo>
                  <a:lnTo>
                    <a:pt x="1460786" y="1174750"/>
                  </a:lnTo>
                  <a:lnTo>
                    <a:pt x="1454439" y="1177925"/>
                  </a:lnTo>
                  <a:lnTo>
                    <a:pt x="1448318" y="1181100"/>
                  </a:lnTo>
                  <a:lnTo>
                    <a:pt x="1441971" y="1184275"/>
                  </a:lnTo>
                  <a:lnTo>
                    <a:pt x="1435396" y="1186996"/>
                  </a:lnTo>
                  <a:lnTo>
                    <a:pt x="1428822" y="1189491"/>
                  </a:lnTo>
                  <a:lnTo>
                    <a:pt x="1422248" y="1192212"/>
                  </a:lnTo>
                  <a:lnTo>
                    <a:pt x="1415674" y="1194480"/>
                  </a:lnTo>
                  <a:lnTo>
                    <a:pt x="1408646" y="1196748"/>
                  </a:lnTo>
                  <a:lnTo>
                    <a:pt x="1401845" y="1198562"/>
                  </a:lnTo>
                  <a:lnTo>
                    <a:pt x="1395044" y="1200603"/>
                  </a:lnTo>
                  <a:lnTo>
                    <a:pt x="1388017" y="1202191"/>
                  </a:lnTo>
                  <a:lnTo>
                    <a:pt x="1380762" y="1203778"/>
                  </a:lnTo>
                  <a:lnTo>
                    <a:pt x="1373735" y="1205366"/>
                  </a:lnTo>
                  <a:lnTo>
                    <a:pt x="1366480" y="1206273"/>
                  </a:lnTo>
                  <a:lnTo>
                    <a:pt x="1359453" y="1207407"/>
                  </a:lnTo>
                  <a:lnTo>
                    <a:pt x="1351972" y="1208087"/>
                  </a:lnTo>
                  <a:lnTo>
                    <a:pt x="1344717" y="1208994"/>
                  </a:lnTo>
                  <a:lnTo>
                    <a:pt x="1337236" y="1209448"/>
                  </a:lnTo>
                  <a:lnTo>
                    <a:pt x="1329755" y="1209675"/>
                  </a:lnTo>
                  <a:lnTo>
                    <a:pt x="1322274" y="1209675"/>
                  </a:lnTo>
                  <a:lnTo>
                    <a:pt x="1314793" y="1209675"/>
                  </a:lnTo>
                  <a:lnTo>
                    <a:pt x="1307312" y="1209448"/>
                  </a:lnTo>
                  <a:lnTo>
                    <a:pt x="1300058" y="1208994"/>
                  </a:lnTo>
                  <a:lnTo>
                    <a:pt x="1292577" y="1208087"/>
                  </a:lnTo>
                  <a:lnTo>
                    <a:pt x="1285323" y="1207407"/>
                  </a:lnTo>
                  <a:lnTo>
                    <a:pt x="1278068" y="1206273"/>
                  </a:lnTo>
                  <a:lnTo>
                    <a:pt x="1271041" y="1205366"/>
                  </a:lnTo>
                  <a:lnTo>
                    <a:pt x="1263787" y="1203778"/>
                  </a:lnTo>
                  <a:lnTo>
                    <a:pt x="1256759" y="1202191"/>
                  </a:lnTo>
                  <a:lnTo>
                    <a:pt x="1249731" y="1200603"/>
                  </a:lnTo>
                  <a:lnTo>
                    <a:pt x="1242930" y="1198562"/>
                  </a:lnTo>
                  <a:lnTo>
                    <a:pt x="1235903" y="1196748"/>
                  </a:lnTo>
                  <a:lnTo>
                    <a:pt x="1229102" y="1194480"/>
                  </a:lnTo>
                  <a:lnTo>
                    <a:pt x="1222528" y="1192212"/>
                  </a:lnTo>
                  <a:lnTo>
                    <a:pt x="1215727" y="1189491"/>
                  </a:lnTo>
                  <a:lnTo>
                    <a:pt x="1209379" y="1186996"/>
                  </a:lnTo>
                  <a:lnTo>
                    <a:pt x="1202805" y="1184275"/>
                  </a:lnTo>
                  <a:lnTo>
                    <a:pt x="1196457" y="1181100"/>
                  </a:lnTo>
                  <a:lnTo>
                    <a:pt x="1189883" y="1177925"/>
                  </a:lnTo>
                  <a:lnTo>
                    <a:pt x="1183762" y="1174750"/>
                  </a:lnTo>
                  <a:lnTo>
                    <a:pt x="1177868" y="1171348"/>
                  </a:lnTo>
                  <a:lnTo>
                    <a:pt x="1171747" y="1167719"/>
                  </a:lnTo>
                  <a:lnTo>
                    <a:pt x="1165853" y="1164091"/>
                  </a:lnTo>
                  <a:lnTo>
                    <a:pt x="1159732" y="1160235"/>
                  </a:lnTo>
                  <a:lnTo>
                    <a:pt x="1154065" y="1156153"/>
                  </a:lnTo>
                  <a:lnTo>
                    <a:pt x="1148398" y="1151844"/>
                  </a:lnTo>
                  <a:lnTo>
                    <a:pt x="1142957" y="1147762"/>
                  </a:lnTo>
                  <a:lnTo>
                    <a:pt x="1137743" y="1143453"/>
                  </a:lnTo>
                  <a:lnTo>
                    <a:pt x="1132302" y="1139144"/>
                  </a:lnTo>
                  <a:lnTo>
                    <a:pt x="1127088" y="1134382"/>
                  </a:lnTo>
                  <a:lnTo>
                    <a:pt x="1121874" y="1129619"/>
                  </a:lnTo>
                  <a:lnTo>
                    <a:pt x="1117113" y="1124630"/>
                  </a:lnTo>
                  <a:lnTo>
                    <a:pt x="1112126" y="1119641"/>
                  </a:lnTo>
                  <a:lnTo>
                    <a:pt x="1107139" y="1114652"/>
                  </a:lnTo>
                  <a:lnTo>
                    <a:pt x="1102605" y="1109435"/>
                  </a:lnTo>
                  <a:lnTo>
                    <a:pt x="1098298" y="1103993"/>
                  </a:lnTo>
                  <a:lnTo>
                    <a:pt x="1093764" y="1098550"/>
                  </a:lnTo>
                  <a:lnTo>
                    <a:pt x="1089683" y="1093107"/>
                  </a:lnTo>
                  <a:lnTo>
                    <a:pt x="1085602" y="1087437"/>
                  </a:lnTo>
                  <a:lnTo>
                    <a:pt x="1081522" y="1081768"/>
                  </a:lnTo>
                  <a:lnTo>
                    <a:pt x="1077668" y="1075871"/>
                  </a:lnTo>
                  <a:lnTo>
                    <a:pt x="1074041" y="1069975"/>
                  </a:lnTo>
                  <a:lnTo>
                    <a:pt x="1070414" y="1063852"/>
                  </a:lnTo>
                  <a:lnTo>
                    <a:pt x="1067013" y="1057728"/>
                  </a:lnTo>
                  <a:lnTo>
                    <a:pt x="1063613" y="1051605"/>
                  </a:lnTo>
                  <a:lnTo>
                    <a:pt x="1060439" y="1045255"/>
                  </a:lnTo>
                  <a:lnTo>
                    <a:pt x="1057492" y="1038678"/>
                  </a:lnTo>
                  <a:lnTo>
                    <a:pt x="1054545" y="1032328"/>
                  </a:lnTo>
                  <a:lnTo>
                    <a:pt x="1052051" y="1025752"/>
                  </a:lnTo>
                  <a:lnTo>
                    <a:pt x="1049558" y="1019175"/>
                  </a:lnTo>
                  <a:lnTo>
                    <a:pt x="1047064" y="1012371"/>
                  </a:lnTo>
                  <a:lnTo>
                    <a:pt x="1044797" y="1005794"/>
                  </a:lnTo>
                  <a:lnTo>
                    <a:pt x="1042757" y="998764"/>
                  </a:lnTo>
                  <a:lnTo>
                    <a:pt x="1040943" y="991734"/>
                  </a:lnTo>
                  <a:lnTo>
                    <a:pt x="1039356" y="984930"/>
                  </a:lnTo>
                  <a:lnTo>
                    <a:pt x="1037769" y="977900"/>
                  </a:lnTo>
                  <a:lnTo>
                    <a:pt x="1036409" y="970643"/>
                  </a:lnTo>
                  <a:lnTo>
                    <a:pt x="1035276" y="963385"/>
                  </a:lnTo>
                  <a:lnTo>
                    <a:pt x="1034142" y="956128"/>
                  </a:lnTo>
                  <a:lnTo>
                    <a:pt x="1033462" y="949098"/>
                  </a:lnTo>
                  <a:lnTo>
                    <a:pt x="1032782" y="941614"/>
                  </a:lnTo>
                  <a:lnTo>
                    <a:pt x="1032102" y="934357"/>
                  </a:lnTo>
                  <a:lnTo>
                    <a:pt x="1031875" y="926873"/>
                  </a:lnTo>
                  <a:lnTo>
                    <a:pt x="1031875" y="919389"/>
                  </a:lnTo>
                  <a:lnTo>
                    <a:pt x="1031875" y="911905"/>
                  </a:lnTo>
                  <a:lnTo>
                    <a:pt x="1032102" y="904421"/>
                  </a:lnTo>
                  <a:lnTo>
                    <a:pt x="1032782" y="896937"/>
                  </a:lnTo>
                  <a:lnTo>
                    <a:pt x="1033462" y="889680"/>
                  </a:lnTo>
                  <a:lnTo>
                    <a:pt x="1034142" y="882196"/>
                  </a:lnTo>
                  <a:lnTo>
                    <a:pt x="1035276" y="874939"/>
                  </a:lnTo>
                  <a:lnTo>
                    <a:pt x="1036409" y="867682"/>
                  </a:lnTo>
                  <a:lnTo>
                    <a:pt x="1037769" y="860878"/>
                  </a:lnTo>
                  <a:lnTo>
                    <a:pt x="1039356" y="853621"/>
                  </a:lnTo>
                  <a:lnTo>
                    <a:pt x="1040943" y="846591"/>
                  </a:lnTo>
                  <a:lnTo>
                    <a:pt x="1042757" y="839560"/>
                  </a:lnTo>
                  <a:lnTo>
                    <a:pt x="1044797" y="832984"/>
                  </a:lnTo>
                  <a:lnTo>
                    <a:pt x="1047064" y="825953"/>
                  </a:lnTo>
                  <a:lnTo>
                    <a:pt x="1049558" y="819377"/>
                  </a:lnTo>
                  <a:lnTo>
                    <a:pt x="1052051" y="812800"/>
                  </a:lnTo>
                  <a:lnTo>
                    <a:pt x="1054545" y="806223"/>
                  </a:lnTo>
                  <a:lnTo>
                    <a:pt x="1057492" y="799646"/>
                  </a:lnTo>
                  <a:lnTo>
                    <a:pt x="1060439" y="793296"/>
                  </a:lnTo>
                  <a:lnTo>
                    <a:pt x="1063613" y="786946"/>
                  </a:lnTo>
                  <a:lnTo>
                    <a:pt x="1067013" y="780823"/>
                  </a:lnTo>
                  <a:lnTo>
                    <a:pt x="1070414" y="774700"/>
                  </a:lnTo>
                  <a:lnTo>
                    <a:pt x="1074041" y="768803"/>
                  </a:lnTo>
                  <a:lnTo>
                    <a:pt x="1077668" y="762907"/>
                  </a:lnTo>
                  <a:lnTo>
                    <a:pt x="1081522" y="756784"/>
                  </a:lnTo>
                  <a:lnTo>
                    <a:pt x="1085602" y="751114"/>
                  </a:lnTo>
                  <a:lnTo>
                    <a:pt x="1089683" y="745444"/>
                  </a:lnTo>
                  <a:lnTo>
                    <a:pt x="1093764" y="739775"/>
                  </a:lnTo>
                  <a:lnTo>
                    <a:pt x="1098298" y="734332"/>
                  </a:lnTo>
                  <a:lnTo>
                    <a:pt x="1102605" y="729116"/>
                  </a:lnTo>
                  <a:lnTo>
                    <a:pt x="1107139" y="723900"/>
                  </a:lnTo>
                  <a:lnTo>
                    <a:pt x="1112126" y="718684"/>
                  </a:lnTo>
                  <a:lnTo>
                    <a:pt x="1117113" y="713921"/>
                  </a:lnTo>
                  <a:lnTo>
                    <a:pt x="1121874" y="708932"/>
                  </a:lnTo>
                  <a:lnTo>
                    <a:pt x="1127088" y="704169"/>
                  </a:lnTo>
                  <a:lnTo>
                    <a:pt x="1132302" y="699634"/>
                  </a:lnTo>
                  <a:lnTo>
                    <a:pt x="1137743" y="695098"/>
                  </a:lnTo>
                  <a:lnTo>
                    <a:pt x="1142957" y="690562"/>
                  </a:lnTo>
                  <a:lnTo>
                    <a:pt x="1148398" y="686480"/>
                  </a:lnTo>
                  <a:lnTo>
                    <a:pt x="1154065" y="682398"/>
                  </a:lnTo>
                  <a:lnTo>
                    <a:pt x="1159732" y="678543"/>
                  </a:lnTo>
                  <a:lnTo>
                    <a:pt x="1165853" y="674687"/>
                  </a:lnTo>
                  <a:lnTo>
                    <a:pt x="1171747" y="670832"/>
                  </a:lnTo>
                  <a:lnTo>
                    <a:pt x="1177868" y="667203"/>
                  </a:lnTo>
                  <a:lnTo>
                    <a:pt x="1183762" y="663802"/>
                  </a:lnTo>
                  <a:lnTo>
                    <a:pt x="1189883" y="660400"/>
                  </a:lnTo>
                  <a:lnTo>
                    <a:pt x="1196457" y="657225"/>
                  </a:lnTo>
                  <a:lnTo>
                    <a:pt x="1202805" y="654503"/>
                  </a:lnTo>
                  <a:lnTo>
                    <a:pt x="1209379" y="651555"/>
                  </a:lnTo>
                  <a:lnTo>
                    <a:pt x="1215727" y="648834"/>
                  </a:lnTo>
                  <a:lnTo>
                    <a:pt x="1222528" y="646566"/>
                  </a:lnTo>
                  <a:lnTo>
                    <a:pt x="1229102" y="643844"/>
                  </a:lnTo>
                  <a:lnTo>
                    <a:pt x="1235903" y="641803"/>
                  </a:lnTo>
                  <a:lnTo>
                    <a:pt x="1242930" y="639762"/>
                  </a:lnTo>
                  <a:lnTo>
                    <a:pt x="1249731" y="637948"/>
                  </a:lnTo>
                  <a:lnTo>
                    <a:pt x="1256759" y="636134"/>
                  </a:lnTo>
                  <a:lnTo>
                    <a:pt x="1263787" y="634546"/>
                  </a:lnTo>
                  <a:lnTo>
                    <a:pt x="1271041" y="633412"/>
                  </a:lnTo>
                  <a:lnTo>
                    <a:pt x="1278068" y="632052"/>
                  </a:lnTo>
                  <a:lnTo>
                    <a:pt x="1285323" y="631144"/>
                  </a:lnTo>
                  <a:lnTo>
                    <a:pt x="1292577" y="630237"/>
                  </a:lnTo>
                  <a:lnTo>
                    <a:pt x="1300058" y="629557"/>
                  </a:lnTo>
                  <a:lnTo>
                    <a:pt x="1307312" y="629330"/>
                  </a:lnTo>
                  <a:lnTo>
                    <a:pt x="1314793" y="628877"/>
                  </a:lnTo>
                  <a:lnTo>
                    <a:pt x="1322274" y="628650"/>
                  </a:lnTo>
                  <a:close/>
                  <a:moveTo>
                    <a:pt x="1872408" y="450081"/>
                  </a:moveTo>
                  <a:lnTo>
                    <a:pt x="1872408" y="463897"/>
                  </a:lnTo>
                  <a:lnTo>
                    <a:pt x="1864899" y="464803"/>
                  </a:lnTo>
                  <a:lnTo>
                    <a:pt x="1857846" y="465709"/>
                  </a:lnTo>
                  <a:lnTo>
                    <a:pt x="1851474" y="467068"/>
                  </a:lnTo>
                  <a:lnTo>
                    <a:pt x="1845558" y="468880"/>
                  </a:lnTo>
                  <a:lnTo>
                    <a:pt x="1839870" y="470691"/>
                  </a:lnTo>
                  <a:lnTo>
                    <a:pt x="1834864" y="472730"/>
                  </a:lnTo>
                  <a:lnTo>
                    <a:pt x="1830313" y="474995"/>
                  </a:lnTo>
                  <a:lnTo>
                    <a:pt x="1826218" y="477939"/>
                  </a:lnTo>
                  <a:lnTo>
                    <a:pt x="1822577" y="480657"/>
                  </a:lnTo>
                  <a:lnTo>
                    <a:pt x="1819391" y="483827"/>
                  </a:lnTo>
                  <a:lnTo>
                    <a:pt x="1816888" y="487451"/>
                  </a:lnTo>
                  <a:lnTo>
                    <a:pt x="1814840" y="491075"/>
                  </a:lnTo>
                  <a:lnTo>
                    <a:pt x="1813020" y="495152"/>
                  </a:lnTo>
                  <a:lnTo>
                    <a:pt x="1811882" y="499228"/>
                  </a:lnTo>
                  <a:lnTo>
                    <a:pt x="1811200" y="503984"/>
                  </a:lnTo>
                  <a:lnTo>
                    <a:pt x="1810745" y="508514"/>
                  </a:lnTo>
                  <a:lnTo>
                    <a:pt x="1810745" y="511911"/>
                  </a:lnTo>
                  <a:lnTo>
                    <a:pt x="1811427" y="515309"/>
                  </a:lnTo>
                  <a:lnTo>
                    <a:pt x="1811882" y="518253"/>
                  </a:lnTo>
                  <a:lnTo>
                    <a:pt x="1812565" y="521424"/>
                  </a:lnTo>
                  <a:lnTo>
                    <a:pt x="1813703" y="524594"/>
                  </a:lnTo>
                  <a:lnTo>
                    <a:pt x="1815068" y="527312"/>
                  </a:lnTo>
                  <a:lnTo>
                    <a:pt x="1816206" y="530257"/>
                  </a:lnTo>
                  <a:lnTo>
                    <a:pt x="1818026" y="532974"/>
                  </a:lnTo>
                  <a:lnTo>
                    <a:pt x="1819846" y="535692"/>
                  </a:lnTo>
                  <a:lnTo>
                    <a:pt x="1821894" y="537957"/>
                  </a:lnTo>
                  <a:lnTo>
                    <a:pt x="1823942" y="540222"/>
                  </a:lnTo>
                  <a:lnTo>
                    <a:pt x="1826218" y="542487"/>
                  </a:lnTo>
                  <a:lnTo>
                    <a:pt x="1828265" y="544298"/>
                  </a:lnTo>
                  <a:lnTo>
                    <a:pt x="1830541" y="546337"/>
                  </a:lnTo>
                  <a:lnTo>
                    <a:pt x="1832816" y="547922"/>
                  </a:lnTo>
                  <a:lnTo>
                    <a:pt x="1835547" y="549508"/>
                  </a:lnTo>
                  <a:lnTo>
                    <a:pt x="1841463" y="552905"/>
                  </a:lnTo>
                  <a:lnTo>
                    <a:pt x="1849654" y="557208"/>
                  </a:lnTo>
                  <a:lnTo>
                    <a:pt x="1860349" y="562191"/>
                  </a:lnTo>
                  <a:lnTo>
                    <a:pt x="1873319" y="568079"/>
                  </a:lnTo>
                  <a:lnTo>
                    <a:pt x="1877187" y="569891"/>
                  </a:lnTo>
                  <a:lnTo>
                    <a:pt x="1880827" y="571703"/>
                  </a:lnTo>
                  <a:lnTo>
                    <a:pt x="1883785" y="573515"/>
                  </a:lnTo>
                  <a:lnTo>
                    <a:pt x="1886516" y="575327"/>
                  </a:lnTo>
                  <a:lnTo>
                    <a:pt x="1888564" y="577139"/>
                  </a:lnTo>
                  <a:lnTo>
                    <a:pt x="1890384" y="578497"/>
                  </a:lnTo>
                  <a:lnTo>
                    <a:pt x="1891749" y="580083"/>
                  </a:lnTo>
                  <a:lnTo>
                    <a:pt x="1892660" y="581895"/>
                  </a:lnTo>
                  <a:lnTo>
                    <a:pt x="1893342" y="583480"/>
                  </a:lnTo>
                  <a:lnTo>
                    <a:pt x="1894025" y="585518"/>
                  </a:lnTo>
                  <a:lnTo>
                    <a:pt x="1894707" y="590501"/>
                  </a:lnTo>
                  <a:lnTo>
                    <a:pt x="1895390" y="596163"/>
                  </a:lnTo>
                  <a:lnTo>
                    <a:pt x="1895390" y="602958"/>
                  </a:lnTo>
                  <a:lnTo>
                    <a:pt x="1895390" y="605675"/>
                  </a:lnTo>
                  <a:lnTo>
                    <a:pt x="1894707" y="608167"/>
                  </a:lnTo>
                  <a:lnTo>
                    <a:pt x="1894025" y="610205"/>
                  </a:lnTo>
                  <a:lnTo>
                    <a:pt x="1892660" y="611791"/>
                  </a:lnTo>
                  <a:lnTo>
                    <a:pt x="1890839" y="613149"/>
                  </a:lnTo>
                  <a:lnTo>
                    <a:pt x="1888791" y="614055"/>
                  </a:lnTo>
                  <a:lnTo>
                    <a:pt x="1886061" y="614735"/>
                  </a:lnTo>
                  <a:lnTo>
                    <a:pt x="1883330" y="614961"/>
                  </a:lnTo>
                  <a:lnTo>
                    <a:pt x="1880145" y="614735"/>
                  </a:lnTo>
                  <a:lnTo>
                    <a:pt x="1878552" y="614055"/>
                  </a:lnTo>
                  <a:lnTo>
                    <a:pt x="1877414" y="613602"/>
                  </a:lnTo>
                  <a:lnTo>
                    <a:pt x="1876277" y="613149"/>
                  </a:lnTo>
                  <a:lnTo>
                    <a:pt x="1875594" y="612243"/>
                  </a:lnTo>
                  <a:lnTo>
                    <a:pt x="1874684" y="611564"/>
                  </a:lnTo>
                  <a:lnTo>
                    <a:pt x="1874229" y="610432"/>
                  </a:lnTo>
                  <a:lnTo>
                    <a:pt x="1873774" y="609299"/>
                  </a:lnTo>
                  <a:lnTo>
                    <a:pt x="1873546" y="607487"/>
                  </a:lnTo>
                  <a:lnTo>
                    <a:pt x="1872863" y="602731"/>
                  </a:lnTo>
                  <a:lnTo>
                    <a:pt x="1872408" y="596616"/>
                  </a:lnTo>
                  <a:lnTo>
                    <a:pt x="1872408" y="588689"/>
                  </a:lnTo>
                  <a:lnTo>
                    <a:pt x="1872408" y="577818"/>
                  </a:lnTo>
                  <a:lnTo>
                    <a:pt x="1811655" y="577818"/>
                  </a:lnTo>
                  <a:lnTo>
                    <a:pt x="1811655" y="586424"/>
                  </a:lnTo>
                  <a:lnTo>
                    <a:pt x="1811882" y="593445"/>
                  </a:lnTo>
                  <a:lnTo>
                    <a:pt x="1812338" y="596616"/>
                  </a:lnTo>
                  <a:lnTo>
                    <a:pt x="1813020" y="600013"/>
                  </a:lnTo>
                  <a:lnTo>
                    <a:pt x="1813475" y="602958"/>
                  </a:lnTo>
                  <a:lnTo>
                    <a:pt x="1814158" y="605902"/>
                  </a:lnTo>
                  <a:lnTo>
                    <a:pt x="1815296" y="608620"/>
                  </a:lnTo>
                  <a:lnTo>
                    <a:pt x="1816206" y="611338"/>
                  </a:lnTo>
                  <a:lnTo>
                    <a:pt x="1817343" y="613829"/>
                  </a:lnTo>
                  <a:lnTo>
                    <a:pt x="1818936" y="616094"/>
                  </a:lnTo>
                  <a:lnTo>
                    <a:pt x="1820074" y="618359"/>
                  </a:lnTo>
                  <a:lnTo>
                    <a:pt x="1821894" y="620623"/>
                  </a:lnTo>
                  <a:lnTo>
                    <a:pt x="1823715" y="622435"/>
                  </a:lnTo>
                  <a:lnTo>
                    <a:pt x="1825535" y="624247"/>
                  </a:lnTo>
                  <a:lnTo>
                    <a:pt x="1827583" y="626059"/>
                  </a:lnTo>
                  <a:lnTo>
                    <a:pt x="1829631" y="627418"/>
                  </a:lnTo>
                  <a:lnTo>
                    <a:pt x="1834409" y="630136"/>
                  </a:lnTo>
                  <a:lnTo>
                    <a:pt x="1839415" y="632627"/>
                  </a:lnTo>
                  <a:lnTo>
                    <a:pt x="1844193" y="634665"/>
                  </a:lnTo>
                  <a:lnTo>
                    <a:pt x="1849654" y="636704"/>
                  </a:lnTo>
                  <a:lnTo>
                    <a:pt x="1855115" y="638289"/>
                  </a:lnTo>
                  <a:lnTo>
                    <a:pt x="1860576" y="639421"/>
                  </a:lnTo>
                  <a:lnTo>
                    <a:pt x="1866492" y="640327"/>
                  </a:lnTo>
                  <a:lnTo>
                    <a:pt x="1872408" y="641007"/>
                  </a:lnTo>
                  <a:lnTo>
                    <a:pt x="1872408" y="657993"/>
                  </a:lnTo>
                  <a:lnTo>
                    <a:pt x="1900396" y="657993"/>
                  </a:lnTo>
                  <a:lnTo>
                    <a:pt x="1900396" y="641460"/>
                  </a:lnTo>
                  <a:lnTo>
                    <a:pt x="1907905" y="640554"/>
                  </a:lnTo>
                  <a:lnTo>
                    <a:pt x="1914959" y="639421"/>
                  </a:lnTo>
                  <a:lnTo>
                    <a:pt x="1921557" y="637610"/>
                  </a:lnTo>
                  <a:lnTo>
                    <a:pt x="1927474" y="635798"/>
                  </a:lnTo>
                  <a:lnTo>
                    <a:pt x="1933162" y="633533"/>
                  </a:lnTo>
                  <a:lnTo>
                    <a:pt x="1938396" y="631042"/>
                  </a:lnTo>
                  <a:lnTo>
                    <a:pt x="1943174" y="628324"/>
                  </a:lnTo>
                  <a:lnTo>
                    <a:pt x="1947270" y="624927"/>
                  </a:lnTo>
                  <a:lnTo>
                    <a:pt x="1950910" y="621529"/>
                  </a:lnTo>
                  <a:lnTo>
                    <a:pt x="1953868" y="617679"/>
                  </a:lnTo>
                  <a:lnTo>
                    <a:pt x="1956826" y="613602"/>
                  </a:lnTo>
                  <a:lnTo>
                    <a:pt x="1958874" y="609299"/>
                  </a:lnTo>
                  <a:lnTo>
                    <a:pt x="1960695" y="604317"/>
                  </a:lnTo>
                  <a:lnTo>
                    <a:pt x="1962060" y="599107"/>
                  </a:lnTo>
                  <a:lnTo>
                    <a:pt x="1962515" y="593672"/>
                  </a:lnTo>
                  <a:lnTo>
                    <a:pt x="1962743" y="588010"/>
                  </a:lnTo>
                  <a:lnTo>
                    <a:pt x="1962743" y="584613"/>
                  </a:lnTo>
                  <a:lnTo>
                    <a:pt x="1962515" y="581215"/>
                  </a:lnTo>
                  <a:lnTo>
                    <a:pt x="1962060" y="577818"/>
                  </a:lnTo>
                  <a:lnTo>
                    <a:pt x="1961377" y="574647"/>
                  </a:lnTo>
                  <a:lnTo>
                    <a:pt x="1960695" y="571929"/>
                  </a:lnTo>
                  <a:lnTo>
                    <a:pt x="1959557" y="568985"/>
                  </a:lnTo>
                  <a:lnTo>
                    <a:pt x="1958419" y="566267"/>
                  </a:lnTo>
                  <a:lnTo>
                    <a:pt x="1957054" y="563550"/>
                  </a:lnTo>
                  <a:lnTo>
                    <a:pt x="1953868" y="559020"/>
                  </a:lnTo>
                  <a:lnTo>
                    <a:pt x="1950683" y="555170"/>
                  </a:lnTo>
                  <a:lnTo>
                    <a:pt x="1948862" y="553358"/>
                  </a:lnTo>
                  <a:lnTo>
                    <a:pt x="1947042" y="551546"/>
                  </a:lnTo>
                  <a:lnTo>
                    <a:pt x="1944994" y="549961"/>
                  </a:lnTo>
                  <a:lnTo>
                    <a:pt x="1942719" y="548375"/>
                  </a:lnTo>
                  <a:lnTo>
                    <a:pt x="1937713" y="545657"/>
                  </a:lnTo>
                  <a:lnTo>
                    <a:pt x="1930659" y="542034"/>
                  </a:lnTo>
                  <a:lnTo>
                    <a:pt x="1921785" y="537957"/>
                  </a:lnTo>
                  <a:lnTo>
                    <a:pt x="1911318" y="532974"/>
                  </a:lnTo>
                  <a:lnTo>
                    <a:pt x="1899031" y="527539"/>
                  </a:lnTo>
                  <a:lnTo>
                    <a:pt x="1889474" y="523236"/>
                  </a:lnTo>
                  <a:lnTo>
                    <a:pt x="1882875" y="519612"/>
                  </a:lnTo>
                  <a:lnTo>
                    <a:pt x="1878552" y="517120"/>
                  </a:lnTo>
                  <a:lnTo>
                    <a:pt x="1877187" y="515988"/>
                  </a:lnTo>
                  <a:lnTo>
                    <a:pt x="1876049" y="514629"/>
                  </a:lnTo>
                  <a:lnTo>
                    <a:pt x="1875139" y="513270"/>
                  </a:lnTo>
                  <a:lnTo>
                    <a:pt x="1874229" y="511458"/>
                  </a:lnTo>
                  <a:lnTo>
                    <a:pt x="1873774" y="509647"/>
                  </a:lnTo>
                  <a:lnTo>
                    <a:pt x="1873319" y="507608"/>
                  </a:lnTo>
                  <a:lnTo>
                    <a:pt x="1872863" y="505117"/>
                  </a:lnTo>
                  <a:lnTo>
                    <a:pt x="1872863" y="502626"/>
                  </a:lnTo>
                  <a:lnTo>
                    <a:pt x="1872863" y="499681"/>
                  </a:lnTo>
                  <a:lnTo>
                    <a:pt x="1873546" y="497190"/>
                  </a:lnTo>
                  <a:lnTo>
                    <a:pt x="1874456" y="495152"/>
                  </a:lnTo>
                  <a:lnTo>
                    <a:pt x="1875594" y="493340"/>
                  </a:lnTo>
                  <a:lnTo>
                    <a:pt x="1877187" y="491981"/>
                  </a:lnTo>
                  <a:lnTo>
                    <a:pt x="1879235" y="491075"/>
                  </a:lnTo>
                  <a:lnTo>
                    <a:pt x="1881282" y="490622"/>
                  </a:lnTo>
                  <a:lnTo>
                    <a:pt x="1883785" y="490169"/>
                  </a:lnTo>
                  <a:lnTo>
                    <a:pt x="1887199" y="490622"/>
                  </a:lnTo>
                  <a:lnTo>
                    <a:pt x="1889702" y="491301"/>
                  </a:lnTo>
                  <a:lnTo>
                    <a:pt x="1890839" y="491528"/>
                  </a:lnTo>
                  <a:lnTo>
                    <a:pt x="1891522" y="492207"/>
                  </a:lnTo>
                  <a:lnTo>
                    <a:pt x="1892432" y="493113"/>
                  </a:lnTo>
                  <a:lnTo>
                    <a:pt x="1892887" y="493793"/>
                  </a:lnTo>
                  <a:lnTo>
                    <a:pt x="1894025" y="496284"/>
                  </a:lnTo>
                  <a:lnTo>
                    <a:pt x="1894480" y="499455"/>
                  </a:lnTo>
                  <a:lnTo>
                    <a:pt x="1894935" y="503758"/>
                  </a:lnTo>
                  <a:lnTo>
                    <a:pt x="1895163" y="508967"/>
                  </a:lnTo>
                  <a:lnTo>
                    <a:pt x="1895163" y="516215"/>
                  </a:lnTo>
                  <a:lnTo>
                    <a:pt x="1955689" y="516215"/>
                  </a:lnTo>
                  <a:lnTo>
                    <a:pt x="1956371" y="511458"/>
                  </a:lnTo>
                  <a:lnTo>
                    <a:pt x="1956371" y="508061"/>
                  </a:lnTo>
                  <a:lnTo>
                    <a:pt x="1955916" y="503305"/>
                  </a:lnTo>
                  <a:lnTo>
                    <a:pt x="1955461" y="498775"/>
                  </a:lnTo>
                  <a:lnTo>
                    <a:pt x="1954551" y="494699"/>
                  </a:lnTo>
                  <a:lnTo>
                    <a:pt x="1952958" y="490848"/>
                  </a:lnTo>
                  <a:lnTo>
                    <a:pt x="1950910" y="487225"/>
                  </a:lnTo>
                  <a:lnTo>
                    <a:pt x="1948635" y="483601"/>
                  </a:lnTo>
                  <a:lnTo>
                    <a:pt x="1945677" y="480430"/>
                  </a:lnTo>
                  <a:lnTo>
                    <a:pt x="1942264" y="477712"/>
                  </a:lnTo>
                  <a:lnTo>
                    <a:pt x="1938623" y="474995"/>
                  </a:lnTo>
                  <a:lnTo>
                    <a:pt x="1934527" y="472730"/>
                  </a:lnTo>
                  <a:lnTo>
                    <a:pt x="1929976" y="470465"/>
                  </a:lnTo>
                  <a:lnTo>
                    <a:pt x="1924971" y="468653"/>
                  </a:lnTo>
                  <a:lnTo>
                    <a:pt x="1919510" y="467068"/>
                  </a:lnTo>
                  <a:lnTo>
                    <a:pt x="1913593" y="465709"/>
                  </a:lnTo>
                  <a:lnTo>
                    <a:pt x="1907222" y="464803"/>
                  </a:lnTo>
                  <a:lnTo>
                    <a:pt x="1900396" y="463897"/>
                  </a:lnTo>
                  <a:lnTo>
                    <a:pt x="1900396" y="450081"/>
                  </a:lnTo>
                  <a:lnTo>
                    <a:pt x="1872408" y="450081"/>
                  </a:lnTo>
                  <a:close/>
                  <a:moveTo>
                    <a:pt x="1886971" y="384175"/>
                  </a:moveTo>
                  <a:lnTo>
                    <a:pt x="1895390" y="384401"/>
                  </a:lnTo>
                  <a:lnTo>
                    <a:pt x="1904264" y="384854"/>
                  </a:lnTo>
                  <a:lnTo>
                    <a:pt x="1912911" y="385987"/>
                  </a:lnTo>
                  <a:lnTo>
                    <a:pt x="1921102" y="387572"/>
                  </a:lnTo>
                  <a:lnTo>
                    <a:pt x="1929294" y="389610"/>
                  </a:lnTo>
                  <a:lnTo>
                    <a:pt x="1937713" y="391649"/>
                  </a:lnTo>
                  <a:lnTo>
                    <a:pt x="1945449" y="394367"/>
                  </a:lnTo>
                  <a:lnTo>
                    <a:pt x="1953186" y="397537"/>
                  </a:lnTo>
                  <a:lnTo>
                    <a:pt x="1960922" y="400935"/>
                  </a:lnTo>
                  <a:lnTo>
                    <a:pt x="1968204" y="404558"/>
                  </a:lnTo>
                  <a:lnTo>
                    <a:pt x="1975485" y="408635"/>
                  </a:lnTo>
                  <a:lnTo>
                    <a:pt x="1982084" y="412938"/>
                  </a:lnTo>
                  <a:lnTo>
                    <a:pt x="1988910" y="417921"/>
                  </a:lnTo>
                  <a:lnTo>
                    <a:pt x="1995281" y="422677"/>
                  </a:lnTo>
                  <a:lnTo>
                    <a:pt x="2001652" y="428113"/>
                  </a:lnTo>
                  <a:lnTo>
                    <a:pt x="2007568" y="433775"/>
                  </a:lnTo>
                  <a:lnTo>
                    <a:pt x="2013257" y="439890"/>
                  </a:lnTo>
                  <a:lnTo>
                    <a:pt x="2018718" y="446005"/>
                  </a:lnTo>
                  <a:lnTo>
                    <a:pt x="2023496" y="452346"/>
                  </a:lnTo>
                  <a:lnTo>
                    <a:pt x="2028502" y="459141"/>
                  </a:lnTo>
                  <a:lnTo>
                    <a:pt x="2032825" y="465709"/>
                  </a:lnTo>
                  <a:lnTo>
                    <a:pt x="2036921" y="472956"/>
                  </a:lnTo>
                  <a:lnTo>
                    <a:pt x="2040562" y="480430"/>
                  </a:lnTo>
                  <a:lnTo>
                    <a:pt x="2043975" y="487904"/>
                  </a:lnTo>
                  <a:lnTo>
                    <a:pt x="2047161" y="495605"/>
                  </a:lnTo>
                  <a:lnTo>
                    <a:pt x="2049891" y="503305"/>
                  </a:lnTo>
                  <a:lnTo>
                    <a:pt x="2052394" y="511685"/>
                  </a:lnTo>
                  <a:lnTo>
                    <a:pt x="2054214" y="519838"/>
                  </a:lnTo>
                  <a:lnTo>
                    <a:pt x="2055580" y="528218"/>
                  </a:lnTo>
                  <a:lnTo>
                    <a:pt x="2056717" y="536598"/>
                  </a:lnTo>
                  <a:lnTo>
                    <a:pt x="2057172" y="545431"/>
                  </a:lnTo>
                  <a:lnTo>
                    <a:pt x="2057400" y="553811"/>
                  </a:lnTo>
                  <a:lnTo>
                    <a:pt x="2057172" y="562644"/>
                  </a:lnTo>
                  <a:lnTo>
                    <a:pt x="2056717" y="571476"/>
                  </a:lnTo>
                  <a:lnTo>
                    <a:pt x="2055580" y="579856"/>
                  </a:lnTo>
                  <a:lnTo>
                    <a:pt x="2054214" y="588010"/>
                  </a:lnTo>
                  <a:lnTo>
                    <a:pt x="2052394" y="596390"/>
                  </a:lnTo>
                  <a:lnTo>
                    <a:pt x="2049891" y="604543"/>
                  </a:lnTo>
                  <a:lnTo>
                    <a:pt x="2047161" y="612243"/>
                  </a:lnTo>
                  <a:lnTo>
                    <a:pt x="2043975" y="619944"/>
                  </a:lnTo>
                  <a:lnTo>
                    <a:pt x="2040562" y="627418"/>
                  </a:lnTo>
                  <a:lnTo>
                    <a:pt x="2036921" y="634892"/>
                  </a:lnTo>
                  <a:lnTo>
                    <a:pt x="2032825" y="642139"/>
                  </a:lnTo>
                  <a:lnTo>
                    <a:pt x="2028502" y="648934"/>
                  </a:lnTo>
                  <a:lnTo>
                    <a:pt x="2023496" y="655502"/>
                  </a:lnTo>
                  <a:lnTo>
                    <a:pt x="2018718" y="662070"/>
                  </a:lnTo>
                  <a:lnTo>
                    <a:pt x="2013257" y="668185"/>
                  </a:lnTo>
                  <a:lnTo>
                    <a:pt x="2007568" y="674073"/>
                  </a:lnTo>
                  <a:lnTo>
                    <a:pt x="2001652" y="679736"/>
                  </a:lnTo>
                  <a:lnTo>
                    <a:pt x="1995281" y="685171"/>
                  </a:lnTo>
                  <a:lnTo>
                    <a:pt x="1988910" y="690154"/>
                  </a:lnTo>
                  <a:lnTo>
                    <a:pt x="1982084" y="694683"/>
                  </a:lnTo>
                  <a:lnTo>
                    <a:pt x="1975485" y="699440"/>
                  </a:lnTo>
                  <a:lnTo>
                    <a:pt x="1968204" y="703516"/>
                  </a:lnTo>
                  <a:lnTo>
                    <a:pt x="1960922" y="707140"/>
                  </a:lnTo>
                  <a:lnTo>
                    <a:pt x="1953186" y="710537"/>
                  </a:lnTo>
                  <a:lnTo>
                    <a:pt x="1945449" y="713482"/>
                  </a:lnTo>
                  <a:lnTo>
                    <a:pt x="1937713" y="716199"/>
                  </a:lnTo>
                  <a:lnTo>
                    <a:pt x="1929294" y="718464"/>
                  </a:lnTo>
                  <a:lnTo>
                    <a:pt x="1921102" y="720503"/>
                  </a:lnTo>
                  <a:lnTo>
                    <a:pt x="1912911" y="722088"/>
                  </a:lnTo>
                  <a:lnTo>
                    <a:pt x="1904264" y="722994"/>
                  </a:lnTo>
                  <a:lnTo>
                    <a:pt x="1895390" y="723673"/>
                  </a:lnTo>
                  <a:lnTo>
                    <a:pt x="1886971" y="723900"/>
                  </a:lnTo>
                  <a:lnTo>
                    <a:pt x="1878097" y="723673"/>
                  </a:lnTo>
                  <a:lnTo>
                    <a:pt x="1869223" y="722994"/>
                  </a:lnTo>
                  <a:lnTo>
                    <a:pt x="1860804" y="722088"/>
                  </a:lnTo>
                  <a:lnTo>
                    <a:pt x="1852612" y="720503"/>
                  </a:lnTo>
                  <a:lnTo>
                    <a:pt x="1844193" y="718464"/>
                  </a:lnTo>
                  <a:lnTo>
                    <a:pt x="1836002" y="716199"/>
                  </a:lnTo>
                  <a:lnTo>
                    <a:pt x="1828265" y="713482"/>
                  </a:lnTo>
                  <a:lnTo>
                    <a:pt x="1820529" y="710537"/>
                  </a:lnTo>
                  <a:lnTo>
                    <a:pt x="1812565" y="707140"/>
                  </a:lnTo>
                  <a:lnTo>
                    <a:pt x="1805511" y="703516"/>
                  </a:lnTo>
                  <a:lnTo>
                    <a:pt x="1798230" y="699440"/>
                  </a:lnTo>
                  <a:lnTo>
                    <a:pt x="1791404" y="694683"/>
                  </a:lnTo>
                  <a:lnTo>
                    <a:pt x="1784805" y="690154"/>
                  </a:lnTo>
                  <a:lnTo>
                    <a:pt x="1778206" y="685171"/>
                  </a:lnTo>
                  <a:lnTo>
                    <a:pt x="1772063" y="679736"/>
                  </a:lnTo>
                  <a:lnTo>
                    <a:pt x="1766146" y="674073"/>
                  </a:lnTo>
                  <a:lnTo>
                    <a:pt x="1760458" y="668185"/>
                  </a:lnTo>
                  <a:lnTo>
                    <a:pt x="1754997" y="662070"/>
                  </a:lnTo>
                  <a:lnTo>
                    <a:pt x="1749991" y="655502"/>
                  </a:lnTo>
                  <a:lnTo>
                    <a:pt x="1745213" y="648934"/>
                  </a:lnTo>
                  <a:lnTo>
                    <a:pt x="1740662" y="642139"/>
                  </a:lnTo>
                  <a:lnTo>
                    <a:pt x="1736566" y="634892"/>
                  </a:lnTo>
                  <a:lnTo>
                    <a:pt x="1732925" y="627418"/>
                  </a:lnTo>
                  <a:lnTo>
                    <a:pt x="1729512" y="619944"/>
                  </a:lnTo>
                  <a:lnTo>
                    <a:pt x="1726554" y="612243"/>
                  </a:lnTo>
                  <a:lnTo>
                    <a:pt x="1723596" y="604543"/>
                  </a:lnTo>
                  <a:lnTo>
                    <a:pt x="1721548" y="596390"/>
                  </a:lnTo>
                  <a:lnTo>
                    <a:pt x="1719500" y="588010"/>
                  </a:lnTo>
                  <a:lnTo>
                    <a:pt x="1717908" y="579856"/>
                  </a:lnTo>
                  <a:lnTo>
                    <a:pt x="1716997" y="571476"/>
                  </a:lnTo>
                  <a:lnTo>
                    <a:pt x="1716315" y="562644"/>
                  </a:lnTo>
                  <a:lnTo>
                    <a:pt x="1716087" y="553811"/>
                  </a:lnTo>
                  <a:lnTo>
                    <a:pt x="1716315" y="545431"/>
                  </a:lnTo>
                  <a:lnTo>
                    <a:pt x="1716997" y="536598"/>
                  </a:lnTo>
                  <a:lnTo>
                    <a:pt x="1717908" y="528218"/>
                  </a:lnTo>
                  <a:lnTo>
                    <a:pt x="1719500" y="519838"/>
                  </a:lnTo>
                  <a:lnTo>
                    <a:pt x="1721548" y="511685"/>
                  </a:lnTo>
                  <a:lnTo>
                    <a:pt x="1723596" y="503305"/>
                  </a:lnTo>
                  <a:lnTo>
                    <a:pt x="1726554" y="495605"/>
                  </a:lnTo>
                  <a:lnTo>
                    <a:pt x="1729512" y="487904"/>
                  </a:lnTo>
                  <a:lnTo>
                    <a:pt x="1732925" y="480430"/>
                  </a:lnTo>
                  <a:lnTo>
                    <a:pt x="1736566" y="472956"/>
                  </a:lnTo>
                  <a:lnTo>
                    <a:pt x="1740662" y="465709"/>
                  </a:lnTo>
                  <a:lnTo>
                    <a:pt x="1745213" y="459141"/>
                  </a:lnTo>
                  <a:lnTo>
                    <a:pt x="1749991" y="452346"/>
                  </a:lnTo>
                  <a:lnTo>
                    <a:pt x="1754997" y="446005"/>
                  </a:lnTo>
                  <a:lnTo>
                    <a:pt x="1760458" y="439890"/>
                  </a:lnTo>
                  <a:lnTo>
                    <a:pt x="1766146" y="433775"/>
                  </a:lnTo>
                  <a:lnTo>
                    <a:pt x="1772063" y="428113"/>
                  </a:lnTo>
                  <a:lnTo>
                    <a:pt x="1778206" y="422677"/>
                  </a:lnTo>
                  <a:lnTo>
                    <a:pt x="1784805" y="417921"/>
                  </a:lnTo>
                  <a:lnTo>
                    <a:pt x="1791404" y="412938"/>
                  </a:lnTo>
                  <a:lnTo>
                    <a:pt x="1798230" y="408635"/>
                  </a:lnTo>
                  <a:lnTo>
                    <a:pt x="1805511" y="404558"/>
                  </a:lnTo>
                  <a:lnTo>
                    <a:pt x="1812565" y="400935"/>
                  </a:lnTo>
                  <a:lnTo>
                    <a:pt x="1820529" y="397537"/>
                  </a:lnTo>
                  <a:lnTo>
                    <a:pt x="1828265" y="394367"/>
                  </a:lnTo>
                  <a:lnTo>
                    <a:pt x="1836002" y="391649"/>
                  </a:lnTo>
                  <a:lnTo>
                    <a:pt x="1844193" y="389610"/>
                  </a:lnTo>
                  <a:lnTo>
                    <a:pt x="1852612" y="387572"/>
                  </a:lnTo>
                  <a:lnTo>
                    <a:pt x="1860804" y="385987"/>
                  </a:lnTo>
                  <a:lnTo>
                    <a:pt x="1869223" y="384854"/>
                  </a:lnTo>
                  <a:lnTo>
                    <a:pt x="1878097" y="384401"/>
                  </a:lnTo>
                  <a:lnTo>
                    <a:pt x="1886971" y="384175"/>
                  </a:lnTo>
                  <a:close/>
                  <a:moveTo>
                    <a:pt x="1493053" y="58920"/>
                  </a:moveTo>
                  <a:lnTo>
                    <a:pt x="1493053" y="71384"/>
                  </a:lnTo>
                  <a:lnTo>
                    <a:pt x="1486255" y="72064"/>
                  </a:lnTo>
                  <a:lnTo>
                    <a:pt x="1480136" y="72970"/>
                  </a:lnTo>
                  <a:lnTo>
                    <a:pt x="1474471" y="74103"/>
                  </a:lnTo>
                  <a:lnTo>
                    <a:pt x="1469032" y="75463"/>
                  </a:lnTo>
                  <a:lnTo>
                    <a:pt x="1464046" y="77276"/>
                  </a:lnTo>
                  <a:lnTo>
                    <a:pt x="1459741" y="79089"/>
                  </a:lnTo>
                  <a:lnTo>
                    <a:pt x="1455661" y="81128"/>
                  </a:lnTo>
                  <a:lnTo>
                    <a:pt x="1452036" y="83621"/>
                  </a:lnTo>
                  <a:lnTo>
                    <a:pt x="1448863" y="86341"/>
                  </a:lnTo>
                  <a:lnTo>
                    <a:pt x="1446144" y="89060"/>
                  </a:lnTo>
                  <a:lnTo>
                    <a:pt x="1443877" y="92233"/>
                  </a:lnTo>
                  <a:lnTo>
                    <a:pt x="1441611" y="95632"/>
                  </a:lnTo>
                  <a:lnTo>
                    <a:pt x="1440252" y="99258"/>
                  </a:lnTo>
                  <a:lnTo>
                    <a:pt x="1439118" y="102657"/>
                  </a:lnTo>
                  <a:lnTo>
                    <a:pt x="1438665" y="106963"/>
                  </a:lnTo>
                  <a:lnTo>
                    <a:pt x="1438439" y="111042"/>
                  </a:lnTo>
                  <a:lnTo>
                    <a:pt x="1438439" y="113988"/>
                  </a:lnTo>
                  <a:lnTo>
                    <a:pt x="1438665" y="116934"/>
                  </a:lnTo>
                  <a:lnTo>
                    <a:pt x="1439118" y="119880"/>
                  </a:lnTo>
                  <a:lnTo>
                    <a:pt x="1439798" y="122599"/>
                  </a:lnTo>
                  <a:lnTo>
                    <a:pt x="1440931" y="125092"/>
                  </a:lnTo>
                  <a:lnTo>
                    <a:pt x="1442064" y="127812"/>
                  </a:lnTo>
                  <a:lnTo>
                    <a:pt x="1443198" y="130304"/>
                  </a:lnTo>
                  <a:lnTo>
                    <a:pt x="1444784" y="132797"/>
                  </a:lnTo>
                  <a:lnTo>
                    <a:pt x="1448183" y="137329"/>
                  </a:lnTo>
                  <a:lnTo>
                    <a:pt x="1451809" y="141409"/>
                  </a:lnTo>
                  <a:lnTo>
                    <a:pt x="1455888" y="144808"/>
                  </a:lnTo>
                  <a:lnTo>
                    <a:pt x="1460194" y="147527"/>
                  </a:lnTo>
                  <a:lnTo>
                    <a:pt x="1465633" y="150700"/>
                  </a:lnTo>
                  <a:lnTo>
                    <a:pt x="1472884" y="154552"/>
                  </a:lnTo>
                  <a:lnTo>
                    <a:pt x="1482402" y="158858"/>
                  </a:lnTo>
                  <a:lnTo>
                    <a:pt x="1493733" y="164070"/>
                  </a:lnTo>
                  <a:lnTo>
                    <a:pt x="1500532" y="167469"/>
                  </a:lnTo>
                  <a:lnTo>
                    <a:pt x="1503024" y="169056"/>
                  </a:lnTo>
                  <a:lnTo>
                    <a:pt x="1505291" y="170642"/>
                  </a:lnTo>
                  <a:lnTo>
                    <a:pt x="1507330" y="172002"/>
                  </a:lnTo>
                  <a:lnTo>
                    <a:pt x="1508916" y="173588"/>
                  </a:lnTo>
                  <a:lnTo>
                    <a:pt x="1510276" y="175174"/>
                  </a:lnTo>
                  <a:lnTo>
                    <a:pt x="1510956" y="176534"/>
                  </a:lnTo>
                  <a:lnTo>
                    <a:pt x="1512089" y="179707"/>
                  </a:lnTo>
                  <a:lnTo>
                    <a:pt x="1512769" y="184012"/>
                  </a:lnTo>
                  <a:lnTo>
                    <a:pt x="1513449" y="189451"/>
                  </a:lnTo>
                  <a:lnTo>
                    <a:pt x="1513675" y="195343"/>
                  </a:lnTo>
                  <a:lnTo>
                    <a:pt x="1513449" y="197836"/>
                  </a:lnTo>
                  <a:lnTo>
                    <a:pt x="1512769" y="199876"/>
                  </a:lnTo>
                  <a:lnTo>
                    <a:pt x="1512089" y="201689"/>
                  </a:lnTo>
                  <a:lnTo>
                    <a:pt x="1510956" y="203275"/>
                  </a:lnTo>
                  <a:lnTo>
                    <a:pt x="1509596" y="204181"/>
                  </a:lnTo>
                  <a:lnTo>
                    <a:pt x="1507783" y="205314"/>
                  </a:lnTo>
                  <a:lnTo>
                    <a:pt x="1505291" y="205768"/>
                  </a:lnTo>
                  <a:lnTo>
                    <a:pt x="1502798" y="205768"/>
                  </a:lnTo>
                  <a:lnTo>
                    <a:pt x="1499852" y="205541"/>
                  </a:lnTo>
                  <a:lnTo>
                    <a:pt x="1498719" y="205314"/>
                  </a:lnTo>
                  <a:lnTo>
                    <a:pt x="1497586" y="204861"/>
                  </a:lnTo>
                  <a:lnTo>
                    <a:pt x="1496679" y="204181"/>
                  </a:lnTo>
                  <a:lnTo>
                    <a:pt x="1495773" y="203728"/>
                  </a:lnTo>
                  <a:lnTo>
                    <a:pt x="1495319" y="203048"/>
                  </a:lnTo>
                  <a:lnTo>
                    <a:pt x="1494866" y="201915"/>
                  </a:lnTo>
                  <a:lnTo>
                    <a:pt x="1493960" y="199422"/>
                  </a:lnTo>
                  <a:lnTo>
                    <a:pt x="1493506" y="195343"/>
                  </a:lnTo>
                  <a:lnTo>
                    <a:pt x="1493280" y="189678"/>
                  </a:lnTo>
                  <a:lnTo>
                    <a:pt x="1493053" y="182426"/>
                  </a:lnTo>
                  <a:lnTo>
                    <a:pt x="1493053" y="172908"/>
                  </a:lnTo>
                  <a:lnTo>
                    <a:pt x="1439118" y="172908"/>
                  </a:lnTo>
                  <a:lnTo>
                    <a:pt x="1439118" y="180613"/>
                  </a:lnTo>
                  <a:lnTo>
                    <a:pt x="1439345" y="186732"/>
                  </a:lnTo>
                  <a:lnTo>
                    <a:pt x="1440252" y="192624"/>
                  </a:lnTo>
                  <a:lnTo>
                    <a:pt x="1441385" y="197836"/>
                  </a:lnTo>
                  <a:lnTo>
                    <a:pt x="1442291" y="200329"/>
                  </a:lnTo>
                  <a:lnTo>
                    <a:pt x="1443198" y="202822"/>
                  </a:lnTo>
                  <a:lnTo>
                    <a:pt x="1444331" y="205088"/>
                  </a:lnTo>
                  <a:lnTo>
                    <a:pt x="1445237" y="207127"/>
                  </a:lnTo>
                  <a:lnTo>
                    <a:pt x="1446823" y="209167"/>
                  </a:lnTo>
                  <a:lnTo>
                    <a:pt x="1448183" y="210980"/>
                  </a:lnTo>
                  <a:lnTo>
                    <a:pt x="1449769" y="212793"/>
                  </a:lnTo>
                  <a:lnTo>
                    <a:pt x="1451582" y="214379"/>
                  </a:lnTo>
                  <a:lnTo>
                    <a:pt x="1453395" y="215965"/>
                  </a:lnTo>
                  <a:lnTo>
                    <a:pt x="1455435" y="217098"/>
                  </a:lnTo>
                  <a:lnTo>
                    <a:pt x="1459514" y="219818"/>
                  </a:lnTo>
                  <a:lnTo>
                    <a:pt x="1463593" y="221857"/>
                  </a:lnTo>
                  <a:lnTo>
                    <a:pt x="1468352" y="223897"/>
                  </a:lnTo>
                  <a:lnTo>
                    <a:pt x="1472884" y="225483"/>
                  </a:lnTo>
                  <a:lnTo>
                    <a:pt x="1477643" y="226616"/>
                  </a:lnTo>
                  <a:lnTo>
                    <a:pt x="1482629" y="227976"/>
                  </a:lnTo>
                  <a:lnTo>
                    <a:pt x="1487841" y="228656"/>
                  </a:lnTo>
                  <a:lnTo>
                    <a:pt x="1493053" y="229336"/>
                  </a:lnTo>
                  <a:lnTo>
                    <a:pt x="1493053" y="244519"/>
                  </a:lnTo>
                  <a:lnTo>
                    <a:pt x="1517981" y="244519"/>
                  </a:lnTo>
                  <a:lnTo>
                    <a:pt x="1517981" y="229789"/>
                  </a:lnTo>
                  <a:lnTo>
                    <a:pt x="1524780" y="228656"/>
                  </a:lnTo>
                  <a:lnTo>
                    <a:pt x="1530898" y="227749"/>
                  </a:lnTo>
                  <a:lnTo>
                    <a:pt x="1536790" y="226163"/>
                  </a:lnTo>
                  <a:lnTo>
                    <a:pt x="1542229" y="224577"/>
                  </a:lnTo>
                  <a:lnTo>
                    <a:pt x="1547215" y="222537"/>
                  </a:lnTo>
                  <a:lnTo>
                    <a:pt x="1551747" y="220271"/>
                  </a:lnTo>
                  <a:lnTo>
                    <a:pt x="1555826" y="218005"/>
                  </a:lnTo>
                  <a:lnTo>
                    <a:pt x="1559452" y="215059"/>
                  </a:lnTo>
                  <a:lnTo>
                    <a:pt x="1562851" y="211660"/>
                  </a:lnTo>
                  <a:lnTo>
                    <a:pt x="1565571" y="208487"/>
                  </a:lnTo>
                  <a:lnTo>
                    <a:pt x="1568063" y="204861"/>
                  </a:lnTo>
                  <a:lnTo>
                    <a:pt x="1569876" y="201009"/>
                  </a:lnTo>
                  <a:lnTo>
                    <a:pt x="1571236" y="196476"/>
                  </a:lnTo>
                  <a:lnTo>
                    <a:pt x="1572596" y="192171"/>
                  </a:lnTo>
                  <a:lnTo>
                    <a:pt x="1573049" y="187185"/>
                  </a:lnTo>
                  <a:lnTo>
                    <a:pt x="1573502" y="182199"/>
                  </a:lnTo>
                  <a:lnTo>
                    <a:pt x="1573502" y="179027"/>
                  </a:lnTo>
                  <a:lnTo>
                    <a:pt x="1573049" y="175854"/>
                  </a:lnTo>
                  <a:lnTo>
                    <a:pt x="1572596" y="172908"/>
                  </a:lnTo>
                  <a:lnTo>
                    <a:pt x="1572142" y="170189"/>
                  </a:lnTo>
                  <a:lnTo>
                    <a:pt x="1571236" y="167469"/>
                  </a:lnTo>
                  <a:lnTo>
                    <a:pt x="1570556" y="164750"/>
                  </a:lnTo>
                  <a:lnTo>
                    <a:pt x="1569650" y="162484"/>
                  </a:lnTo>
                  <a:lnTo>
                    <a:pt x="1568290" y="160218"/>
                  </a:lnTo>
                  <a:lnTo>
                    <a:pt x="1565344" y="156139"/>
                  </a:lnTo>
                  <a:lnTo>
                    <a:pt x="1562625" y="152513"/>
                  </a:lnTo>
                  <a:lnTo>
                    <a:pt x="1559225" y="149340"/>
                  </a:lnTo>
                  <a:lnTo>
                    <a:pt x="1555599" y="146847"/>
                  </a:lnTo>
                  <a:lnTo>
                    <a:pt x="1551067" y="144355"/>
                  </a:lnTo>
                  <a:lnTo>
                    <a:pt x="1544722" y="140955"/>
                  </a:lnTo>
                  <a:lnTo>
                    <a:pt x="1537017" y="137329"/>
                  </a:lnTo>
                  <a:lnTo>
                    <a:pt x="1527499" y="132797"/>
                  </a:lnTo>
                  <a:lnTo>
                    <a:pt x="1516621" y="128038"/>
                  </a:lnTo>
                  <a:lnTo>
                    <a:pt x="1508237" y="124186"/>
                  </a:lnTo>
                  <a:lnTo>
                    <a:pt x="1502344" y="120786"/>
                  </a:lnTo>
                  <a:lnTo>
                    <a:pt x="1498719" y="118747"/>
                  </a:lnTo>
                  <a:lnTo>
                    <a:pt x="1497359" y="117614"/>
                  </a:lnTo>
                  <a:lnTo>
                    <a:pt x="1496452" y="116481"/>
                  </a:lnTo>
                  <a:lnTo>
                    <a:pt x="1495319" y="115121"/>
                  </a:lnTo>
                  <a:lnTo>
                    <a:pt x="1494866" y="113535"/>
                  </a:lnTo>
                  <a:lnTo>
                    <a:pt x="1493960" y="111948"/>
                  </a:lnTo>
                  <a:lnTo>
                    <a:pt x="1493733" y="109909"/>
                  </a:lnTo>
                  <a:lnTo>
                    <a:pt x="1493506" y="107869"/>
                  </a:lnTo>
                  <a:lnTo>
                    <a:pt x="1493506" y="105830"/>
                  </a:lnTo>
                  <a:lnTo>
                    <a:pt x="1493506" y="103337"/>
                  </a:lnTo>
                  <a:lnTo>
                    <a:pt x="1493960" y="100844"/>
                  </a:lnTo>
                  <a:lnTo>
                    <a:pt x="1494866" y="99258"/>
                  </a:lnTo>
                  <a:lnTo>
                    <a:pt x="1495773" y="97672"/>
                  </a:lnTo>
                  <a:lnTo>
                    <a:pt x="1497359" y="96312"/>
                  </a:lnTo>
                  <a:lnTo>
                    <a:pt x="1498945" y="95632"/>
                  </a:lnTo>
                  <a:lnTo>
                    <a:pt x="1500985" y="94952"/>
                  </a:lnTo>
                  <a:lnTo>
                    <a:pt x="1503251" y="94725"/>
                  </a:lnTo>
                  <a:lnTo>
                    <a:pt x="1506197" y="94952"/>
                  </a:lnTo>
                  <a:lnTo>
                    <a:pt x="1508463" y="95632"/>
                  </a:lnTo>
                  <a:lnTo>
                    <a:pt x="1510049" y="96538"/>
                  </a:lnTo>
                  <a:lnTo>
                    <a:pt x="1510729" y="96992"/>
                  </a:lnTo>
                  <a:lnTo>
                    <a:pt x="1511409" y="97898"/>
                  </a:lnTo>
                  <a:lnTo>
                    <a:pt x="1512089" y="99938"/>
                  </a:lnTo>
                  <a:lnTo>
                    <a:pt x="1512769" y="103110"/>
                  </a:lnTo>
                  <a:lnTo>
                    <a:pt x="1512995" y="106963"/>
                  </a:lnTo>
                  <a:lnTo>
                    <a:pt x="1512995" y="111495"/>
                  </a:lnTo>
                  <a:lnTo>
                    <a:pt x="1512995" y="118067"/>
                  </a:lnTo>
                  <a:lnTo>
                    <a:pt x="1567157" y="118067"/>
                  </a:lnTo>
                  <a:lnTo>
                    <a:pt x="1567383" y="113535"/>
                  </a:lnTo>
                  <a:lnTo>
                    <a:pt x="1567837" y="110815"/>
                  </a:lnTo>
                  <a:lnTo>
                    <a:pt x="1567383" y="106283"/>
                  </a:lnTo>
                  <a:lnTo>
                    <a:pt x="1566930" y="102430"/>
                  </a:lnTo>
                  <a:lnTo>
                    <a:pt x="1566024" y="98578"/>
                  </a:lnTo>
                  <a:lnTo>
                    <a:pt x="1564664" y="95179"/>
                  </a:lnTo>
                  <a:lnTo>
                    <a:pt x="1562851" y="92006"/>
                  </a:lnTo>
                  <a:lnTo>
                    <a:pt x="1560812" y="88833"/>
                  </a:lnTo>
                  <a:lnTo>
                    <a:pt x="1558092" y="86114"/>
                  </a:lnTo>
                  <a:lnTo>
                    <a:pt x="1555373" y="83395"/>
                  </a:lnTo>
                  <a:lnTo>
                    <a:pt x="1551974" y="81128"/>
                  </a:lnTo>
                  <a:lnTo>
                    <a:pt x="1548121" y="79089"/>
                  </a:lnTo>
                  <a:lnTo>
                    <a:pt x="1544269" y="77276"/>
                  </a:lnTo>
                  <a:lnTo>
                    <a:pt x="1539736" y="75463"/>
                  </a:lnTo>
                  <a:lnTo>
                    <a:pt x="1534751" y="74103"/>
                  </a:lnTo>
                  <a:lnTo>
                    <a:pt x="1529538" y="72970"/>
                  </a:lnTo>
                  <a:lnTo>
                    <a:pt x="1523873" y="72064"/>
                  </a:lnTo>
                  <a:lnTo>
                    <a:pt x="1517981" y="71384"/>
                  </a:lnTo>
                  <a:lnTo>
                    <a:pt x="1517981" y="58920"/>
                  </a:lnTo>
                  <a:lnTo>
                    <a:pt x="1493053" y="58920"/>
                  </a:lnTo>
                  <a:close/>
                  <a:moveTo>
                    <a:pt x="1505970" y="0"/>
                  </a:moveTo>
                  <a:lnTo>
                    <a:pt x="1513675" y="226"/>
                  </a:lnTo>
                  <a:lnTo>
                    <a:pt x="1521380" y="680"/>
                  </a:lnTo>
                  <a:lnTo>
                    <a:pt x="1528859" y="1813"/>
                  </a:lnTo>
                  <a:lnTo>
                    <a:pt x="1536337" y="2946"/>
                  </a:lnTo>
                  <a:lnTo>
                    <a:pt x="1543815" y="4759"/>
                  </a:lnTo>
                  <a:lnTo>
                    <a:pt x="1551067" y="6798"/>
                  </a:lnTo>
                  <a:lnTo>
                    <a:pt x="1557866" y="9291"/>
                  </a:lnTo>
                  <a:lnTo>
                    <a:pt x="1564891" y="11784"/>
                  </a:lnTo>
                  <a:lnTo>
                    <a:pt x="1571689" y="14956"/>
                  </a:lnTo>
                  <a:lnTo>
                    <a:pt x="1578034" y="18129"/>
                  </a:lnTo>
                  <a:lnTo>
                    <a:pt x="1584380" y="21755"/>
                  </a:lnTo>
                  <a:lnTo>
                    <a:pt x="1590725" y="26061"/>
                  </a:lnTo>
                  <a:lnTo>
                    <a:pt x="1596617" y="30140"/>
                  </a:lnTo>
                  <a:lnTo>
                    <a:pt x="1602282" y="34445"/>
                  </a:lnTo>
                  <a:lnTo>
                    <a:pt x="1607948" y="39431"/>
                  </a:lnTo>
                  <a:lnTo>
                    <a:pt x="1613160" y="44190"/>
                  </a:lnTo>
                  <a:lnTo>
                    <a:pt x="1618146" y="49629"/>
                  </a:lnTo>
                  <a:lnTo>
                    <a:pt x="1622905" y="55068"/>
                  </a:lnTo>
                  <a:lnTo>
                    <a:pt x="1627437" y="60960"/>
                  </a:lnTo>
                  <a:lnTo>
                    <a:pt x="1631743" y="66852"/>
                  </a:lnTo>
                  <a:lnTo>
                    <a:pt x="1635595" y="72970"/>
                  </a:lnTo>
                  <a:lnTo>
                    <a:pt x="1639221" y="79316"/>
                  </a:lnTo>
                  <a:lnTo>
                    <a:pt x="1642394" y="85661"/>
                  </a:lnTo>
                  <a:lnTo>
                    <a:pt x="1645566" y="92686"/>
                  </a:lnTo>
                  <a:lnTo>
                    <a:pt x="1648512" y="99484"/>
                  </a:lnTo>
                  <a:lnTo>
                    <a:pt x="1650778" y="106736"/>
                  </a:lnTo>
                  <a:lnTo>
                    <a:pt x="1652818" y="113761"/>
                  </a:lnTo>
                  <a:lnTo>
                    <a:pt x="1654404" y="121013"/>
                  </a:lnTo>
                  <a:lnTo>
                    <a:pt x="1655991" y="128491"/>
                  </a:lnTo>
                  <a:lnTo>
                    <a:pt x="1656670" y="135970"/>
                  </a:lnTo>
                  <a:lnTo>
                    <a:pt x="1657350" y="143675"/>
                  </a:lnTo>
                  <a:lnTo>
                    <a:pt x="1657350" y="151833"/>
                  </a:lnTo>
                  <a:lnTo>
                    <a:pt x="1657350" y="159538"/>
                  </a:lnTo>
                  <a:lnTo>
                    <a:pt x="1656670" y="167243"/>
                  </a:lnTo>
                  <a:lnTo>
                    <a:pt x="1655991" y="174721"/>
                  </a:lnTo>
                  <a:lnTo>
                    <a:pt x="1654404" y="182199"/>
                  </a:lnTo>
                  <a:lnTo>
                    <a:pt x="1652818" y="189678"/>
                  </a:lnTo>
                  <a:lnTo>
                    <a:pt x="1650778" y="196703"/>
                  </a:lnTo>
                  <a:lnTo>
                    <a:pt x="1648512" y="203728"/>
                  </a:lnTo>
                  <a:lnTo>
                    <a:pt x="1645566" y="210753"/>
                  </a:lnTo>
                  <a:lnTo>
                    <a:pt x="1642394" y="217325"/>
                  </a:lnTo>
                  <a:lnTo>
                    <a:pt x="1639221" y="223897"/>
                  </a:lnTo>
                  <a:lnTo>
                    <a:pt x="1635595" y="230242"/>
                  </a:lnTo>
                  <a:lnTo>
                    <a:pt x="1631743" y="236587"/>
                  </a:lnTo>
                  <a:lnTo>
                    <a:pt x="1627437" y="242480"/>
                  </a:lnTo>
                  <a:lnTo>
                    <a:pt x="1622905" y="248145"/>
                  </a:lnTo>
                  <a:lnTo>
                    <a:pt x="1618146" y="253584"/>
                  </a:lnTo>
                  <a:lnTo>
                    <a:pt x="1613160" y="259023"/>
                  </a:lnTo>
                  <a:lnTo>
                    <a:pt x="1607948" y="263781"/>
                  </a:lnTo>
                  <a:lnTo>
                    <a:pt x="1602282" y="268767"/>
                  </a:lnTo>
                  <a:lnTo>
                    <a:pt x="1596617" y="273073"/>
                  </a:lnTo>
                  <a:lnTo>
                    <a:pt x="1590725" y="277378"/>
                  </a:lnTo>
                  <a:lnTo>
                    <a:pt x="1584380" y="281231"/>
                  </a:lnTo>
                  <a:lnTo>
                    <a:pt x="1578034" y="284857"/>
                  </a:lnTo>
                  <a:lnTo>
                    <a:pt x="1571689" y="288256"/>
                  </a:lnTo>
                  <a:lnTo>
                    <a:pt x="1564891" y="291429"/>
                  </a:lnTo>
                  <a:lnTo>
                    <a:pt x="1557866" y="293921"/>
                  </a:lnTo>
                  <a:lnTo>
                    <a:pt x="1551067" y="296641"/>
                  </a:lnTo>
                  <a:lnTo>
                    <a:pt x="1543815" y="298454"/>
                  </a:lnTo>
                  <a:lnTo>
                    <a:pt x="1536337" y="300040"/>
                  </a:lnTo>
                  <a:lnTo>
                    <a:pt x="1528859" y="301400"/>
                  </a:lnTo>
                  <a:lnTo>
                    <a:pt x="1521380" y="302533"/>
                  </a:lnTo>
                  <a:lnTo>
                    <a:pt x="1513675" y="302986"/>
                  </a:lnTo>
                  <a:lnTo>
                    <a:pt x="1505970" y="303213"/>
                  </a:lnTo>
                  <a:lnTo>
                    <a:pt x="1498265" y="302986"/>
                  </a:lnTo>
                  <a:lnTo>
                    <a:pt x="1490334" y="302533"/>
                  </a:lnTo>
                  <a:lnTo>
                    <a:pt x="1482629" y="301400"/>
                  </a:lnTo>
                  <a:lnTo>
                    <a:pt x="1475151" y="300040"/>
                  </a:lnTo>
                  <a:lnTo>
                    <a:pt x="1467899" y="298454"/>
                  </a:lnTo>
                  <a:lnTo>
                    <a:pt x="1460874" y="296641"/>
                  </a:lnTo>
                  <a:lnTo>
                    <a:pt x="1453849" y="293921"/>
                  </a:lnTo>
                  <a:lnTo>
                    <a:pt x="1446823" y="291429"/>
                  </a:lnTo>
                  <a:lnTo>
                    <a:pt x="1440252" y="288256"/>
                  </a:lnTo>
                  <a:lnTo>
                    <a:pt x="1433453" y="284857"/>
                  </a:lnTo>
                  <a:lnTo>
                    <a:pt x="1427334" y="281231"/>
                  </a:lnTo>
                  <a:lnTo>
                    <a:pt x="1420989" y="277378"/>
                  </a:lnTo>
                  <a:lnTo>
                    <a:pt x="1415097" y="273073"/>
                  </a:lnTo>
                  <a:lnTo>
                    <a:pt x="1409432" y="268767"/>
                  </a:lnTo>
                  <a:lnTo>
                    <a:pt x="1403766" y="263781"/>
                  </a:lnTo>
                  <a:lnTo>
                    <a:pt x="1398781" y="259023"/>
                  </a:lnTo>
                  <a:lnTo>
                    <a:pt x="1393569" y="253584"/>
                  </a:lnTo>
                  <a:lnTo>
                    <a:pt x="1388810" y="248145"/>
                  </a:lnTo>
                  <a:lnTo>
                    <a:pt x="1384277" y="242480"/>
                  </a:lnTo>
                  <a:lnTo>
                    <a:pt x="1380198" y="236587"/>
                  </a:lnTo>
                  <a:lnTo>
                    <a:pt x="1376346" y="230242"/>
                  </a:lnTo>
                  <a:lnTo>
                    <a:pt x="1372267" y="223897"/>
                  </a:lnTo>
                  <a:lnTo>
                    <a:pt x="1369094" y="217325"/>
                  </a:lnTo>
                  <a:lnTo>
                    <a:pt x="1366148" y="210753"/>
                  </a:lnTo>
                  <a:lnTo>
                    <a:pt x="1363429" y="203728"/>
                  </a:lnTo>
                  <a:lnTo>
                    <a:pt x="1360936" y="196703"/>
                  </a:lnTo>
                  <a:lnTo>
                    <a:pt x="1358896" y="189678"/>
                  </a:lnTo>
                  <a:lnTo>
                    <a:pt x="1357083" y="182199"/>
                  </a:lnTo>
                  <a:lnTo>
                    <a:pt x="1355950" y="174721"/>
                  </a:lnTo>
                  <a:lnTo>
                    <a:pt x="1354817" y="167243"/>
                  </a:lnTo>
                  <a:lnTo>
                    <a:pt x="1354364" y="159538"/>
                  </a:lnTo>
                  <a:lnTo>
                    <a:pt x="1354137" y="151833"/>
                  </a:lnTo>
                  <a:lnTo>
                    <a:pt x="1354364" y="143675"/>
                  </a:lnTo>
                  <a:lnTo>
                    <a:pt x="1354817" y="135970"/>
                  </a:lnTo>
                  <a:lnTo>
                    <a:pt x="1355950" y="128491"/>
                  </a:lnTo>
                  <a:lnTo>
                    <a:pt x="1357083" y="121013"/>
                  </a:lnTo>
                  <a:lnTo>
                    <a:pt x="1358896" y="113761"/>
                  </a:lnTo>
                  <a:lnTo>
                    <a:pt x="1360936" y="106736"/>
                  </a:lnTo>
                  <a:lnTo>
                    <a:pt x="1363429" y="99484"/>
                  </a:lnTo>
                  <a:lnTo>
                    <a:pt x="1366148" y="92686"/>
                  </a:lnTo>
                  <a:lnTo>
                    <a:pt x="1369094" y="85661"/>
                  </a:lnTo>
                  <a:lnTo>
                    <a:pt x="1372267" y="79316"/>
                  </a:lnTo>
                  <a:lnTo>
                    <a:pt x="1376346" y="72970"/>
                  </a:lnTo>
                  <a:lnTo>
                    <a:pt x="1380198" y="66852"/>
                  </a:lnTo>
                  <a:lnTo>
                    <a:pt x="1384277" y="60960"/>
                  </a:lnTo>
                  <a:lnTo>
                    <a:pt x="1388810" y="55068"/>
                  </a:lnTo>
                  <a:lnTo>
                    <a:pt x="1393569" y="49629"/>
                  </a:lnTo>
                  <a:lnTo>
                    <a:pt x="1398781" y="44190"/>
                  </a:lnTo>
                  <a:lnTo>
                    <a:pt x="1403766" y="39431"/>
                  </a:lnTo>
                  <a:lnTo>
                    <a:pt x="1409432" y="34445"/>
                  </a:lnTo>
                  <a:lnTo>
                    <a:pt x="1415097" y="30140"/>
                  </a:lnTo>
                  <a:lnTo>
                    <a:pt x="1420989" y="26061"/>
                  </a:lnTo>
                  <a:lnTo>
                    <a:pt x="1427334" y="21755"/>
                  </a:lnTo>
                  <a:lnTo>
                    <a:pt x="1433453" y="18129"/>
                  </a:lnTo>
                  <a:lnTo>
                    <a:pt x="1440252" y="14956"/>
                  </a:lnTo>
                  <a:lnTo>
                    <a:pt x="1446823" y="11784"/>
                  </a:lnTo>
                  <a:lnTo>
                    <a:pt x="1453849" y="9291"/>
                  </a:lnTo>
                  <a:lnTo>
                    <a:pt x="1460874" y="6798"/>
                  </a:lnTo>
                  <a:lnTo>
                    <a:pt x="1467899" y="4759"/>
                  </a:lnTo>
                  <a:lnTo>
                    <a:pt x="1475151" y="2946"/>
                  </a:lnTo>
                  <a:lnTo>
                    <a:pt x="1482629" y="1813"/>
                  </a:lnTo>
                  <a:lnTo>
                    <a:pt x="1490334" y="680"/>
                  </a:lnTo>
                  <a:lnTo>
                    <a:pt x="1498265" y="226"/>
                  </a:lnTo>
                  <a:lnTo>
                    <a:pt x="150597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052908" y="1817129"/>
            <a:ext cx="3742811" cy="1037628"/>
            <a:chOff x="7483989" y="3433235"/>
            <a:chExt cx="3742811" cy="1037628"/>
          </a:xfrm>
        </p:grpSpPr>
        <p:sp>
          <p:nvSpPr>
            <p:cNvPr id="39" name="矩形 38"/>
            <p:cNvSpPr/>
            <p:nvPr/>
          </p:nvSpPr>
          <p:spPr>
            <a:xfrm>
              <a:off x="7483989" y="3732519"/>
              <a:ext cx="3742811" cy="7383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613362" y="3920038"/>
            <a:ext cx="3742811" cy="1037628"/>
            <a:chOff x="7483989" y="3433235"/>
            <a:chExt cx="3742811" cy="1037628"/>
          </a:xfrm>
        </p:grpSpPr>
        <p:sp>
          <p:nvSpPr>
            <p:cNvPr id="55" name="矩形 54"/>
            <p:cNvSpPr/>
            <p:nvPr/>
          </p:nvSpPr>
          <p:spPr>
            <a:xfrm>
              <a:off x="7483989" y="3732519"/>
              <a:ext cx="3742811" cy="7383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841701" y="5181664"/>
            <a:ext cx="3742811" cy="1037628"/>
            <a:chOff x="7483989" y="3433235"/>
            <a:chExt cx="3742811" cy="1037628"/>
          </a:xfrm>
        </p:grpSpPr>
        <p:sp>
          <p:nvSpPr>
            <p:cNvPr id="58" name="矩形 57"/>
            <p:cNvSpPr/>
            <p:nvPr/>
          </p:nvSpPr>
          <p:spPr>
            <a:xfrm>
              <a:off x="7483989" y="3732519"/>
              <a:ext cx="3742811" cy="7383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976147" y="3082082"/>
            <a:ext cx="3742811" cy="1037628"/>
            <a:chOff x="7483989" y="3433235"/>
            <a:chExt cx="3742811" cy="1037628"/>
          </a:xfrm>
        </p:grpSpPr>
        <p:sp>
          <p:nvSpPr>
            <p:cNvPr id="61" name="矩形 60"/>
            <p:cNvSpPr/>
            <p:nvPr/>
          </p:nvSpPr>
          <p:spPr>
            <a:xfrm>
              <a:off x="7483989" y="3732519"/>
              <a:ext cx="3742811" cy="7383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75" name="文本框 74"/>
            <p:cNvSpPr txBox="1"/>
            <p:nvPr/>
          </p:nvSpPr>
          <p:spPr>
            <a:xfrm>
              <a:off x="5402407" y="1174686"/>
              <a:ext cx="46585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82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1631633" y="1984217"/>
            <a:ext cx="4076051" cy="1561446"/>
            <a:chOff x="1631633" y="2035017"/>
            <a:chExt cx="4076051" cy="1561446"/>
          </a:xfrm>
        </p:grpSpPr>
        <p:sp>
          <p:nvSpPr>
            <p:cNvPr id="27" name="Rectangle: Rounded Corners 3"/>
            <p:cNvSpPr/>
            <p:nvPr/>
          </p:nvSpPr>
          <p:spPr>
            <a:xfrm>
              <a:off x="1631634" y="2035017"/>
              <a:ext cx="4076050" cy="1561446"/>
            </a:xfrm>
            <a:prstGeom prst="roundRect">
              <a:avLst/>
            </a:prstGeom>
            <a:solidFill>
              <a:schemeClr val="bg1"/>
            </a:solidFill>
            <a:ln w="19050">
              <a:gradFill>
                <a:gsLst>
                  <a:gs pos="0">
                    <a:srgbClr val="E8EAED"/>
                  </a:gs>
                  <a:gs pos="100000">
                    <a:srgbClr val="B7BDC7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8" name="Freeform: Shape 13"/>
            <p:cNvSpPr/>
            <p:nvPr/>
          </p:nvSpPr>
          <p:spPr>
            <a:xfrm>
              <a:off x="1631633" y="2323024"/>
              <a:ext cx="4076051" cy="412797"/>
            </a:xfrm>
            <a:prstGeom prst="rect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0" name="矩形 39"/>
            <p:cNvSpPr/>
            <p:nvPr/>
          </p:nvSpPr>
          <p:spPr>
            <a:xfrm>
              <a:off x="1838657" y="2836522"/>
              <a:ext cx="3626961" cy="6798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050" dirty="0">
                  <a:latin typeface="+mn-ea"/>
                </a:rPr>
                <a:t>The user can make a presentation on a projector or computer or print the presentation to make a film. User can be in the projector</a:t>
              </a:r>
              <a:endParaRPr lang="zh-CN" altLang="en-US" sz="1050" dirty="0">
                <a:latin typeface="+mn-ea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722242" y="2354197"/>
              <a:ext cx="1773974" cy="6582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631633" y="3931463"/>
            <a:ext cx="4076051" cy="1561446"/>
            <a:chOff x="1631633" y="3982263"/>
            <a:chExt cx="4076051" cy="1561446"/>
          </a:xfrm>
        </p:grpSpPr>
        <p:sp>
          <p:nvSpPr>
            <p:cNvPr id="25" name="Rectangle: Rounded Corners 6"/>
            <p:cNvSpPr/>
            <p:nvPr/>
          </p:nvSpPr>
          <p:spPr>
            <a:xfrm>
              <a:off x="1631634" y="3982263"/>
              <a:ext cx="4076050" cy="1561446"/>
            </a:xfrm>
            <a:prstGeom prst="roundRect">
              <a:avLst/>
            </a:prstGeom>
            <a:solidFill>
              <a:schemeClr val="bg1"/>
            </a:solidFill>
            <a:ln w="19050">
              <a:gradFill>
                <a:gsLst>
                  <a:gs pos="0">
                    <a:srgbClr val="E8EAED"/>
                  </a:gs>
                  <a:gs pos="100000">
                    <a:srgbClr val="B7BDC7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0" name="Freeform: Shape 19"/>
            <p:cNvSpPr/>
            <p:nvPr/>
          </p:nvSpPr>
          <p:spPr>
            <a:xfrm>
              <a:off x="1631633" y="4259786"/>
              <a:ext cx="4076051" cy="412797"/>
            </a:xfrm>
            <a:prstGeom prst="rect">
              <a:avLst/>
            </a:prstGeom>
            <a:solidFill>
              <a:schemeClr val="accent2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722242" y="4290959"/>
              <a:ext cx="1773974" cy="6582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838657" y="4791406"/>
              <a:ext cx="3626961" cy="6798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050" dirty="0">
                  <a:latin typeface="+mn-ea"/>
                </a:rPr>
                <a:t>The user can make a presentation on a projector or computer or print the presentation to make a film. User can be in the projector</a:t>
              </a:r>
              <a:endParaRPr lang="zh-CN" altLang="en-US" sz="1050" dirty="0">
                <a:latin typeface="+mn-ea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489065" y="1984217"/>
            <a:ext cx="4076051" cy="1561446"/>
            <a:chOff x="6489065" y="2035017"/>
            <a:chExt cx="4076051" cy="1561446"/>
          </a:xfrm>
        </p:grpSpPr>
        <p:sp>
          <p:nvSpPr>
            <p:cNvPr id="23" name="Rectangle: Rounded Corners 9"/>
            <p:cNvSpPr/>
            <p:nvPr/>
          </p:nvSpPr>
          <p:spPr>
            <a:xfrm>
              <a:off x="6489066" y="2035017"/>
              <a:ext cx="4076050" cy="1561446"/>
            </a:xfrm>
            <a:prstGeom prst="roundRect">
              <a:avLst/>
            </a:prstGeom>
            <a:solidFill>
              <a:schemeClr val="bg1"/>
            </a:solidFill>
            <a:ln w="19050">
              <a:gradFill>
                <a:gsLst>
                  <a:gs pos="0">
                    <a:srgbClr val="E8EAED"/>
                  </a:gs>
                  <a:gs pos="100000">
                    <a:srgbClr val="B7BDC7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9" name="Freeform: Shape 14"/>
            <p:cNvSpPr/>
            <p:nvPr/>
          </p:nvSpPr>
          <p:spPr>
            <a:xfrm>
              <a:off x="6489065" y="2323024"/>
              <a:ext cx="4076051" cy="412797"/>
            </a:xfrm>
            <a:prstGeom prst="rect">
              <a:avLst/>
            </a:prstGeom>
            <a:solidFill>
              <a:schemeClr val="accent2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3" name="矩形 42"/>
            <p:cNvSpPr/>
            <p:nvPr/>
          </p:nvSpPr>
          <p:spPr>
            <a:xfrm>
              <a:off x="6560003" y="2354197"/>
              <a:ext cx="1773974" cy="6582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701602" y="2836522"/>
              <a:ext cx="3626961" cy="6798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050" dirty="0">
                  <a:latin typeface="+mn-ea"/>
                </a:rPr>
                <a:t>The user can make a presentation on a projector or computer or print the presentation to make a film. User can be in the projector</a:t>
              </a:r>
              <a:endParaRPr lang="zh-CN" altLang="en-US" sz="1050" dirty="0">
                <a:latin typeface="+mn-ea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489065" y="3931463"/>
            <a:ext cx="4076051" cy="1561446"/>
            <a:chOff x="6489065" y="3982263"/>
            <a:chExt cx="4076051" cy="1561446"/>
          </a:xfrm>
        </p:grpSpPr>
        <p:sp>
          <p:nvSpPr>
            <p:cNvPr id="21" name="Rectangle: Rounded Corners 12"/>
            <p:cNvSpPr/>
            <p:nvPr/>
          </p:nvSpPr>
          <p:spPr>
            <a:xfrm>
              <a:off x="6489066" y="3982263"/>
              <a:ext cx="4076050" cy="1561446"/>
            </a:xfrm>
            <a:prstGeom prst="roundRect">
              <a:avLst/>
            </a:prstGeom>
            <a:solidFill>
              <a:schemeClr val="bg1"/>
            </a:solidFill>
            <a:ln w="19050">
              <a:gradFill>
                <a:gsLst>
                  <a:gs pos="0">
                    <a:srgbClr val="E8EAED"/>
                  </a:gs>
                  <a:gs pos="100000">
                    <a:srgbClr val="B7BDC7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1" name="Freeform: Shape 20"/>
            <p:cNvSpPr/>
            <p:nvPr/>
          </p:nvSpPr>
          <p:spPr>
            <a:xfrm>
              <a:off x="6489065" y="4259786"/>
              <a:ext cx="4076051" cy="412797"/>
            </a:xfrm>
            <a:prstGeom prst="rect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4" name="矩形 43"/>
            <p:cNvSpPr/>
            <p:nvPr/>
          </p:nvSpPr>
          <p:spPr>
            <a:xfrm>
              <a:off x="6560003" y="4290959"/>
              <a:ext cx="1773974" cy="6582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6701602" y="4791406"/>
              <a:ext cx="3626961" cy="6798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050" dirty="0">
                  <a:latin typeface="+mn-ea"/>
                </a:rPr>
                <a:t>The user can make a presentation on a projector or computer or print the presentation to make a film. User can be in the projector</a:t>
              </a:r>
              <a:endParaRPr lang="zh-CN" altLang="en-US" sz="1050" dirty="0">
                <a:latin typeface="+mn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52" name="文本框 51"/>
            <p:cNvSpPr txBox="1"/>
            <p:nvPr/>
          </p:nvSpPr>
          <p:spPr>
            <a:xfrm>
              <a:off x="5402407" y="1174686"/>
              <a:ext cx="46409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686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>
            <a:off x="3869620" y="2541412"/>
            <a:ext cx="4456070" cy="2499227"/>
            <a:chOff x="3860095" y="2322334"/>
            <a:chExt cx="4456070" cy="2499227"/>
          </a:xfrm>
        </p:grpSpPr>
        <p:sp>
          <p:nvSpPr>
            <p:cNvPr id="51" name="Freeform: Shape 188"/>
            <p:cNvSpPr>
              <a:spLocks/>
            </p:cNvSpPr>
            <p:nvPr/>
          </p:nvSpPr>
          <p:spPr bwMode="auto">
            <a:xfrm flipH="1">
              <a:off x="5875430" y="3563085"/>
              <a:ext cx="1058184" cy="1258476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20" y="73"/>
                </a:cxn>
                <a:cxn ang="0">
                  <a:pos x="17" y="64"/>
                </a:cxn>
                <a:cxn ang="0">
                  <a:pos x="62" y="0"/>
                </a:cxn>
                <a:cxn ang="0">
                  <a:pos x="37" y="0"/>
                </a:cxn>
                <a:cxn ang="0">
                  <a:pos x="8" y="40"/>
                </a:cxn>
                <a:cxn ang="0">
                  <a:pos x="5" y="30"/>
                </a:cxn>
                <a:cxn ang="0">
                  <a:pos x="0" y="57"/>
                </a:cxn>
              </a:cxnLst>
              <a:rect l="0" t="0" r="r" b="b"/>
              <a:pathLst>
                <a:path w="62" h="73">
                  <a:moveTo>
                    <a:pt x="0" y="57"/>
                  </a:moveTo>
                  <a:cubicBezTo>
                    <a:pt x="20" y="73"/>
                    <a:pt x="20" y="73"/>
                    <a:pt x="20" y="73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43" y="55"/>
                    <a:pt x="62" y="30"/>
                    <a:pt x="62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19"/>
                    <a:pt x="25" y="34"/>
                    <a:pt x="8" y="40"/>
                  </a:cubicBezTo>
                  <a:cubicBezTo>
                    <a:pt x="5" y="30"/>
                    <a:pt x="5" y="30"/>
                    <a:pt x="5" y="30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chemeClr val="accent4"/>
            </a:solidFill>
            <a:ln w="317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dirty="0"/>
            </a:p>
          </p:txBody>
        </p:sp>
        <p:sp>
          <p:nvSpPr>
            <p:cNvPr id="49" name="Freeform: Shape 191"/>
            <p:cNvSpPr>
              <a:spLocks/>
            </p:cNvSpPr>
            <p:nvPr/>
          </p:nvSpPr>
          <p:spPr bwMode="auto">
            <a:xfrm flipH="1">
              <a:off x="7070096" y="3683615"/>
              <a:ext cx="1246069" cy="1068819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20"/>
                </a:cxn>
                <a:cxn ang="0">
                  <a:pos x="9" y="17"/>
                </a:cxn>
                <a:cxn ang="0">
                  <a:pos x="73" y="62"/>
                </a:cxn>
                <a:cxn ang="0">
                  <a:pos x="73" y="37"/>
                </a:cxn>
                <a:cxn ang="0">
                  <a:pos x="33" y="8"/>
                </a:cxn>
                <a:cxn ang="0">
                  <a:pos x="43" y="5"/>
                </a:cxn>
                <a:cxn ang="0">
                  <a:pos x="16" y="0"/>
                </a:cxn>
              </a:cxnLst>
              <a:rect l="0" t="0" r="r" b="b"/>
              <a:pathLst>
                <a:path w="73" h="62">
                  <a:moveTo>
                    <a:pt x="16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43"/>
                    <a:pt x="44" y="62"/>
                    <a:pt x="73" y="62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55" y="37"/>
                    <a:pt x="39" y="25"/>
                    <a:pt x="33" y="8"/>
                  </a:cubicBezTo>
                  <a:cubicBezTo>
                    <a:pt x="43" y="5"/>
                    <a:pt x="43" y="5"/>
                    <a:pt x="43" y="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accent1"/>
            </a:solidFill>
            <a:ln w="317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dirty="0"/>
            </a:p>
          </p:txBody>
        </p:sp>
        <p:sp>
          <p:nvSpPr>
            <p:cNvPr id="47" name="Freeform: Shape 194"/>
            <p:cNvSpPr>
              <a:spLocks/>
            </p:cNvSpPr>
            <p:nvPr/>
          </p:nvSpPr>
          <p:spPr bwMode="auto">
            <a:xfrm flipH="1">
              <a:off x="7155176" y="2322334"/>
              <a:ext cx="1075909" cy="1258476"/>
            </a:xfrm>
            <a:custGeom>
              <a:avLst/>
              <a:gdLst/>
              <a:ahLst/>
              <a:cxnLst>
                <a:cxn ang="0">
                  <a:pos x="63" y="16"/>
                </a:cxn>
                <a:cxn ang="0">
                  <a:pos x="43" y="0"/>
                </a:cxn>
                <a:cxn ang="0">
                  <a:pos x="46" y="9"/>
                </a:cxn>
                <a:cxn ang="0">
                  <a:pos x="0" y="73"/>
                </a:cxn>
                <a:cxn ang="0">
                  <a:pos x="26" y="73"/>
                </a:cxn>
                <a:cxn ang="0">
                  <a:pos x="54" y="33"/>
                </a:cxn>
                <a:cxn ang="0">
                  <a:pos x="58" y="43"/>
                </a:cxn>
                <a:cxn ang="0">
                  <a:pos x="63" y="16"/>
                </a:cxn>
              </a:cxnLst>
              <a:rect l="0" t="0" r="r" b="b"/>
              <a:pathLst>
                <a:path w="63" h="73">
                  <a:moveTo>
                    <a:pt x="63" y="16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19" y="18"/>
                    <a:pt x="0" y="43"/>
                    <a:pt x="0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26" y="55"/>
                    <a:pt x="38" y="39"/>
                    <a:pt x="54" y="33"/>
                  </a:cubicBezTo>
                  <a:cubicBezTo>
                    <a:pt x="58" y="43"/>
                    <a:pt x="58" y="43"/>
                    <a:pt x="58" y="43"/>
                  </a:cubicBezTo>
                  <a:lnTo>
                    <a:pt x="63" y="16"/>
                  </a:ln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dirty="0"/>
            </a:p>
          </p:txBody>
        </p:sp>
        <p:sp>
          <p:nvSpPr>
            <p:cNvPr id="45" name="Freeform: Shape 197"/>
            <p:cNvSpPr>
              <a:spLocks/>
            </p:cNvSpPr>
            <p:nvPr/>
          </p:nvSpPr>
          <p:spPr bwMode="auto">
            <a:xfrm flipH="1">
              <a:off x="5123889" y="2391462"/>
              <a:ext cx="1246069" cy="1068819"/>
            </a:xfrm>
            <a:custGeom>
              <a:avLst/>
              <a:gdLst/>
              <a:ahLst/>
              <a:cxnLst>
                <a:cxn ang="0">
                  <a:pos x="16" y="62"/>
                </a:cxn>
                <a:cxn ang="0">
                  <a:pos x="0" y="42"/>
                </a:cxn>
                <a:cxn ang="0">
                  <a:pos x="9" y="45"/>
                </a:cxn>
                <a:cxn ang="0">
                  <a:pos x="73" y="0"/>
                </a:cxn>
                <a:cxn ang="0">
                  <a:pos x="73" y="25"/>
                </a:cxn>
                <a:cxn ang="0">
                  <a:pos x="33" y="54"/>
                </a:cxn>
                <a:cxn ang="0">
                  <a:pos x="43" y="57"/>
                </a:cxn>
                <a:cxn ang="0">
                  <a:pos x="16" y="62"/>
                </a:cxn>
              </a:cxnLst>
              <a:rect l="0" t="0" r="r" b="b"/>
              <a:pathLst>
                <a:path w="73" h="62">
                  <a:moveTo>
                    <a:pt x="16" y="6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8" y="19"/>
                    <a:pt x="44" y="0"/>
                    <a:pt x="73" y="0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55" y="25"/>
                    <a:pt x="39" y="37"/>
                    <a:pt x="33" y="54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16" y="62"/>
                  </a:lnTo>
                  <a:close/>
                </a:path>
              </a:pathLst>
            </a:custGeom>
            <a:solidFill>
              <a:schemeClr val="accent3"/>
            </a:solidFill>
            <a:ln w="317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dirty="0"/>
            </a:p>
          </p:txBody>
        </p:sp>
        <p:sp>
          <p:nvSpPr>
            <p:cNvPr id="43" name="Freeform: Shape 200"/>
            <p:cNvSpPr>
              <a:spLocks/>
            </p:cNvSpPr>
            <p:nvPr/>
          </p:nvSpPr>
          <p:spPr bwMode="auto">
            <a:xfrm flipH="1">
              <a:off x="3860095" y="3736790"/>
              <a:ext cx="1246069" cy="1067046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73" y="20"/>
                </a:cxn>
                <a:cxn ang="0">
                  <a:pos x="64" y="17"/>
                </a:cxn>
                <a:cxn ang="0">
                  <a:pos x="0" y="62"/>
                </a:cxn>
                <a:cxn ang="0">
                  <a:pos x="0" y="37"/>
                </a:cxn>
                <a:cxn ang="0">
                  <a:pos x="40" y="8"/>
                </a:cxn>
                <a:cxn ang="0">
                  <a:pos x="30" y="5"/>
                </a:cxn>
                <a:cxn ang="0">
                  <a:pos x="57" y="0"/>
                </a:cxn>
              </a:cxnLst>
              <a:rect l="0" t="0" r="r" b="b"/>
              <a:pathLst>
                <a:path w="73" h="62">
                  <a:moveTo>
                    <a:pt x="57" y="0"/>
                  </a:moveTo>
                  <a:cubicBezTo>
                    <a:pt x="73" y="20"/>
                    <a:pt x="73" y="20"/>
                    <a:pt x="73" y="20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55" y="43"/>
                    <a:pt x="29" y="62"/>
                    <a:pt x="0" y="6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8" y="37"/>
                    <a:pt x="34" y="25"/>
                    <a:pt x="40" y="8"/>
                  </a:cubicBezTo>
                  <a:cubicBezTo>
                    <a:pt x="30" y="5"/>
                    <a:pt x="30" y="5"/>
                    <a:pt x="30" y="5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chemeClr val="accent1"/>
            </a:solidFill>
            <a:ln w="317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dirty="0"/>
            </a:p>
          </p:txBody>
        </p:sp>
        <p:sp>
          <p:nvSpPr>
            <p:cNvPr id="41" name="Freeform: Shape 203"/>
            <p:cNvSpPr>
              <a:spLocks/>
            </p:cNvSpPr>
            <p:nvPr/>
          </p:nvSpPr>
          <p:spPr bwMode="auto">
            <a:xfrm flipH="1">
              <a:off x="3929223" y="2340059"/>
              <a:ext cx="1074136" cy="1258476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1" y="0"/>
                </a:cxn>
                <a:cxn ang="0">
                  <a:pos x="17" y="9"/>
                </a:cxn>
                <a:cxn ang="0">
                  <a:pos x="63" y="73"/>
                </a:cxn>
                <a:cxn ang="0">
                  <a:pos x="38" y="73"/>
                </a:cxn>
                <a:cxn ang="0">
                  <a:pos x="9" y="33"/>
                </a:cxn>
                <a:cxn ang="0">
                  <a:pos x="6" y="43"/>
                </a:cxn>
                <a:cxn ang="0">
                  <a:pos x="0" y="16"/>
                </a:cxn>
              </a:cxnLst>
              <a:rect l="0" t="0" r="r" b="b"/>
              <a:pathLst>
                <a:path w="63" h="73">
                  <a:moveTo>
                    <a:pt x="0" y="16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44" y="18"/>
                    <a:pt x="63" y="43"/>
                    <a:pt x="63" y="73"/>
                  </a:cubicBezTo>
                  <a:cubicBezTo>
                    <a:pt x="38" y="73"/>
                    <a:pt x="38" y="73"/>
                    <a:pt x="38" y="73"/>
                  </a:cubicBezTo>
                  <a:cubicBezTo>
                    <a:pt x="38" y="54"/>
                    <a:pt x="26" y="39"/>
                    <a:pt x="9" y="33"/>
                  </a:cubicBezTo>
                  <a:cubicBezTo>
                    <a:pt x="6" y="43"/>
                    <a:pt x="6" y="43"/>
                    <a:pt x="6" y="43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dirty="0"/>
            </a:p>
          </p:txBody>
        </p:sp>
        <p:sp>
          <p:nvSpPr>
            <p:cNvPr id="31" name="TextBox 211"/>
            <p:cNvSpPr txBox="1"/>
            <p:nvPr/>
          </p:nvSpPr>
          <p:spPr>
            <a:xfrm rot="20378142">
              <a:off x="4015587" y="3829258"/>
              <a:ext cx="441146" cy="369332"/>
            </a:xfrm>
            <a:prstGeom prst="rect">
              <a:avLst/>
            </a:prstGeom>
            <a:noFill/>
          </p:spPr>
          <p:txBody>
            <a:bodyPr wrap="none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01</a:t>
              </a:r>
            </a:p>
          </p:txBody>
        </p:sp>
        <p:sp>
          <p:nvSpPr>
            <p:cNvPr id="32" name="TextBox 212"/>
            <p:cNvSpPr txBox="1"/>
            <p:nvPr/>
          </p:nvSpPr>
          <p:spPr>
            <a:xfrm rot="3999129">
              <a:off x="4503568" y="2524589"/>
              <a:ext cx="441146" cy="369332"/>
            </a:xfrm>
            <a:prstGeom prst="rect">
              <a:avLst/>
            </a:prstGeom>
            <a:noFill/>
          </p:spPr>
          <p:txBody>
            <a:bodyPr wrap="none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02</a:t>
              </a:r>
            </a:p>
          </p:txBody>
        </p:sp>
        <p:sp>
          <p:nvSpPr>
            <p:cNvPr id="33" name="TextBox 213"/>
            <p:cNvSpPr txBox="1"/>
            <p:nvPr/>
          </p:nvSpPr>
          <p:spPr>
            <a:xfrm rot="20515583">
              <a:off x="5765218" y="2998389"/>
              <a:ext cx="441146" cy="369332"/>
            </a:xfrm>
            <a:prstGeom prst="rect">
              <a:avLst/>
            </a:prstGeom>
            <a:noFill/>
          </p:spPr>
          <p:txBody>
            <a:bodyPr wrap="none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03</a:t>
              </a:r>
            </a:p>
          </p:txBody>
        </p:sp>
        <p:sp>
          <p:nvSpPr>
            <p:cNvPr id="34" name="TextBox 214"/>
            <p:cNvSpPr txBox="1"/>
            <p:nvPr/>
          </p:nvSpPr>
          <p:spPr>
            <a:xfrm rot="1800000">
              <a:off x="6447123" y="4254317"/>
              <a:ext cx="441146" cy="369332"/>
            </a:xfrm>
            <a:prstGeom prst="rect">
              <a:avLst/>
            </a:prstGeom>
            <a:noFill/>
          </p:spPr>
          <p:txBody>
            <a:bodyPr wrap="none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04</a:t>
              </a:r>
            </a:p>
          </p:txBody>
        </p:sp>
        <p:sp>
          <p:nvSpPr>
            <p:cNvPr id="35" name="TextBox 215"/>
            <p:cNvSpPr txBox="1"/>
            <p:nvPr/>
          </p:nvSpPr>
          <p:spPr>
            <a:xfrm rot="1099619">
              <a:off x="7717598" y="3770959"/>
              <a:ext cx="441146" cy="369332"/>
            </a:xfrm>
            <a:prstGeom prst="rect">
              <a:avLst/>
            </a:prstGeom>
            <a:noFill/>
          </p:spPr>
          <p:txBody>
            <a:bodyPr wrap="none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05</a:t>
              </a:r>
            </a:p>
          </p:txBody>
        </p:sp>
        <p:sp>
          <p:nvSpPr>
            <p:cNvPr id="36" name="TextBox 216"/>
            <p:cNvSpPr txBox="1"/>
            <p:nvPr/>
          </p:nvSpPr>
          <p:spPr>
            <a:xfrm rot="17359790">
              <a:off x="7202110" y="2508146"/>
              <a:ext cx="441146" cy="369332"/>
            </a:xfrm>
            <a:prstGeom prst="rect">
              <a:avLst/>
            </a:prstGeom>
            <a:noFill/>
          </p:spPr>
          <p:txBody>
            <a:bodyPr wrap="none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06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815518" y="2034129"/>
            <a:ext cx="3081083" cy="1037628"/>
            <a:chOff x="7483989" y="3433235"/>
            <a:chExt cx="3081083" cy="1037628"/>
          </a:xfrm>
        </p:grpSpPr>
        <p:sp>
          <p:nvSpPr>
            <p:cNvPr id="59" name="矩形 58"/>
            <p:cNvSpPr/>
            <p:nvPr/>
          </p:nvSpPr>
          <p:spPr>
            <a:xfrm>
              <a:off x="7483990" y="3732519"/>
              <a:ext cx="3081082" cy="7383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815518" y="4841717"/>
            <a:ext cx="3081083" cy="1037628"/>
            <a:chOff x="7483989" y="3433235"/>
            <a:chExt cx="3081083" cy="1037628"/>
          </a:xfrm>
        </p:grpSpPr>
        <p:sp>
          <p:nvSpPr>
            <p:cNvPr id="62" name="矩形 61"/>
            <p:cNvSpPr/>
            <p:nvPr/>
          </p:nvSpPr>
          <p:spPr>
            <a:xfrm>
              <a:off x="7483990" y="3732519"/>
              <a:ext cx="3081082" cy="7383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359466" y="2034129"/>
            <a:ext cx="3081082" cy="1037628"/>
            <a:chOff x="7483990" y="3433235"/>
            <a:chExt cx="3081082" cy="1037628"/>
          </a:xfrm>
        </p:grpSpPr>
        <p:sp>
          <p:nvSpPr>
            <p:cNvPr id="65" name="矩形 64"/>
            <p:cNvSpPr/>
            <p:nvPr/>
          </p:nvSpPr>
          <p:spPr>
            <a:xfrm>
              <a:off x="7483990" y="3732519"/>
              <a:ext cx="3081082" cy="7383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8514520" y="3433235"/>
              <a:ext cx="2050552" cy="36279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359466" y="4841717"/>
            <a:ext cx="3081082" cy="1037628"/>
            <a:chOff x="7483990" y="3433235"/>
            <a:chExt cx="3081082" cy="1037628"/>
          </a:xfrm>
        </p:grpSpPr>
        <p:sp>
          <p:nvSpPr>
            <p:cNvPr id="68" name="矩形 67"/>
            <p:cNvSpPr/>
            <p:nvPr/>
          </p:nvSpPr>
          <p:spPr>
            <a:xfrm>
              <a:off x="7483990" y="3732519"/>
              <a:ext cx="3081082" cy="7383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8514520" y="3433235"/>
              <a:ext cx="2050552" cy="36279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38" name="文本框 37"/>
            <p:cNvSpPr txBox="1"/>
            <p:nvPr/>
          </p:nvSpPr>
          <p:spPr>
            <a:xfrm>
              <a:off x="5402407" y="1174686"/>
              <a:ext cx="46160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64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7374" y="1"/>
            <a:ext cx="6489241" cy="4726857"/>
            <a:chOff x="-7374" y="1"/>
            <a:chExt cx="6489241" cy="4726857"/>
          </a:xfrm>
        </p:grpSpPr>
        <p:sp>
          <p:nvSpPr>
            <p:cNvPr id="20" name="任意多边形 19"/>
            <p:cNvSpPr/>
            <p:nvPr/>
          </p:nvSpPr>
          <p:spPr>
            <a:xfrm rot="5400000">
              <a:off x="873818" y="-881191"/>
              <a:ext cx="4726857" cy="6489241"/>
            </a:xfrm>
            <a:custGeom>
              <a:avLst/>
              <a:gdLst>
                <a:gd name="connsiteX0" fmla="*/ 0 w 4726857"/>
                <a:gd name="connsiteY0" fmla="*/ 6489241 h 6489241"/>
                <a:gd name="connsiteX1" fmla="*/ 0 w 4726857"/>
                <a:gd name="connsiteY1" fmla="*/ 0 h 6489241"/>
                <a:gd name="connsiteX2" fmla="*/ 4726857 w 4726857"/>
                <a:gd name="connsiteY2" fmla="*/ 6489241 h 648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26857" h="6489241">
                  <a:moveTo>
                    <a:pt x="0" y="6489241"/>
                  </a:moveTo>
                  <a:lnTo>
                    <a:pt x="0" y="0"/>
                  </a:lnTo>
                  <a:lnTo>
                    <a:pt x="4726857" y="6489241"/>
                  </a:lnTo>
                  <a:close/>
                </a:path>
              </a:pathLst>
            </a:custGeom>
            <a:solidFill>
              <a:srgbClr val="0085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 rot="5400000">
              <a:off x="-1005534" y="998161"/>
              <a:ext cx="4726857" cy="2730537"/>
            </a:xfrm>
            <a:custGeom>
              <a:avLst/>
              <a:gdLst>
                <a:gd name="connsiteX0" fmla="*/ 0 w 4726857"/>
                <a:gd name="connsiteY0" fmla="*/ 2730537 h 2730537"/>
                <a:gd name="connsiteX1" fmla="*/ 0 w 4726857"/>
                <a:gd name="connsiteY1" fmla="*/ 1540065 h 2730537"/>
                <a:gd name="connsiteX2" fmla="*/ 2737894 w 4726857"/>
                <a:gd name="connsiteY2" fmla="*/ 0 h 2730537"/>
                <a:gd name="connsiteX3" fmla="*/ 4726857 w 4726857"/>
                <a:gd name="connsiteY3" fmla="*/ 2730537 h 273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6857" h="2730537">
                  <a:moveTo>
                    <a:pt x="0" y="2730537"/>
                  </a:moveTo>
                  <a:lnTo>
                    <a:pt x="0" y="1540065"/>
                  </a:lnTo>
                  <a:lnTo>
                    <a:pt x="2737894" y="0"/>
                  </a:lnTo>
                  <a:lnTo>
                    <a:pt x="4726857" y="2730537"/>
                  </a:lnTo>
                  <a:close/>
                </a:path>
              </a:pathLst>
            </a:custGeom>
            <a:solidFill>
              <a:srgbClr val="007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03551" y="3807072"/>
            <a:ext cx="4188450" cy="3050928"/>
            <a:chOff x="8003551" y="3807072"/>
            <a:chExt cx="4188450" cy="3050928"/>
          </a:xfrm>
        </p:grpSpPr>
        <p:sp>
          <p:nvSpPr>
            <p:cNvPr id="22" name="任意多边形 21"/>
            <p:cNvSpPr/>
            <p:nvPr/>
          </p:nvSpPr>
          <p:spPr>
            <a:xfrm rot="16200000">
              <a:off x="8572312" y="3238311"/>
              <a:ext cx="3050927" cy="4188450"/>
            </a:xfrm>
            <a:custGeom>
              <a:avLst/>
              <a:gdLst>
                <a:gd name="connsiteX0" fmla="*/ 3050927 w 3050927"/>
                <a:gd name="connsiteY0" fmla="*/ 4188450 h 4188450"/>
                <a:gd name="connsiteX1" fmla="*/ 0 w 3050927"/>
                <a:gd name="connsiteY1" fmla="*/ 4188449 h 4188450"/>
                <a:gd name="connsiteX2" fmla="*/ 0 w 3050927"/>
                <a:gd name="connsiteY2" fmla="*/ 0 h 418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50927" h="4188450">
                  <a:moveTo>
                    <a:pt x="3050927" y="4188450"/>
                  </a:moveTo>
                  <a:lnTo>
                    <a:pt x="0" y="4188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5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/>
          </p:nvSpPr>
          <p:spPr>
            <a:xfrm rot="16200000">
              <a:off x="9682270" y="4348269"/>
              <a:ext cx="3050926" cy="1968535"/>
            </a:xfrm>
            <a:custGeom>
              <a:avLst/>
              <a:gdLst>
                <a:gd name="connsiteX0" fmla="*/ 3050926 w 3050926"/>
                <a:gd name="connsiteY0" fmla="*/ 1968535 h 1968535"/>
                <a:gd name="connsiteX1" fmla="*/ 0 w 3050926"/>
                <a:gd name="connsiteY1" fmla="*/ 1968535 h 1968535"/>
                <a:gd name="connsiteX2" fmla="*/ 0 w 3050926"/>
                <a:gd name="connsiteY2" fmla="*/ 909571 h 1968535"/>
                <a:gd name="connsiteX3" fmla="*/ 1617016 w 3050926"/>
                <a:gd name="connsiteY3" fmla="*/ 0 h 196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0926" h="1968535">
                  <a:moveTo>
                    <a:pt x="3050926" y="1968535"/>
                  </a:moveTo>
                  <a:lnTo>
                    <a:pt x="0" y="1968535"/>
                  </a:lnTo>
                  <a:lnTo>
                    <a:pt x="0" y="909571"/>
                  </a:lnTo>
                  <a:lnTo>
                    <a:pt x="1617016" y="0"/>
                  </a:lnTo>
                  <a:close/>
                </a:path>
              </a:pathLst>
            </a:custGeom>
            <a:solidFill>
              <a:srgbClr val="007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6734630" y="2331763"/>
            <a:ext cx="28067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>
                <a:solidFill>
                  <a:srgbClr val="0092CF"/>
                </a:solidFill>
                <a:latin typeface="Century Gothic" panose="020B0502020202020204" pitchFamily="34" charset="0"/>
                <a:ea typeface="方正兰亭中黑_GBK" panose="02000000000000000000" pitchFamily="2" charset="-122"/>
              </a:rPr>
              <a:t>PART 03</a:t>
            </a:r>
            <a:endParaRPr kumimoji="0" lang="zh-CN" altLang="en-US" sz="4400" i="1" u="none" strike="noStrike" kern="1200" cap="none" spc="0" normalizeH="0" baseline="0" noProof="0" dirty="0">
              <a:ln>
                <a:noFill/>
              </a:ln>
              <a:solidFill>
                <a:srgbClr val="0092CF"/>
              </a:solidFill>
              <a:effectLst/>
              <a:uLnTx/>
              <a:uFillTx/>
              <a:latin typeface="Century Gothic" panose="020B0502020202020204" pitchFamily="34" charset="0"/>
              <a:ea typeface="方正兰亭中黑_GBK" panose="020000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927931" y="4021295"/>
            <a:ext cx="5613398" cy="5845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20000"/>
              </a:lnSpc>
              <a:defRPr/>
            </a:pPr>
            <a:r>
              <a:rPr lang="en-US" altLang="zh-CN" sz="1400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The user can demonstrate on a projector or computer or print the it into a film to be used in a wider field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477395" y="3294392"/>
            <a:ext cx="406393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noProof="0" dirty="0">
                <a:solidFill>
                  <a:srgbClr val="0092CF"/>
                </a:solidFill>
                <a:latin typeface="Century Gothic" panose="020B0502020202020204" pitchFamily="34" charset="0"/>
                <a:ea typeface="方正兰亭中黑_GBK" panose="02000000000000000000" pitchFamily="2" charset="-122"/>
              </a:rPr>
              <a:t>Title text added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srgbClr val="0092CF"/>
              </a:solidFill>
              <a:effectLst/>
              <a:uLnTx/>
              <a:uFillTx/>
              <a:latin typeface="Century Gothic" panose="020B0502020202020204" pitchFamily="34" charset="0"/>
              <a:ea typeface="方正兰亭中黑_GBK" panose="02000000000000000000" pitchFamily="2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8824686" y="3144746"/>
            <a:ext cx="537029" cy="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77" r="124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331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24239" y="2061437"/>
            <a:ext cx="3816374" cy="3265808"/>
            <a:chOff x="4224239" y="2061437"/>
            <a:chExt cx="3816374" cy="3265808"/>
          </a:xfrm>
        </p:grpSpPr>
        <p:grpSp>
          <p:nvGrpSpPr>
            <p:cNvPr id="4" name="Group 3"/>
            <p:cNvGrpSpPr/>
            <p:nvPr/>
          </p:nvGrpSpPr>
          <p:grpSpPr>
            <a:xfrm rot="5400000">
              <a:off x="7039576" y="3134865"/>
              <a:ext cx="742052" cy="1260023"/>
              <a:chOff x="5658178" y="1707898"/>
              <a:chExt cx="869583" cy="1476574"/>
            </a:xfrm>
          </p:grpSpPr>
          <p:sp>
            <p:nvSpPr>
              <p:cNvPr id="65" name="Freeform: Shape 4"/>
              <p:cNvSpPr>
                <a:spLocks/>
              </p:cNvSpPr>
              <p:nvPr/>
            </p:nvSpPr>
            <p:spPr bwMode="auto">
              <a:xfrm>
                <a:off x="5681407" y="1732137"/>
                <a:ext cx="823125" cy="1428096"/>
              </a:xfrm>
              <a:custGeom>
                <a:avLst/>
                <a:gdLst>
                  <a:gd name="T0" fmla="*/ 489 w 489"/>
                  <a:gd name="T1" fmla="*/ 245 h 849"/>
                  <a:gd name="T2" fmla="*/ 245 w 489"/>
                  <a:gd name="T3" fmla="*/ 0 h 849"/>
                  <a:gd name="T4" fmla="*/ 0 w 489"/>
                  <a:gd name="T5" fmla="*/ 245 h 849"/>
                  <a:gd name="T6" fmla="*/ 215 w 489"/>
                  <a:gd name="T7" fmla="*/ 487 h 849"/>
                  <a:gd name="T8" fmla="*/ 215 w 489"/>
                  <a:gd name="T9" fmla="*/ 849 h 849"/>
                  <a:gd name="T10" fmla="*/ 279 w 489"/>
                  <a:gd name="T11" fmla="*/ 849 h 849"/>
                  <a:gd name="T12" fmla="*/ 279 w 489"/>
                  <a:gd name="T13" fmla="*/ 486 h 849"/>
                  <a:gd name="T14" fmla="*/ 489 w 489"/>
                  <a:gd name="T15" fmla="*/ 245 h 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9" h="849">
                    <a:moveTo>
                      <a:pt x="489" y="245"/>
                    </a:moveTo>
                    <a:cubicBezTo>
                      <a:pt x="489" y="110"/>
                      <a:pt x="379" y="0"/>
                      <a:pt x="245" y="0"/>
                    </a:cubicBezTo>
                    <a:cubicBezTo>
                      <a:pt x="110" y="0"/>
                      <a:pt x="0" y="110"/>
                      <a:pt x="0" y="245"/>
                    </a:cubicBezTo>
                    <a:cubicBezTo>
                      <a:pt x="0" y="370"/>
                      <a:pt x="94" y="473"/>
                      <a:pt x="215" y="487"/>
                    </a:cubicBezTo>
                    <a:cubicBezTo>
                      <a:pt x="215" y="849"/>
                      <a:pt x="215" y="849"/>
                      <a:pt x="215" y="849"/>
                    </a:cubicBezTo>
                    <a:cubicBezTo>
                      <a:pt x="279" y="849"/>
                      <a:pt x="279" y="849"/>
                      <a:pt x="279" y="849"/>
                    </a:cubicBezTo>
                    <a:cubicBezTo>
                      <a:pt x="279" y="486"/>
                      <a:pt x="279" y="486"/>
                      <a:pt x="279" y="486"/>
                    </a:cubicBezTo>
                    <a:cubicBezTo>
                      <a:pt x="398" y="469"/>
                      <a:pt x="489" y="368"/>
                      <a:pt x="489" y="2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66" name="Freeform: Shape 5"/>
              <p:cNvSpPr>
                <a:spLocks/>
              </p:cNvSpPr>
              <p:nvPr/>
            </p:nvSpPr>
            <p:spPr bwMode="auto">
              <a:xfrm>
                <a:off x="5658178" y="1707898"/>
                <a:ext cx="869583" cy="1476574"/>
              </a:xfrm>
              <a:custGeom>
                <a:avLst/>
                <a:gdLst>
                  <a:gd name="T0" fmla="*/ 259 w 517"/>
                  <a:gd name="T1" fmla="*/ 14 h 877"/>
                  <a:gd name="T2" fmla="*/ 503 w 517"/>
                  <a:gd name="T3" fmla="*/ 259 h 877"/>
                  <a:gd name="T4" fmla="*/ 293 w 517"/>
                  <a:gd name="T5" fmla="*/ 500 h 877"/>
                  <a:gd name="T6" fmla="*/ 293 w 517"/>
                  <a:gd name="T7" fmla="*/ 863 h 877"/>
                  <a:gd name="T8" fmla="*/ 229 w 517"/>
                  <a:gd name="T9" fmla="*/ 863 h 877"/>
                  <a:gd name="T10" fmla="*/ 229 w 517"/>
                  <a:gd name="T11" fmla="*/ 501 h 877"/>
                  <a:gd name="T12" fmla="*/ 14 w 517"/>
                  <a:gd name="T13" fmla="*/ 259 h 877"/>
                  <a:gd name="T14" fmla="*/ 259 w 517"/>
                  <a:gd name="T15" fmla="*/ 14 h 877"/>
                  <a:gd name="T16" fmla="*/ 259 w 517"/>
                  <a:gd name="T17" fmla="*/ 0 h 877"/>
                  <a:gd name="T18" fmla="*/ 0 w 517"/>
                  <a:gd name="T19" fmla="*/ 259 h 877"/>
                  <a:gd name="T20" fmla="*/ 216 w 517"/>
                  <a:gd name="T21" fmla="*/ 513 h 877"/>
                  <a:gd name="T22" fmla="*/ 216 w 517"/>
                  <a:gd name="T23" fmla="*/ 863 h 877"/>
                  <a:gd name="T24" fmla="*/ 216 w 517"/>
                  <a:gd name="T25" fmla="*/ 877 h 877"/>
                  <a:gd name="T26" fmla="*/ 229 w 517"/>
                  <a:gd name="T27" fmla="*/ 877 h 877"/>
                  <a:gd name="T28" fmla="*/ 293 w 517"/>
                  <a:gd name="T29" fmla="*/ 877 h 877"/>
                  <a:gd name="T30" fmla="*/ 307 w 517"/>
                  <a:gd name="T31" fmla="*/ 877 h 877"/>
                  <a:gd name="T32" fmla="*/ 307 w 517"/>
                  <a:gd name="T33" fmla="*/ 863 h 877"/>
                  <a:gd name="T34" fmla="*/ 307 w 517"/>
                  <a:gd name="T35" fmla="*/ 512 h 877"/>
                  <a:gd name="T36" fmla="*/ 453 w 517"/>
                  <a:gd name="T37" fmla="*/ 428 h 877"/>
                  <a:gd name="T38" fmla="*/ 517 w 517"/>
                  <a:gd name="T39" fmla="*/ 259 h 877"/>
                  <a:gd name="T40" fmla="*/ 259 w 517"/>
                  <a:gd name="T41" fmla="*/ 0 h 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7" h="877">
                    <a:moveTo>
                      <a:pt x="259" y="14"/>
                    </a:moveTo>
                    <a:cubicBezTo>
                      <a:pt x="393" y="14"/>
                      <a:pt x="503" y="124"/>
                      <a:pt x="503" y="259"/>
                    </a:cubicBezTo>
                    <a:cubicBezTo>
                      <a:pt x="503" y="382"/>
                      <a:pt x="412" y="483"/>
                      <a:pt x="293" y="500"/>
                    </a:cubicBezTo>
                    <a:cubicBezTo>
                      <a:pt x="293" y="863"/>
                      <a:pt x="293" y="863"/>
                      <a:pt x="293" y="863"/>
                    </a:cubicBezTo>
                    <a:cubicBezTo>
                      <a:pt x="229" y="863"/>
                      <a:pt x="229" y="863"/>
                      <a:pt x="229" y="863"/>
                    </a:cubicBezTo>
                    <a:cubicBezTo>
                      <a:pt x="229" y="501"/>
                      <a:pt x="229" y="501"/>
                      <a:pt x="229" y="501"/>
                    </a:cubicBezTo>
                    <a:cubicBezTo>
                      <a:pt x="108" y="487"/>
                      <a:pt x="14" y="384"/>
                      <a:pt x="14" y="259"/>
                    </a:cubicBezTo>
                    <a:cubicBezTo>
                      <a:pt x="14" y="124"/>
                      <a:pt x="124" y="14"/>
                      <a:pt x="259" y="14"/>
                    </a:cubicBezTo>
                    <a:moveTo>
                      <a:pt x="259" y="0"/>
                    </a:moveTo>
                    <a:cubicBezTo>
                      <a:pt x="116" y="0"/>
                      <a:pt x="0" y="116"/>
                      <a:pt x="0" y="259"/>
                    </a:cubicBezTo>
                    <a:cubicBezTo>
                      <a:pt x="0" y="385"/>
                      <a:pt x="92" y="492"/>
                      <a:pt x="216" y="513"/>
                    </a:cubicBezTo>
                    <a:cubicBezTo>
                      <a:pt x="216" y="863"/>
                      <a:pt x="216" y="863"/>
                      <a:pt x="216" y="863"/>
                    </a:cubicBezTo>
                    <a:cubicBezTo>
                      <a:pt x="216" y="877"/>
                      <a:pt x="216" y="877"/>
                      <a:pt x="216" y="877"/>
                    </a:cubicBezTo>
                    <a:cubicBezTo>
                      <a:pt x="229" y="877"/>
                      <a:pt x="229" y="877"/>
                      <a:pt x="229" y="877"/>
                    </a:cubicBezTo>
                    <a:cubicBezTo>
                      <a:pt x="293" y="877"/>
                      <a:pt x="293" y="877"/>
                      <a:pt x="293" y="877"/>
                    </a:cubicBezTo>
                    <a:cubicBezTo>
                      <a:pt x="307" y="877"/>
                      <a:pt x="307" y="877"/>
                      <a:pt x="307" y="877"/>
                    </a:cubicBezTo>
                    <a:cubicBezTo>
                      <a:pt x="307" y="863"/>
                      <a:pt x="307" y="863"/>
                      <a:pt x="307" y="863"/>
                    </a:cubicBezTo>
                    <a:cubicBezTo>
                      <a:pt x="307" y="512"/>
                      <a:pt x="307" y="512"/>
                      <a:pt x="307" y="512"/>
                    </a:cubicBezTo>
                    <a:cubicBezTo>
                      <a:pt x="364" y="501"/>
                      <a:pt x="415" y="472"/>
                      <a:pt x="453" y="428"/>
                    </a:cubicBezTo>
                    <a:cubicBezTo>
                      <a:pt x="494" y="381"/>
                      <a:pt x="517" y="321"/>
                      <a:pt x="517" y="259"/>
                    </a:cubicBezTo>
                    <a:cubicBezTo>
                      <a:pt x="517" y="116"/>
                      <a:pt x="401" y="0"/>
                      <a:pt x="259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grpSp>
          <p:nvGrpSpPr>
            <p:cNvPr id="5" name="Group 6"/>
            <p:cNvGrpSpPr/>
            <p:nvPr/>
          </p:nvGrpSpPr>
          <p:grpSpPr>
            <a:xfrm rot="5400000">
              <a:off x="4538488" y="2992663"/>
              <a:ext cx="1091102" cy="1552191"/>
              <a:chOff x="5458204" y="4263119"/>
              <a:chExt cx="1278621" cy="1818954"/>
            </a:xfrm>
          </p:grpSpPr>
          <p:sp>
            <p:nvSpPr>
              <p:cNvPr id="63" name="Freeform: Shape 7"/>
              <p:cNvSpPr>
                <a:spLocks/>
              </p:cNvSpPr>
              <p:nvPr/>
            </p:nvSpPr>
            <p:spPr bwMode="auto">
              <a:xfrm>
                <a:off x="5481433" y="4286348"/>
                <a:ext cx="1232162" cy="1772495"/>
              </a:xfrm>
              <a:custGeom>
                <a:avLst/>
                <a:gdLst>
                  <a:gd name="T0" fmla="*/ 395 w 732"/>
                  <a:gd name="T1" fmla="*/ 321 h 1053"/>
                  <a:gd name="T2" fmla="*/ 395 w 732"/>
                  <a:gd name="T3" fmla="*/ 0 h 1053"/>
                  <a:gd name="T4" fmla="*/ 331 w 732"/>
                  <a:gd name="T5" fmla="*/ 0 h 1053"/>
                  <a:gd name="T6" fmla="*/ 331 w 732"/>
                  <a:gd name="T7" fmla="*/ 322 h 1053"/>
                  <a:gd name="T8" fmla="*/ 0 w 732"/>
                  <a:gd name="T9" fmla="*/ 687 h 1053"/>
                  <a:gd name="T10" fmla="*/ 366 w 732"/>
                  <a:gd name="T11" fmla="*/ 1053 h 1053"/>
                  <a:gd name="T12" fmla="*/ 732 w 732"/>
                  <a:gd name="T13" fmla="*/ 687 h 1053"/>
                  <a:gd name="T14" fmla="*/ 395 w 732"/>
                  <a:gd name="T15" fmla="*/ 321 h 1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32" h="1053">
                    <a:moveTo>
                      <a:pt x="395" y="321"/>
                    </a:moveTo>
                    <a:cubicBezTo>
                      <a:pt x="395" y="0"/>
                      <a:pt x="395" y="0"/>
                      <a:pt x="395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322"/>
                      <a:pt x="331" y="322"/>
                      <a:pt x="331" y="322"/>
                    </a:cubicBezTo>
                    <a:cubicBezTo>
                      <a:pt x="145" y="339"/>
                      <a:pt x="0" y="496"/>
                      <a:pt x="0" y="687"/>
                    </a:cubicBezTo>
                    <a:cubicBezTo>
                      <a:pt x="0" y="889"/>
                      <a:pt x="164" y="1053"/>
                      <a:pt x="366" y="1053"/>
                    </a:cubicBezTo>
                    <a:cubicBezTo>
                      <a:pt x="568" y="1053"/>
                      <a:pt x="732" y="889"/>
                      <a:pt x="732" y="687"/>
                    </a:cubicBezTo>
                    <a:cubicBezTo>
                      <a:pt x="732" y="494"/>
                      <a:pt x="584" y="336"/>
                      <a:pt x="395" y="32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64" name="Freeform: Shape 8"/>
              <p:cNvSpPr>
                <a:spLocks/>
              </p:cNvSpPr>
              <p:nvPr/>
            </p:nvSpPr>
            <p:spPr bwMode="auto">
              <a:xfrm>
                <a:off x="5458204" y="4263119"/>
                <a:ext cx="1278621" cy="1818954"/>
              </a:xfrm>
              <a:custGeom>
                <a:avLst/>
                <a:gdLst>
                  <a:gd name="T0" fmla="*/ 409 w 760"/>
                  <a:gd name="T1" fmla="*/ 14 h 1081"/>
                  <a:gd name="T2" fmla="*/ 409 w 760"/>
                  <a:gd name="T3" fmla="*/ 335 h 1081"/>
                  <a:gd name="T4" fmla="*/ 746 w 760"/>
                  <a:gd name="T5" fmla="*/ 701 h 1081"/>
                  <a:gd name="T6" fmla="*/ 380 w 760"/>
                  <a:gd name="T7" fmla="*/ 1067 h 1081"/>
                  <a:gd name="T8" fmla="*/ 14 w 760"/>
                  <a:gd name="T9" fmla="*/ 701 h 1081"/>
                  <a:gd name="T10" fmla="*/ 345 w 760"/>
                  <a:gd name="T11" fmla="*/ 336 h 1081"/>
                  <a:gd name="T12" fmla="*/ 345 w 760"/>
                  <a:gd name="T13" fmla="*/ 14 h 1081"/>
                  <a:gd name="T14" fmla="*/ 409 w 760"/>
                  <a:gd name="T15" fmla="*/ 14 h 1081"/>
                  <a:gd name="T16" fmla="*/ 423 w 760"/>
                  <a:gd name="T17" fmla="*/ 0 h 1081"/>
                  <a:gd name="T18" fmla="*/ 409 w 760"/>
                  <a:gd name="T19" fmla="*/ 0 h 1081"/>
                  <a:gd name="T20" fmla="*/ 345 w 760"/>
                  <a:gd name="T21" fmla="*/ 0 h 1081"/>
                  <a:gd name="T22" fmla="*/ 331 w 760"/>
                  <a:gd name="T23" fmla="*/ 0 h 1081"/>
                  <a:gd name="T24" fmla="*/ 331 w 760"/>
                  <a:gd name="T25" fmla="*/ 14 h 1081"/>
                  <a:gd name="T26" fmla="*/ 331 w 760"/>
                  <a:gd name="T27" fmla="*/ 323 h 1081"/>
                  <a:gd name="T28" fmla="*/ 99 w 760"/>
                  <a:gd name="T29" fmla="*/ 444 h 1081"/>
                  <a:gd name="T30" fmla="*/ 0 w 760"/>
                  <a:gd name="T31" fmla="*/ 701 h 1081"/>
                  <a:gd name="T32" fmla="*/ 111 w 760"/>
                  <a:gd name="T33" fmla="*/ 969 h 1081"/>
                  <a:gd name="T34" fmla="*/ 380 w 760"/>
                  <a:gd name="T35" fmla="*/ 1081 h 1081"/>
                  <a:gd name="T36" fmla="*/ 649 w 760"/>
                  <a:gd name="T37" fmla="*/ 969 h 1081"/>
                  <a:gd name="T38" fmla="*/ 760 w 760"/>
                  <a:gd name="T39" fmla="*/ 701 h 1081"/>
                  <a:gd name="T40" fmla="*/ 659 w 760"/>
                  <a:gd name="T41" fmla="*/ 442 h 1081"/>
                  <a:gd name="T42" fmla="*/ 423 w 760"/>
                  <a:gd name="T43" fmla="*/ 323 h 1081"/>
                  <a:gd name="T44" fmla="*/ 423 w 760"/>
                  <a:gd name="T45" fmla="*/ 14 h 1081"/>
                  <a:gd name="T46" fmla="*/ 423 w 760"/>
                  <a:gd name="T47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60" h="1081">
                    <a:moveTo>
                      <a:pt x="409" y="14"/>
                    </a:moveTo>
                    <a:cubicBezTo>
                      <a:pt x="409" y="335"/>
                      <a:pt x="409" y="335"/>
                      <a:pt x="409" y="335"/>
                    </a:cubicBezTo>
                    <a:cubicBezTo>
                      <a:pt x="598" y="350"/>
                      <a:pt x="746" y="508"/>
                      <a:pt x="746" y="701"/>
                    </a:cubicBezTo>
                    <a:cubicBezTo>
                      <a:pt x="746" y="903"/>
                      <a:pt x="582" y="1067"/>
                      <a:pt x="380" y="1067"/>
                    </a:cubicBezTo>
                    <a:cubicBezTo>
                      <a:pt x="178" y="1067"/>
                      <a:pt x="14" y="903"/>
                      <a:pt x="14" y="701"/>
                    </a:cubicBezTo>
                    <a:cubicBezTo>
                      <a:pt x="14" y="510"/>
                      <a:pt x="159" y="353"/>
                      <a:pt x="345" y="336"/>
                    </a:cubicBezTo>
                    <a:cubicBezTo>
                      <a:pt x="345" y="14"/>
                      <a:pt x="345" y="14"/>
                      <a:pt x="345" y="14"/>
                    </a:cubicBezTo>
                    <a:cubicBezTo>
                      <a:pt x="409" y="14"/>
                      <a:pt x="409" y="14"/>
                      <a:pt x="409" y="14"/>
                    </a:cubicBezTo>
                    <a:moveTo>
                      <a:pt x="423" y="0"/>
                    </a:moveTo>
                    <a:cubicBezTo>
                      <a:pt x="409" y="0"/>
                      <a:pt x="409" y="0"/>
                      <a:pt x="409" y="0"/>
                    </a:cubicBezTo>
                    <a:cubicBezTo>
                      <a:pt x="345" y="0"/>
                      <a:pt x="345" y="0"/>
                      <a:pt x="345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14"/>
                      <a:pt x="331" y="14"/>
                      <a:pt x="331" y="14"/>
                    </a:cubicBezTo>
                    <a:cubicBezTo>
                      <a:pt x="331" y="323"/>
                      <a:pt x="331" y="323"/>
                      <a:pt x="331" y="323"/>
                    </a:cubicBezTo>
                    <a:cubicBezTo>
                      <a:pt x="242" y="335"/>
                      <a:pt x="160" y="377"/>
                      <a:pt x="99" y="444"/>
                    </a:cubicBezTo>
                    <a:cubicBezTo>
                      <a:pt x="35" y="514"/>
                      <a:pt x="0" y="605"/>
                      <a:pt x="0" y="701"/>
                    </a:cubicBezTo>
                    <a:cubicBezTo>
                      <a:pt x="0" y="802"/>
                      <a:pt x="39" y="898"/>
                      <a:pt x="111" y="969"/>
                    </a:cubicBezTo>
                    <a:cubicBezTo>
                      <a:pt x="183" y="1041"/>
                      <a:pt x="278" y="1081"/>
                      <a:pt x="380" y="1081"/>
                    </a:cubicBezTo>
                    <a:cubicBezTo>
                      <a:pt x="482" y="1081"/>
                      <a:pt x="577" y="1041"/>
                      <a:pt x="649" y="969"/>
                    </a:cubicBezTo>
                    <a:cubicBezTo>
                      <a:pt x="721" y="898"/>
                      <a:pt x="760" y="802"/>
                      <a:pt x="760" y="701"/>
                    </a:cubicBezTo>
                    <a:cubicBezTo>
                      <a:pt x="760" y="604"/>
                      <a:pt x="724" y="512"/>
                      <a:pt x="659" y="442"/>
                    </a:cubicBezTo>
                    <a:cubicBezTo>
                      <a:pt x="596" y="375"/>
                      <a:pt x="513" y="333"/>
                      <a:pt x="423" y="323"/>
                    </a:cubicBezTo>
                    <a:cubicBezTo>
                      <a:pt x="423" y="14"/>
                      <a:pt x="423" y="14"/>
                      <a:pt x="423" y="14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grpSp>
          <p:nvGrpSpPr>
            <p:cNvPr id="6" name="Group 9"/>
            <p:cNvGrpSpPr/>
            <p:nvPr/>
          </p:nvGrpSpPr>
          <p:grpSpPr>
            <a:xfrm rot="5400000">
              <a:off x="6399163" y="4119879"/>
              <a:ext cx="1298808" cy="1112648"/>
              <a:chOff x="6573210" y="2209852"/>
              <a:chExt cx="1522023" cy="1303870"/>
            </a:xfrm>
          </p:grpSpPr>
          <p:sp>
            <p:nvSpPr>
              <p:cNvPr id="61" name="Freeform: Shape 10"/>
              <p:cNvSpPr>
                <a:spLocks/>
              </p:cNvSpPr>
              <p:nvPr/>
            </p:nvSpPr>
            <p:spPr bwMode="auto">
              <a:xfrm>
                <a:off x="6613608" y="2209852"/>
                <a:ext cx="1481625" cy="1263471"/>
              </a:xfrm>
              <a:custGeom>
                <a:avLst/>
                <a:gdLst>
                  <a:gd name="T0" fmla="*/ 777 w 880"/>
                  <a:gd name="T1" fmla="*/ 162 h 751"/>
                  <a:gd name="T2" fmla="*/ 347 w 880"/>
                  <a:gd name="T3" fmla="*/ 103 h 751"/>
                  <a:gd name="T4" fmla="*/ 266 w 880"/>
                  <a:gd name="T5" fmla="*/ 498 h 751"/>
                  <a:gd name="T6" fmla="*/ 0 w 880"/>
                  <a:gd name="T7" fmla="*/ 700 h 751"/>
                  <a:gd name="T8" fmla="*/ 39 w 880"/>
                  <a:gd name="T9" fmla="*/ 751 h 751"/>
                  <a:gd name="T10" fmla="*/ 303 w 880"/>
                  <a:gd name="T11" fmla="*/ 550 h 751"/>
                  <a:gd name="T12" fmla="*/ 718 w 880"/>
                  <a:gd name="T13" fmla="*/ 592 h 751"/>
                  <a:gd name="T14" fmla="*/ 777 w 880"/>
                  <a:gd name="T15" fmla="*/ 162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0" h="751">
                    <a:moveTo>
                      <a:pt x="777" y="162"/>
                    </a:moveTo>
                    <a:cubicBezTo>
                      <a:pt x="675" y="27"/>
                      <a:pt x="482" y="0"/>
                      <a:pt x="347" y="103"/>
                    </a:cubicBezTo>
                    <a:cubicBezTo>
                      <a:pt x="223" y="197"/>
                      <a:pt x="191" y="367"/>
                      <a:pt x="266" y="498"/>
                    </a:cubicBezTo>
                    <a:cubicBezTo>
                      <a:pt x="0" y="700"/>
                      <a:pt x="0" y="700"/>
                      <a:pt x="0" y="700"/>
                    </a:cubicBezTo>
                    <a:cubicBezTo>
                      <a:pt x="39" y="751"/>
                      <a:pt x="39" y="751"/>
                      <a:pt x="39" y="751"/>
                    </a:cubicBezTo>
                    <a:cubicBezTo>
                      <a:pt x="303" y="550"/>
                      <a:pt x="303" y="550"/>
                      <a:pt x="303" y="550"/>
                    </a:cubicBezTo>
                    <a:cubicBezTo>
                      <a:pt x="408" y="670"/>
                      <a:pt x="590" y="689"/>
                      <a:pt x="718" y="592"/>
                    </a:cubicBezTo>
                    <a:cubicBezTo>
                      <a:pt x="853" y="489"/>
                      <a:pt x="880" y="296"/>
                      <a:pt x="777" y="1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62" name="Freeform: Shape 11"/>
              <p:cNvSpPr>
                <a:spLocks/>
              </p:cNvSpPr>
              <p:nvPr/>
            </p:nvSpPr>
            <p:spPr bwMode="auto">
              <a:xfrm>
                <a:off x="6573210" y="2248231"/>
                <a:ext cx="1522023" cy="1265491"/>
              </a:xfrm>
              <a:custGeom>
                <a:avLst/>
                <a:gdLst>
                  <a:gd name="T0" fmla="*/ 557 w 904"/>
                  <a:gd name="T1" fmla="*/ 17 h 752"/>
                  <a:gd name="T2" fmla="*/ 801 w 904"/>
                  <a:gd name="T3" fmla="*/ 139 h 752"/>
                  <a:gd name="T4" fmla="*/ 742 w 904"/>
                  <a:gd name="T5" fmla="*/ 569 h 752"/>
                  <a:gd name="T6" fmla="*/ 557 w 904"/>
                  <a:gd name="T7" fmla="*/ 631 h 752"/>
                  <a:gd name="T8" fmla="*/ 327 w 904"/>
                  <a:gd name="T9" fmla="*/ 527 h 752"/>
                  <a:gd name="T10" fmla="*/ 63 w 904"/>
                  <a:gd name="T11" fmla="*/ 728 h 752"/>
                  <a:gd name="T12" fmla="*/ 24 w 904"/>
                  <a:gd name="T13" fmla="*/ 677 h 752"/>
                  <a:gd name="T14" fmla="*/ 290 w 904"/>
                  <a:gd name="T15" fmla="*/ 475 h 752"/>
                  <a:gd name="T16" fmla="*/ 371 w 904"/>
                  <a:gd name="T17" fmla="*/ 80 h 752"/>
                  <a:gd name="T18" fmla="*/ 557 w 904"/>
                  <a:gd name="T19" fmla="*/ 17 h 752"/>
                  <a:gd name="T20" fmla="*/ 557 w 904"/>
                  <a:gd name="T21" fmla="*/ 0 h 752"/>
                  <a:gd name="T22" fmla="*/ 361 w 904"/>
                  <a:gd name="T23" fmla="*/ 66 h 752"/>
                  <a:gd name="T24" fmla="*/ 239 w 904"/>
                  <a:gd name="T25" fmla="*/ 260 h 752"/>
                  <a:gd name="T26" fmla="*/ 267 w 904"/>
                  <a:gd name="T27" fmla="*/ 470 h 752"/>
                  <a:gd name="T28" fmla="*/ 14 w 904"/>
                  <a:gd name="T29" fmla="*/ 663 h 752"/>
                  <a:gd name="T30" fmla="*/ 0 w 904"/>
                  <a:gd name="T31" fmla="*/ 673 h 752"/>
                  <a:gd name="T32" fmla="*/ 11 w 904"/>
                  <a:gd name="T33" fmla="*/ 687 h 752"/>
                  <a:gd name="T34" fmla="*/ 49 w 904"/>
                  <a:gd name="T35" fmla="*/ 738 h 752"/>
                  <a:gd name="T36" fmla="*/ 60 w 904"/>
                  <a:gd name="T37" fmla="*/ 752 h 752"/>
                  <a:gd name="T38" fmla="*/ 74 w 904"/>
                  <a:gd name="T39" fmla="*/ 741 h 752"/>
                  <a:gd name="T40" fmla="*/ 325 w 904"/>
                  <a:gd name="T41" fmla="*/ 551 h 752"/>
                  <a:gd name="T42" fmla="*/ 557 w 904"/>
                  <a:gd name="T43" fmla="*/ 648 h 752"/>
                  <a:gd name="T44" fmla="*/ 753 w 904"/>
                  <a:gd name="T45" fmla="*/ 582 h 752"/>
                  <a:gd name="T46" fmla="*/ 878 w 904"/>
                  <a:gd name="T47" fmla="*/ 368 h 752"/>
                  <a:gd name="T48" fmla="*/ 815 w 904"/>
                  <a:gd name="T49" fmla="*/ 128 h 752"/>
                  <a:gd name="T50" fmla="*/ 699 w 904"/>
                  <a:gd name="T51" fmla="*/ 32 h 752"/>
                  <a:gd name="T52" fmla="*/ 557 w 904"/>
                  <a:gd name="T53" fmla="*/ 0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4" h="752">
                    <a:moveTo>
                      <a:pt x="557" y="17"/>
                    </a:moveTo>
                    <a:cubicBezTo>
                      <a:pt x="649" y="17"/>
                      <a:pt x="741" y="59"/>
                      <a:pt x="801" y="139"/>
                    </a:cubicBezTo>
                    <a:cubicBezTo>
                      <a:pt x="904" y="273"/>
                      <a:pt x="877" y="466"/>
                      <a:pt x="742" y="569"/>
                    </a:cubicBezTo>
                    <a:cubicBezTo>
                      <a:pt x="687" y="611"/>
                      <a:pt x="622" y="631"/>
                      <a:pt x="557" y="631"/>
                    </a:cubicBezTo>
                    <a:cubicBezTo>
                      <a:pt x="472" y="631"/>
                      <a:pt x="387" y="595"/>
                      <a:pt x="327" y="527"/>
                    </a:cubicBezTo>
                    <a:cubicBezTo>
                      <a:pt x="63" y="728"/>
                      <a:pt x="63" y="728"/>
                      <a:pt x="63" y="728"/>
                    </a:cubicBezTo>
                    <a:cubicBezTo>
                      <a:pt x="24" y="677"/>
                      <a:pt x="24" y="677"/>
                      <a:pt x="24" y="677"/>
                    </a:cubicBezTo>
                    <a:cubicBezTo>
                      <a:pt x="290" y="475"/>
                      <a:pt x="290" y="475"/>
                      <a:pt x="290" y="475"/>
                    </a:cubicBezTo>
                    <a:cubicBezTo>
                      <a:pt x="215" y="344"/>
                      <a:pt x="247" y="174"/>
                      <a:pt x="371" y="80"/>
                    </a:cubicBezTo>
                    <a:cubicBezTo>
                      <a:pt x="427" y="38"/>
                      <a:pt x="492" y="17"/>
                      <a:pt x="557" y="17"/>
                    </a:cubicBezTo>
                    <a:moveTo>
                      <a:pt x="557" y="0"/>
                    </a:moveTo>
                    <a:cubicBezTo>
                      <a:pt x="485" y="0"/>
                      <a:pt x="418" y="23"/>
                      <a:pt x="361" y="66"/>
                    </a:cubicBezTo>
                    <a:cubicBezTo>
                      <a:pt x="298" y="114"/>
                      <a:pt x="255" y="183"/>
                      <a:pt x="239" y="260"/>
                    </a:cubicBezTo>
                    <a:cubicBezTo>
                      <a:pt x="225" y="332"/>
                      <a:pt x="235" y="406"/>
                      <a:pt x="267" y="470"/>
                    </a:cubicBezTo>
                    <a:cubicBezTo>
                      <a:pt x="14" y="663"/>
                      <a:pt x="14" y="663"/>
                      <a:pt x="14" y="663"/>
                    </a:cubicBezTo>
                    <a:cubicBezTo>
                      <a:pt x="0" y="673"/>
                      <a:pt x="0" y="673"/>
                      <a:pt x="0" y="673"/>
                    </a:cubicBezTo>
                    <a:cubicBezTo>
                      <a:pt x="11" y="687"/>
                      <a:pt x="11" y="687"/>
                      <a:pt x="11" y="687"/>
                    </a:cubicBezTo>
                    <a:cubicBezTo>
                      <a:pt x="49" y="738"/>
                      <a:pt x="49" y="738"/>
                      <a:pt x="49" y="738"/>
                    </a:cubicBezTo>
                    <a:cubicBezTo>
                      <a:pt x="60" y="752"/>
                      <a:pt x="60" y="752"/>
                      <a:pt x="60" y="752"/>
                    </a:cubicBezTo>
                    <a:cubicBezTo>
                      <a:pt x="74" y="741"/>
                      <a:pt x="74" y="741"/>
                      <a:pt x="74" y="741"/>
                    </a:cubicBezTo>
                    <a:cubicBezTo>
                      <a:pt x="325" y="551"/>
                      <a:pt x="325" y="551"/>
                      <a:pt x="325" y="551"/>
                    </a:cubicBezTo>
                    <a:cubicBezTo>
                      <a:pt x="386" y="613"/>
                      <a:pt x="469" y="648"/>
                      <a:pt x="557" y="648"/>
                    </a:cubicBezTo>
                    <a:cubicBezTo>
                      <a:pt x="628" y="648"/>
                      <a:pt x="696" y="626"/>
                      <a:pt x="753" y="582"/>
                    </a:cubicBezTo>
                    <a:cubicBezTo>
                      <a:pt x="822" y="530"/>
                      <a:pt x="866" y="454"/>
                      <a:pt x="878" y="368"/>
                    </a:cubicBezTo>
                    <a:cubicBezTo>
                      <a:pt x="890" y="282"/>
                      <a:pt x="867" y="197"/>
                      <a:pt x="815" y="128"/>
                    </a:cubicBezTo>
                    <a:cubicBezTo>
                      <a:pt x="784" y="87"/>
                      <a:pt x="745" y="55"/>
                      <a:pt x="699" y="32"/>
                    </a:cubicBezTo>
                    <a:cubicBezTo>
                      <a:pt x="655" y="11"/>
                      <a:pt x="606" y="0"/>
                      <a:pt x="557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grpSp>
          <p:nvGrpSpPr>
            <p:cNvPr id="7" name="Group 12"/>
            <p:cNvGrpSpPr/>
            <p:nvPr/>
          </p:nvGrpSpPr>
          <p:grpSpPr>
            <a:xfrm rot="5400000">
              <a:off x="4659577" y="2158826"/>
              <a:ext cx="1485830" cy="1291052"/>
              <a:chOff x="4096766" y="4042946"/>
              <a:chExt cx="1741186" cy="1512933"/>
            </a:xfrm>
          </p:grpSpPr>
          <p:sp>
            <p:nvSpPr>
              <p:cNvPr id="59" name="Freeform: Shape 13"/>
              <p:cNvSpPr>
                <a:spLocks/>
              </p:cNvSpPr>
              <p:nvPr/>
            </p:nvSpPr>
            <p:spPr bwMode="auto">
              <a:xfrm>
                <a:off x="4122015" y="4076274"/>
                <a:ext cx="1682608" cy="1479605"/>
              </a:xfrm>
              <a:custGeom>
                <a:avLst/>
                <a:gdLst>
                  <a:gd name="T0" fmla="*/ 1000 w 1000"/>
                  <a:gd name="T1" fmla="*/ 51 h 879"/>
                  <a:gd name="T2" fmla="*/ 962 w 1000"/>
                  <a:gd name="T3" fmla="*/ 0 h 879"/>
                  <a:gd name="T4" fmla="*/ 511 w 1000"/>
                  <a:gd name="T5" fmla="*/ 342 h 879"/>
                  <a:gd name="T6" fmla="*/ 150 w 1000"/>
                  <a:gd name="T7" fmla="*/ 329 h 879"/>
                  <a:gd name="T8" fmla="*/ 95 w 1000"/>
                  <a:gd name="T9" fmla="*/ 729 h 879"/>
                  <a:gd name="T10" fmla="*/ 495 w 1000"/>
                  <a:gd name="T11" fmla="*/ 783 h 879"/>
                  <a:gd name="T12" fmla="*/ 554 w 1000"/>
                  <a:gd name="T13" fmla="*/ 389 h 879"/>
                  <a:gd name="T14" fmla="*/ 1000 w 1000"/>
                  <a:gd name="T15" fmla="*/ 51 h 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0" h="879">
                    <a:moveTo>
                      <a:pt x="1000" y="51"/>
                    </a:moveTo>
                    <a:cubicBezTo>
                      <a:pt x="962" y="0"/>
                      <a:pt x="962" y="0"/>
                      <a:pt x="962" y="0"/>
                    </a:cubicBezTo>
                    <a:cubicBezTo>
                      <a:pt x="511" y="342"/>
                      <a:pt x="511" y="342"/>
                      <a:pt x="511" y="342"/>
                    </a:cubicBezTo>
                    <a:cubicBezTo>
                      <a:pt x="411" y="254"/>
                      <a:pt x="260" y="245"/>
                      <a:pt x="150" y="329"/>
                    </a:cubicBezTo>
                    <a:cubicBezTo>
                      <a:pt x="25" y="424"/>
                      <a:pt x="0" y="603"/>
                      <a:pt x="95" y="729"/>
                    </a:cubicBezTo>
                    <a:cubicBezTo>
                      <a:pt x="191" y="854"/>
                      <a:pt x="370" y="879"/>
                      <a:pt x="495" y="783"/>
                    </a:cubicBezTo>
                    <a:cubicBezTo>
                      <a:pt x="619" y="689"/>
                      <a:pt x="645" y="515"/>
                      <a:pt x="554" y="389"/>
                    </a:cubicBezTo>
                    <a:lnTo>
                      <a:pt x="1000" y="5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60" name="Freeform: Shape 14"/>
              <p:cNvSpPr>
                <a:spLocks/>
              </p:cNvSpPr>
              <p:nvPr/>
            </p:nvSpPr>
            <p:spPr bwMode="auto">
              <a:xfrm>
                <a:off x="4096766" y="4042946"/>
                <a:ext cx="1741186" cy="1472534"/>
              </a:xfrm>
              <a:custGeom>
                <a:avLst/>
                <a:gdLst>
                  <a:gd name="T0" fmla="*/ 977 w 1035"/>
                  <a:gd name="T1" fmla="*/ 20 h 875"/>
                  <a:gd name="T2" fmla="*/ 1015 w 1035"/>
                  <a:gd name="T3" fmla="*/ 71 h 875"/>
                  <a:gd name="T4" fmla="*/ 569 w 1035"/>
                  <a:gd name="T5" fmla="*/ 409 h 875"/>
                  <a:gd name="T6" fmla="*/ 510 w 1035"/>
                  <a:gd name="T7" fmla="*/ 803 h 875"/>
                  <a:gd name="T8" fmla="*/ 338 w 1035"/>
                  <a:gd name="T9" fmla="*/ 861 h 875"/>
                  <a:gd name="T10" fmla="*/ 110 w 1035"/>
                  <a:gd name="T11" fmla="*/ 749 h 875"/>
                  <a:gd name="T12" fmla="*/ 165 w 1035"/>
                  <a:gd name="T13" fmla="*/ 349 h 875"/>
                  <a:gd name="T14" fmla="*/ 337 w 1035"/>
                  <a:gd name="T15" fmla="*/ 291 h 875"/>
                  <a:gd name="T16" fmla="*/ 526 w 1035"/>
                  <a:gd name="T17" fmla="*/ 362 h 875"/>
                  <a:gd name="T18" fmla="*/ 977 w 1035"/>
                  <a:gd name="T19" fmla="*/ 20 h 875"/>
                  <a:gd name="T20" fmla="*/ 979 w 1035"/>
                  <a:gd name="T21" fmla="*/ 0 h 875"/>
                  <a:gd name="T22" fmla="*/ 968 w 1035"/>
                  <a:gd name="T23" fmla="*/ 9 h 875"/>
                  <a:gd name="T24" fmla="*/ 527 w 1035"/>
                  <a:gd name="T25" fmla="*/ 344 h 875"/>
                  <a:gd name="T26" fmla="*/ 337 w 1035"/>
                  <a:gd name="T27" fmla="*/ 277 h 875"/>
                  <a:gd name="T28" fmla="*/ 157 w 1035"/>
                  <a:gd name="T29" fmla="*/ 338 h 875"/>
                  <a:gd name="T30" fmla="*/ 99 w 1035"/>
                  <a:gd name="T31" fmla="*/ 757 h 875"/>
                  <a:gd name="T32" fmla="*/ 207 w 1035"/>
                  <a:gd name="T33" fmla="*/ 845 h 875"/>
                  <a:gd name="T34" fmla="*/ 338 w 1035"/>
                  <a:gd name="T35" fmla="*/ 875 h 875"/>
                  <a:gd name="T36" fmla="*/ 519 w 1035"/>
                  <a:gd name="T37" fmla="*/ 814 h 875"/>
                  <a:gd name="T38" fmla="*/ 634 w 1035"/>
                  <a:gd name="T39" fmla="*/ 620 h 875"/>
                  <a:gd name="T40" fmla="*/ 588 w 1035"/>
                  <a:gd name="T41" fmla="*/ 412 h 875"/>
                  <a:gd name="T42" fmla="*/ 1024 w 1035"/>
                  <a:gd name="T43" fmla="*/ 82 h 875"/>
                  <a:gd name="T44" fmla="*/ 1035 w 1035"/>
                  <a:gd name="T45" fmla="*/ 73 h 875"/>
                  <a:gd name="T46" fmla="*/ 1026 w 1035"/>
                  <a:gd name="T47" fmla="*/ 62 h 875"/>
                  <a:gd name="T48" fmla="*/ 988 w 1035"/>
                  <a:gd name="T49" fmla="*/ 11 h 875"/>
                  <a:gd name="T50" fmla="*/ 979 w 1035"/>
                  <a:gd name="T51" fmla="*/ 0 h 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35" h="875">
                    <a:moveTo>
                      <a:pt x="977" y="20"/>
                    </a:moveTo>
                    <a:cubicBezTo>
                      <a:pt x="1015" y="71"/>
                      <a:pt x="1015" y="71"/>
                      <a:pt x="1015" y="71"/>
                    </a:cubicBezTo>
                    <a:cubicBezTo>
                      <a:pt x="569" y="409"/>
                      <a:pt x="569" y="409"/>
                      <a:pt x="569" y="409"/>
                    </a:cubicBezTo>
                    <a:cubicBezTo>
                      <a:pt x="660" y="535"/>
                      <a:pt x="634" y="709"/>
                      <a:pt x="510" y="803"/>
                    </a:cubicBezTo>
                    <a:cubicBezTo>
                      <a:pt x="459" y="843"/>
                      <a:pt x="398" y="861"/>
                      <a:pt x="338" y="861"/>
                    </a:cubicBezTo>
                    <a:cubicBezTo>
                      <a:pt x="252" y="861"/>
                      <a:pt x="167" y="823"/>
                      <a:pt x="110" y="749"/>
                    </a:cubicBezTo>
                    <a:cubicBezTo>
                      <a:pt x="15" y="623"/>
                      <a:pt x="40" y="444"/>
                      <a:pt x="165" y="349"/>
                    </a:cubicBezTo>
                    <a:cubicBezTo>
                      <a:pt x="217" y="310"/>
                      <a:pt x="277" y="291"/>
                      <a:pt x="337" y="291"/>
                    </a:cubicBezTo>
                    <a:cubicBezTo>
                      <a:pt x="406" y="291"/>
                      <a:pt x="473" y="315"/>
                      <a:pt x="526" y="362"/>
                    </a:cubicBezTo>
                    <a:cubicBezTo>
                      <a:pt x="977" y="20"/>
                      <a:pt x="977" y="20"/>
                      <a:pt x="977" y="20"/>
                    </a:cubicBezTo>
                    <a:moveTo>
                      <a:pt x="979" y="0"/>
                    </a:moveTo>
                    <a:cubicBezTo>
                      <a:pt x="968" y="9"/>
                      <a:pt x="968" y="9"/>
                      <a:pt x="968" y="9"/>
                    </a:cubicBezTo>
                    <a:cubicBezTo>
                      <a:pt x="527" y="344"/>
                      <a:pt x="527" y="344"/>
                      <a:pt x="527" y="344"/>
                    </a:cubicBezTo>
                    <a:cubicBezTo>
                      <a:pt x="474" y="301"/>
                      <a:pt x="407" y="277"/>
                      <a:pt x="337" y="277"/>
                    </a:cubicBezTo>
                    <a:cubicBezTo>
                      <a:pt x="272" y="277"/>
                      <a:pt x="209" y="298"/>
                      <a:pt x="157" y="338"/>
                    </a:cubicBezTo>
                    <a:cubicBezTo>
                      <a:pt x="25" y="438"/>
                      <a:pt x="0" y="626"/>
                      <a:pt x="99" y="757"/>
                    </a:cubicBezTo>
                    <a:cubicBezTo>
                      <a:pt x="128" y="795"/>
                      <a:pt x="164" y="825"/>
                      <a:pt x="207" y="845"/>
                    </a:cubicBezTo>
                    <a:cubicBezTo>
                      <a:pt x="247" y="865"/>
                      <a:pt x="293" y="875"/>
                      <a:pt x="338" y="875"/>
                    </a:cubicBezTo>
                    <a:cubicBezTo>
                      <a:pt x="404" y="875"/>
                      <a:pt x="466" y="854"/>
                      <a:pt x="519" y="814"/>
                    </a:cubicBezTo>
                    <a:cubicBezTo>
                      <a:pt x="581" y="767"/>
                      <a:pt x="622" y="698"/>
                      <a:pt x="634" y="620"/>
                    </a:cubicBezTo>
                    <a:cubicBezTo>
                      <a:pt x="645" y="547"/>
                      <a:pt x="628" y="474"/>
                      <a:pt x="588" y="412"/>
                    </a:cubicBezTo>
                    <a:cubicBezTo>
                      <a:pt x="1024" y="82"/>
                      <a:pt x="1024" y="82"/>
                      <a:pt x="1024" y="82"/>
                    </a:cubicBezTo>
                    <a:cubicBezTo>
                      <a:pt x="1035" y="73"/>
                      <a:pt x="1035" y="73"/>
                      <a:pt x="1035" y="73"/>
                    </a:cubicBezTo>
                    <a:cubicBezTo>
                      <a:pt x="1026" y="62"/>
                      <a:pt x="1026" y="62"/>
                      <a:pt x="1026" y="62"/>
                    </a:cubicBezTo>
                    <a:cubicBezTo>
                      <a:pt x="988" y="11"/>
                      <a:pt x="988" y="11"/>
                      <a:pt x="988" y="11"/>
                    </a:cubicBez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sp>
          <p:nvSpPr>
            <p:cNvPr id="8" name="Freeform: Shape 16"/>
            <p:cNvSpPr>
              <a:spLocks/>
            </p:cNvSpPr>
            <p:nvPr/>
          </p:nvSpPr>
          <p:spPr bwMode="auto">
            <a:xfrm rot="5400000">
              <a:off x="4980384" y="4279666"/>
              <a:ext cx="1176426" cy="873915"/>
            </a:xfrm>
            <a:custGeom>
              <a:avLst/>
              <a:gdLst>
                <a:gd name="T0" fmla="*/ 663 w 819"/>
                <a:gd name="T1" fmla="*/ 119 h 609"/>
                <a:gd name="T2" fmla="*/ 345 w 819"/>
                <a:gd name="T3" fmla="*/ 183 h 609"/>
                <a:gd name="T4" fmla="*/ 32 w 819"/>
                <a:gd name="T5" fmla="*/ 0 h 609"/>
                <a:gd name="T6" fmla="*/ 0 w 819"/>
                <a:gd name="T7" fmla="*/ 56 h 609"/>
                <a:gd name="T8" fmla="*/ 314 w 819"/>
                <a:gd name="T9" fmla="*/ 238 h 609"/>
                <a:gd name="T10" fmla="*/ 417 w 819"/>
                <a:gd name="T11" fmla="*/ 541 h 609"/>
                <a:gd name="T12" fmla="*/ 751 w 819"/>
                <a:gd name="T13" fmla="*/ 453 h 609"/>
                <a:gd name="T14" fmla="*/ 663 w 819"/>
                <a:gd name="T15" fmla="*/ 11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9" h="609">
                  <a:moveTo>
                    <a:pt x="663" y="119"/>
                  </a:moveTo>
                  <a:cubicBezTo>
                    <a:pt x="555" y="56"/>
                    <a:pt x="418" y="85"/>
                    <a:pt x="345" y="18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314" y="238"/>
                    <a:pt x="314" y="238"/>
                    <a:pt x="314" y="238"/>
                  </a:cubicBezTo>
                  <a:cubicBezTo>
                    <a:pt x="269" y="349"/>
                    <a:pt x="311" y="479"/>
                    <a:pt x="417" y="541"/>
                  </a:cubicBezTo>
                  <a:cubicBezTo>
                    <a:pt x="534" y="609"/>
                    <a:pt x="683" y="569"/>
                    <a:pt x="751" y="453"/>
                  </a:cubicBezTo>
                  <a:cubicBezTo>
                    <a:pt x="819" y="336"/>
                    <a:pt x="779" y="187"/>
                    <a:pt x="663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9" name="Freeform: Shape 17"/>
            <p:cNvSpPr>
              <a:spLocks/>
            </p:cNvSpPr>
            <p:nvPr/>
          </p:nvSpPr>
          <p:spPr bwMode="auto">
            <a:xfrm rot="5400000">
              <a:off x="4984263" y="4278373"/>
              <a:ext cx="1226413" cy="871331"/>
            </a:xfrm>
            <a:custGeom>
              <a:avLst/>
              <a:gdLst>
                <a:gd name="T0" fmla="*/ 51 w 854"/>
                <a:gd name="T1" fmla="*/ 19 h 607"/>
                <a:gd name="T2" fmla="*/ 364 w 854"/>
                <a:gd name="T3" fmla="*/ 202 h 607"/>
                <a:gd name="T4" fmla="*/ 559 w 854"/>
                <a:gd name="T5" fmla="*/ 104 h 607"/>
                <a:gd name="T6" fmla="*/ 682 w 854"/>
                <a:gd name="T7" fmla="*/ 138 h 607"/>
                <a:gd name="T8" fmla="*/ 770 w 854"/>
                <a:gd name="T9" fmla="*/ 472 h 607"/>
                <a:gd name="T10" fmla="*/ 559 w 854"/>
                <a:gd name="T11" fmla="*/ 593 h 607"/>
                <a:gd name="T12" fmla="*/ 436 w 854"/>
                <a:gd name="T13" fmla="*/ 560 h 607"/>
                <a:gd name="T14" fmla="*/ 333 w 854"/>
                <a:gd name="T15" fmla="*/ 257 h 607"/>
                <a:gd name="T16" fmla="*/ 19 w 854"/>
                <a:gd name="T17" fmla="*/ 75 h 607"/>
                <a:gd name="T18" fmla="*/ 51 w 854"/>
                <a:gd name="T19" fmla="*/ 19 h 607"/>
                <a:gd name="T20" fmla="*/ 46 w 854"/>
                <a:gd name="T21" fmla="*/ 0 h 607"/>
                <a:gd name="T22" fmla="*/ 39 w 854"/>
                <a:gd name="T23" fmla="*/ 12 h 607"/>
                <a:gd name="T24" fmla="*/ 7 w 854"/>
                <a:gd name="T25" fmla="*/ 68 h 607"/>
                <a:gd name="T26" fmla="*/ 0 w 854"/>
                <a:gd name="T27" fmla="*/ 80 h 607"/>
                <a:gd name="T28" fmla="*/ 12 w 854"/>
                <a:gd name="T29" fmla="*/ 87 h 607"/>
                <a:gd name="T30" fmla="*/ 315 w 854"/>
                <a:gd name="T31" fmla="*/ 263 h 607"/>
                <a:gd name="T32" fmla="*/ 314 w 854"/>
                <a:gd name="T33" fmla="*/ 431 h 607"/>
                <a:gd name="T34" fmla="*/ 429 w 854"/>
                <a:gd name="T35" fmla="*/ 572 h 607"/>
                <a:gd name="T36" fmla="*/ 559 w 854"/>
                <a:gd name="T37" fmla="*/ 607 h 607"/>
                <a:gd name="T38" fmla="*/ 686 w 854"/>
                <a:gd name="T39" fmla="*/ 574 h 607"/>
                <a:gd name="T40" fmla="*/ 782 w 854"/>
                <a:gd name="T41" fmla="*/ 479 h 607"/>
                <a:gd name="T42" fmla="*/ 689 w 854"/>
                <a:gd name="T43" fmla="*/ 126 h 607"/>
                <a:gd name="T44" fmla="*/ 559 w 854"/>
                <a:gd name="T45" fmla="*/ 91 h 607"/>
                <a:gd name="T46" fmla="*/ 361 w 854"/>
                <a:gd name="T47" fmla="*/ 184 h 607"/>
                <a:gd name="T48" fmla="*/ 58 w 854"/>
                <a:gd name="T49" fmla="*/ 7 h 607"/>
                <a:gd name="T50" fmla="*/ 46 w 854"/>
                <a:gd name="T51" fmla="*/ 0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54" h="607">
                  <a:moveTo>
                    <a:pt x="51" y="19"/>
                  </a:moveTo>
                  <a:cubicBezTo>
                    <a:pt x="364" y="202"/>
                    <a:pt x="364" y="202"/>
                    <a:pt x="364" y="202"/>
                  </a:cubicBezTo>
                  <a:cubicBezTo>
                    <a:pt x="411" y="139"/>
                    <a:pt x="484" y="104"/>
                    <a:pt x="559" y="104"/>
                  </a:cubicBezTo>
                  <a:cubicBezTo>
                    <a:pt x="601" y="104"/>
                    <a:pt x="643" y="115"/>
                    <a:pt x="682" y="138"/>
                  </a:cubicBezTo>
                  <a:cubicBezTo>
                    <a:pt x="798" y="206"/>
                    <a:pt x="838" y="355"/>
                    <a:pt x="770" y="472"/>
                  </a:cubicBezTo>
                  <a:cubicBezTo>
                    <a:pt x="725" y="550"/>
                    <a:pt x="643" y="593"/>
                    <a:pt x="559" y="593"/>
                  </a:cubicBezTo>
                  <a:cubicBezTo>
                    <a:pt x="517" y="593"/>
                    <a:pt x="475" y="582"/>
                    <a:pt x="436" y="560"/>
                  </a:cubicBezTo>
                  <a:cubicBezTo>
                    <a:pt x="330" y="498"/>
                    <a:pt x="288" y="368"/>
                    <a:pt x="333" y="257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51" y="19"/>
                    <a:pt x="51" y="19"/>
                    <a:pt x="51" y="19"/>
                  </a:cubicBezTo>
                  <a:moveTo>
                    <a:pt x="46" y="0"/>
                  </a:moveTo>
                  <a:cubicBezTo>
                    <a:pt x="39" y="12"/>
                    <a:pt x="39" y="12"/>
                    <a:pt x="39" y="12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315" y="263"/>
                    <a:pt x="315" y="263"/>
                    <a:pt x="315" y="263"/>
                  </a:cubicBezTo>
                  <a:cubicBezTo>
                    <a:pt x="296" y="317"/>
                    <a:pt x="296" y="377"/>
                    <a:pt x="314" y="431"/>
                  </a:cubicBezTo>
                  <a:cubicBezTo>
                    <a:pt x="334" y="490"/>
                    <a:pt x="375" y="540"/>
                    <a:pt x="429" y="572"/>
                  </a:cubicBezTo>
                  <a:cubicBezTo>
                    <a:pt x="469" y="595"/>
                    <a:pt x="513" y="607"/>
                    <a:pt x="559" y="607"/>
                  </a:cubicBezTo>
                  <a:cubicBezTo>
                    <a:pt x="603" y="607"/>
                    <a:pt x="647" y="595"/>
                    <a:pt x="686" y="574"/>
                  </a:cubicBezTo>
                  <a:cubicBezTo>
                    <a:pt x="726" y="551"/>
                    <a:pt x="759" y="518"/>
                    <a:pt x="782" y="479"/>
                  </a:cubicBezTo>
                  <a:cubicBezTo>
                    <a:pt x="854" y="356"/>
                    <a:pt x="812" y="197"/>
                    <a:pt x="689" y="126"/>
                  </a:cubicBezTo>
                  <a:cubicBezTo>
                    <a:pt x="649" y="103"/>
                    <a:pt x="605" y="91"/>
                    <a:pt x="559" y="91"/>
                  </a:cubicBezTo>
                  <a:cubicBezTo>
                    <a:pt x="483" y="91"/>
                    <a:pt x="409" y="125"/>
                    <a:pt x="361" y="184"/>
                  </a:cubicBezTo>
                  <a:cubicBezTo>
                    <a:pt x="58" y="7"/>
                    <a:pt x="58" y="7"/>
                    <a:pt x="58" y="7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grpSp>
          <p:nvGrpSpPr>
            <p:cNvPr id="10" name="Group 18"/>
            <p:cNvGrpSpPr/>
            <p:nvPr/>
          </p:nvGrpSpPr>
          <p:grpSpPr>
            <a:xfrm rot="5400000">
              <a:off x="6245812" y="2327318"/>
              <a:ext cx="1269504" cy="958377"/>
              <a:chOff x="4226042" y="2505773"/>
              <a:chExt cx="1487684" cy="1123086"/>
            </a:xfrm>
          </p:grpSpPr>
          <p:sp>
            <p:nvSpPr>
              <p:cNvPr id="57" name="Freeform: Shape 19"/>
              <p:cNvSpPr>
                <a:spLocks/>
              </p:cNvSpPr>
              <p:nvPr/>
            </p:nvSpPr>
            <p:spPr bwMode="auto">
              <a:xfrm>
                <a:off x="4226042" y="2505773"/>
                <a:ext cx="1455365" cy="1090766"/>
              </a:xfrm>
              <a:custGeom>
                <a:avLst/>
                <a:gdLst>
                  <a:gd name="T0" fmla="*/ 865 w 865"/>
                  <a:gd name="T1" fmla="*/ 593 h 648"/>
                  <a:gd name="T2" fmla="*/ 570 w 865"/>
                  <a:gd name="T3" fmla="*/ 421 h 648"/>
                  <a:gd name="T4" fmla="*/ 454 w 865"/>
                  <a:gd name="T5" fmla="*/ 76 h 648"/>
                  <a:gd name="T6" fmla="*/ 76 w 865"/>
                  <a:gd name="T7" fmla="*/ 176 h 648"/>
                  <a:gd name="T8" fmla="*/ 176 w 865"/>
                  <a:gd name="T9" fmla="*/ 554 h 648"/>
                  <a:gd name="T10" fmla="*/ 539 w 865"/>
                  <a:gd name="T11" fmla="*/ 477 h 648"/>
                  <a:gd name="T12" fmla="*/ 833 w 865"/>
                  <a:gd name="T13" fmla="*/ 648 h 648"/>
                  <a:gd name="T14" fmla="*/ 865 w 865"/>
                  <a:gd name="T15" fmla="*/ 593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5" h="648">
                    <a:moveTo>
                      <a:pt x="865" y="593"/>
                    </a:moveTo>
                    <a:cubicBezTo>
                      <a:pt x="570" y="421"/>
                      <a:pt x="570" y="421"/>
                      <a:pt x="570" y="421"/>
                    </a:cubicBezTo>
                    <a:cubicBezTo>
                      <a:pt x="623" y="295"/>
                      <a:pt x="575" y="147"/>
                      <a:pt x="454" y="76"/>
                    </a:cubicBezTo>
                    <a:cubicBezTo>
                      <a:pt x="322" y="0"/>
                      <a:pt x="153" y="44"/>
                      <a:pt x="76" y="176"/>
                    </a:cubicBezTo>
                    <a:cubicBezTo>
                      <a:pt x="0" y="308"/>
                      <a:pt x="44" y="477"/>
                      <a:pt x="176" y="554"/>
                    </a:cubicBezTo>
                    <a:cubicBezTo>
                      <a:pt x="300" y="626"/>
                      <a:pt x="457" y="591"/>
                      <a:pt x="539" y="477"/>
                    </a:cubicBezTo>
                    <a:cubicBezTo>
                      <a:pt x="833" y="648"/>
                      <a:pt x="833" y="648"/>
                      <a:pt x="833" y="648"/>
                    </a:cubicBezTo>
                    <a:lnTo>
                      <a:pt x="865" y="59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58" name="Freeform: Shape 20"/>
              <p:cNvSpPr>
                <a:spLocks/>
              </p:cNvSpPr>
              <p:nvPr/>
            </p:nvSpPr>
            <p:spPr bwMode="auto">
              <a:xfrm>
                <a:off x="4226042" y="2548192"/>
                <a:ext cx="1487684" cy="1080667"/>
              </a:xfrm>
              <a:custGeom>
                <a:avLst/>
                <a:gdLst>
                  <a:gd name="T0" fmla="*/ 316 w 884"/>
                  <a:gd name="T1" fmla="*/ 14 h 642"/>
                  <a:gd name="T2" fmla="*/ 454 w 884"/>
                  <a:gd name="T3" fmla="*/ 51 h 642"/>
                  <a:gd name="T4" fmla="*/ 570 w 884"/>
                  <a:gd name="T5" fmla="*/ 396 h 642"/>
                  <a:gd name="T6" fmla="*/ 865 w 884"/>
                  <a:gd name="T7" fmla="*/ 568 h 642"/>
                  <a:gd name="T8" fmla="*/ 833 w 884"/>
                  <a:gd name="T9" fmla="*/ 623 h 642"/>
                  <a:gd name="T10" fmla="*/ 539 w 884"/>
                  <a:gd name="T11" fmla="*/ 452 h 642"/>
                  <a:gd name="T12" fmla="*/ 315 w 884"/>
                  <a:gd name="T13" fmla="*/ 567 h 642"/>
                  <a:gd name="T14" fmla="*/ 176 w 884"/>
                  <a:gd name="T15" fmla="*/ 529 h 642"/>
                  <a:gd name="T16" fmla="*/ 76 w 884"/>
                  <a:gd name="T17" fmla="*/ 151 h 642"/>
                  <a:gd name="T18" fmla="*/ 316 w 884"/>
                  <a:gd name="T19" fmla="*/ 14 h 642"/>
                  <a:gd name="T20" fmla="*/ 316 w 884"/>
                  <a:gd name="T21" fmla="*/ 0 h 642"/>
                  <a:gd name="T22" fmla="*/ 173 w 884"/>
                  <a:gd name="T23" fmla="*/ 37 h 642"/>
                  <a:gd name="T24" fmla="*/ 65 w 884"/>
                  <a:gd name="T25" fmla="*/ 144 h 642"/>
                  <a:gd name="T26" fmla="*/ 35 w 884"/>
                  <a:gd name="T27" fmla="*/ 364 h 642"/>
                  <a:gd name="T28" fmla="*/ 169 w 884"/>
                  <a:gd name="T29" fmla="*/ 541 h 642"/>
                  <a:gd name="T30" fmla="*/ 315 w 884"/>
                  <a:gd name="T31" fmla="*/ 581 h 642"/>
                  <a:gd name="T32" fmla="*/ 543 w 884"/>
                  <a:gd name="T33" fmla="*/ 470 h 642"/>
                  <a:gd name="T34" fmla="*/ 826 w 884"/>
                  <a:gd name="T35" fmla="*/ 635 h 642"/>
                  <a:gd name="T36" fmla="*/ 838 w 884"/>
                  <a:gd name="T37" fmla="*/ 642 h 642"/>
                  <a:gd name="T38" fmla="*/ 845 w 884"/>
                  <a:gd name="T39" fmla="*/ 630 h 642"/>
                  <a:gd name="T40" fmla="*/ 877 w 884"/>
                  <a:gd name="T41" fmla="*/ 575 h 642"/>
                  <a:gd name="T42" fmla="*/ 884 w 884"/>
                  <a:gd name="T43" fmla="*/ 563 h 642"/>
                  <a:gd name="T44" fmla="*/ 872 w 884"/>
                  <a:gd name="T45" fmla="*/ 556 h 642"/>
                  <a:gd name="T46" fmla="*/ 588 w 884"/>
                  <a:gd name="T47" fmla="*/ 390 h 642"/>
                  <a:gd name="T48" fmla="*/ 591 w 884"/>
                  <a:gd name="T49" fmla="*/ 199 h 642"/>
                  <a:gd name="T50" fmla="*/ 461 w 884"/>
                  <a:gd name="T51" fmla="*/ 40 h 642"/>
                  <a:gd name="T52" fmla="*/ 316 w 884"/>
                  <a:gd name="T53" fmla="*/ 0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4" h="642">
                    <a:moveTo>
                      <a:pt x="316" y="14"/>
                    </a:moveTo>
                    <a:cubicBezTo>
                      <a:pt x="363" y="14"/>
                      <a:pt x="411" y="26"/>
                      <a:pt x="454" y="51"/>
                    </a:cubicBezTo>
                    <a:cubicBezTo>
                      <a:pt x="575" y="122"/>
                      <a:pt x="623" y="270"/>
                      <a:pt x="570" y="396"/>
                    </a:cubicBezTo>
                    <a:cubicBezTo>
                      <a:pt x="865" y="568"/>
                      <a:pt x="865" y="568"/>
                      <a:pt x="865" y="568"/>
                    </a:cubicBezTo>
                    <a:cubicBezTo>
                      <a:pt x="833" y="623"/>
                      <a:pt x="833" y="623"/>
                      <a:pt x="833" y="623"/>
                    </a:cubicBezTo>
                    <a:cubicBezTo>
                      <a:pt x="539" y="452"/>
                      <a:pt x="539" y="452"/>
                      <a:pt x="539" y="452"/>
                    </a:cubicBezTo>
                    <a:cubicBezTo>
                      <a:pt x="486" y="526"/>
                      <a:pt x="402" y="567"/>
                      <a:pt x="315" y="567"/>
                    </a:cubicBezTo>
                    <a:cubicBezTo>
                      <a:pt x="268" y="567"/>
                      <a:pt x="220" y="555"/>
                      <a:pt x="176" y="529"/>
                    </a:cubicBezTo>
                    <a:cubicBezTo>
                      <a:pt x="44" y="452"/>
                      <a:pt x="0" y="283"/>
                      <a:pt x="76" y="151"/>
                    </a:cubicBezTo>
                    <a:cubicBezTo>
                      <a:pt x="128" y="63"/>
                      <a:pt x="220" y="14"/>
                      <a:pt x="316" y="14"/>
                    </a:cubicBezTo>
                    <a:moveTo>
                      <a:pt x="316" y="0"/>
                    </a:moveTo>
                    <a:cubicBezTo>
                      <a:pt x="266" y="0"/>
                      <a:pt x="216" y="13"/>
                      <a:pt x="173" y="37"/>
                    </a:cubicBezTo>
                    <a:cubicBezTo>
                      <a:pt x="128" y="63"/>
                      <a:pt x="91" y="100"/>
                      <a:pt x="65" y="144"/>
                    </a:cubicBezTo>
                    <a:cubicBezTo>
                      <a:pt x="26" y="211"/>
                      <a:pt x="15" y="289"/>
                      <a:pt x="35" y="364"/>
                    </a:cubicBezTo>
                    <a:cubicBezTo>
                      <a:pt x="55" y="439"/>
                      <a:pt x="102" y="502"/>
                      <a:pt x="169" y="541"/>
                    </a:cubicBezTo>
                    <a:cubicBezTo>
                      <a:pt x="214" y="567"/>
                      <a:pt x="264" y="581"/>
                      <a:pt x="315" y="581"/>
                    </a:cubicBezTo>
                    <a:cubicBezTo>
                      <a:pt x="404" y="581"/>
                      <a:pt x="488" y="540"/>
                      <a:pt x="543" y="470"/>
                    </a:cubicBezTo>
                    <a:cubicBezTo>
                      <a:pt x="826" y="635"/>
                      <a:pt x="826" y="635"/>
                      <a:pt x="826" y="635"/>
                    </a:cubicBezTo>
                    <a:cubicBezTo>
                      <a:pt x="838" y="642"/>
                      <a:pt x="838" y="642"/>
                      <a:pt x="838" y="642"/>
                    </a:cubicBezTo>
                    <a:cubicBezTo>
                      <a:pt x="845" y="630"/>
                      <a:pt x="845" y="630"/>
                      <a:pt x="845" y="630"/>
                    </a:cubicBezTo>
                    <a:cubicBezTo>
                      <a:pt x="877" y="575"/>
                      <a:pt x="877" y="575"/>
                      <a:pt x="877" y="575"/>
                    </a:cubicBezTo>
                    <a:cubicBezTo>
                      <a:pt x="884" y="563"/>
                      <a:pt x="884" y="563"/>
                      <a:pt x="884" y="563"/>
                    </a:cubicBezTo>
                    <a:cubicBezTo>
                      <a:pt x="872" y="556"/>
                      <a:pt x="872" y="556"/>
                      <a:pt x="872" y="556"/>
                    </a:cubicBezTo>
                    <a:cubicBezTo>
                      <a:pt x="588" y="390"/>
                      <a:pt x="588" y="390"/>
                      <a:pt x="588" y="390"/>
                    </a:cubicBezTo>
                    <a:cubicBezTo>
                      <a:pt x="610" y="329"/>
                      <a:pt x="611" y="261"/>
                      <a:pt x="591" y="199"/>
                    </a:cubicBezTo>
                    <a:cubicBezTo>
                      <a:pt x="568" y="132"/>
                      <a:pt x="522" y="75"/>
                      <a:pt x="461" y="40"/>
                    </a:cubicBezTo>
                    <a:cubicBezTo>
                      <a:pt x="417" y="14"/>
                      <a:pt x="367" y="0"/>
                      <a:pt x="316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sp>
          <p:nvSpPr>
            <p:cNvPr id="11" name="Freeform: Shape 21"/>
            <p:cNvSpPr>
              <a:spLocks/>
            </p:cNvSpPr>
            <p:nvPr/>
          </p:nvSpPr>
          <p:spPr bwMode="auto">
            <a:xfrm>
              <a:off x="4558110" y="3540814"/>
              <a:ext cx="573531" cy="475842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grpSp>
          <p:nvGrpSpPr>
            <p:cNvPr id="12" name="Group 22"/>
            <p:cNvGrpSpPr/>
            <p:nvPr/>
          </p:nvGrpSpPr>
          <p:grpSpPr>
            <a:xfrm>
              <a:off x="5305625" y="4759821"/>
              <a:ext cx="420005" cy="319805"/>
              <a:chOff x="2070649" y="1631036"/>
              <a:chExt cx="723379" cy="550800"/>
            </a:xfrm>
            <a:solidFill>
              <a:schemeClr val="bg1"/>
            </a:solidFill>
          </p:grpSpPr>
          <p:sp>
            <p:nvSpPr>
              <p:cNvPr id="53" name="Oval 23"/>
              <p:cNvSpPr>
                <a:spLocks/>
              </p:cNvSpPr>
              <p:nvPr/>
            </p:nvSpPr>
            <p:spPr bwMode="auto">
              <a:xfrm>
                <a:off x="2344840" y="2015709"/>
                <a:ext cx="165321" cy="16612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54" name="Freeform: Shape 24"/>
              <p:cNvSpPr>
                <a:spLocks/>
              </p:cNvSpPr>
              <p:nvPr/>
            </p:nvSpPr>
            <p:spPr bwMode="auto">
              <a:xfrm>
                <a:off x="2228712" y="1861679"/>
                <a:ext cx="405641" cy="169353"/>
              </a:xfrm>
              <a:custGeom>
                <a:avLst/>
                <a:gdLst>
                  <a:gd name="T0" fmla="*/ 105 w 213"/>
                  <a:gd name="T1" fmla="*/ 31 h 89"/>
                  <a:gd name="T2" fmla="*/ 191 w 213"/>
                  <a:gd name="T3" fmla="*/ 89 h 89"/>
                  <a:gd name="T4" fmla="*/ 213 w 213"/>
                  <a:gd name="T5" fmla="*/ 64 h 89"/>
                  <a:gd name="T6" fmla="*/ 105 w 213"/>
                  <a:gd name="T7" fmla="*/ 0 h 89"/>
                  <a:gd name="T8" fmla="*/ 0 w 213"/>
                  <a:gd name="T9" fmla="*/ 58 h 89"/>
                  <a:gd name="T10" fmla="*/ 21 w 213"/>
                  <a:gd name="T11" fmla="*/ 82 h 89"/>
                  <a:gd name="T12" fmla="*/ 105 w 213"/>
                  <a:gd name="T13" fmla="*/ 3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3" h="89">
                    <a:moveTo>
                      <a:pt x="105" y="31"/>
                    </a:moveTo>
                    <a:cubicBezTo>
                      <a:pt x="144" y="31"/>
                      <a:pt x="177" y="54"/>
                      <a:pt x="191" y="89"/>
                    </a:cubicBezTo>
                    <a:cubicBezTo>
                      <a:pt x="213" y="64"/>
                      <a:pt x="213" y="64"/>
                      <a:pt x="213" y="64"/>
                    </a:cubicBezTo>
                    <a:cubicBezTo>
                      <a:pt x="192" y="26"/>
                      <a:pt x="152" y="0"/>
                      <a:pt x="105" y="0"/>
                    </a:cubicBezTo>
                    <a:cubicBezTo>
                      <a:pt x="61" y="0"/>
                      <a:pt x="22" y="23"/>
                      <a:pt x="0" y="58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37" y="51"/>
                      <a:pt x="68" y="31"/>
                      <a:pt x="10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55" name="Freeform: Shape 25"/>
              <p:cNvSpPr>
                <a:spLocks/>
              </p:cNvSpPr>
              <p:nvPr/>
            </p:nvSpPr>
            <p:spPr bwMode="auto">
              <a:xfrm>
                <a:off x="2157745" y="1749583"/>
                <a:ext cx="549187" cy="195966"/>
              </a:xfrm>
              <a:custGeom>
                <a:avLst/>
                <a:gdLst>
                  <a:gd name="T0" fmla="*/ 142 w 288"/>
                  <a:gd name="T1" fmla="*/ 34 h 103"/>
                  <a:gd name="T2" fmla="*/ 264 w 288"/>
                  <a:gd name="T3" fmla="*/ 103 h 103"/>
                  <a:gd name="T4" fmla="*/ 288 w 288"/>
                  <a:gd name="T5" fmla="*/ 76 h 103"/>
                  <a:gd name="T6" fmla="*/ 142 w 288"/>
                  <a:gd name="T7" fmla="*/ 0 h 103"/>
                  <a:gd name="T8" fmla="*/ 0 w 288"/>
                  <a:gd name="T9" fmla="*/ 71 h 103"/>
                  <a:gd name="T10" fmla="*/ 23 w 288"/>
                  <a:gd name="T11" fmla="*/ 97 h 103"/>
                  <a:gd name="T12" fmla="*/ 142 w 288"/>
                  <a:gd name="T13" fmla="*/ 34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03">
                    <a:moveTo>
                      <a:pt x="142" y="34"/>
                    </a:moveTo>
                    <a:cubicBezTo>
                      <a:pt x="194" y="34"/>
                      <a:pt x="239" y="62"/>
                      <a:pt x="264" y="103"/>
                    </a:cubicBezTo>
                    <a:cubicBezTo>
                      <a:pt x="288" y="76"/>
                      <a:pt x="288" y="76"/>
                      <a:pt x="288" y="76"/>
                    </a:cubicBezTo>
                    <a:cubicBezTo>
                      <a:pt x="256" y="30"/>
                      <a:pt x="202" y="0"/>
                      <a:pt x="142" y="0"/>
                    </a:cubicBezTo>
                    <a:cubicBezTo>
                      <a:pt x="84" y="0"/>
                      <a:pt x="32" y="28"/>
                      <a:pt x="0" y="71"/>
                    </a:cubicBezTo>
                    <a:cubicBezTo>
                      <a:pt x="23" y="97"/>
                      <a:pt x="23" y="97"/>
                      <a:pt x="23" y="97"/>
                    </a:cubicBezTo>
                    <a:cubicBezTo>
                      <a:pt x="49" y="59"/>
                      <a:pt x="93" y="34"/>
                      <a:pt x="142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56" name="Freeform: Shape 26"/>
              <p:cNvSpPr>
                <a:spLocks/>
              </p:cNvSpPr>
              <p:nvPr/>
            </p:nvSpPr>
            <p:spPr bwMode="auto">
              <a:xfrm>
                <a:off x="2070649" y="1631036"/>
                <a:ext cx="723379" cy="229030"/>
              </a:xfrm>
              <a:custGeom>
                <a:avLst/>
                <a:gdLst>
                  <a:gd name="T0" fmla="*/ 188 w 380"/>
                  <a:gd name="T1" fmla="*/ 36 h 120"/>
                  <a:gd name="T2" fmla="*/ 355 w 380"/>
                  <a:gd name="T3" fmla="*/ 120 h 120"/>
                  <a:gd name="T4" fmla="*/ 380 w 380"/>
                  <a:gd name="T5" fmla="*/ 93 h 120"/>
                  <a:gd name="T6" fmla="*/ 188 w 380"/>
                  <a:gd name="T7" fmla="*/ 0 h 120"/>
                  <a:gd name="T8" fmla="*/ 0 w 380"/>
                  <a:gd name="T9" fmla="*/ 88 h 120"/>
                  <a:gd name="T10" fmla="*/ 25 w 380"/>
                  <a:gd name="T11" fmla="*/ 115 h 120"/>
                  <a:gd name="T12" fmla="*/ 188 w 380"/>
                  <a:gd name="T13" fmla="*/ 3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0" h="120">
                    <a:moveTo>
                      <a:pt x="188" y="36"/>
                    </a:moveTo>
                    <a:cubicBezTo>
                      <a:pt x="256" y="36"/>
                      <a:pt x="317" y="69"/>
                      <a:pt x="355" y="120"/>
                    </a:cubicBezTo>
                    <a:cubicBezTo>
                      <a:pt x="380" y="93"/>
                      <a:pt x="380" y="93"/>
                      <a:pt x="380" y="93"/>
                    </a:cubicBezTo>
                    <a:cubicBezTo>
                      <a:pt x="335" y="36"/>
                      <a:pt x="266" y="0"/>
                      <a:pt x="188" y="0"/>
                    </a:cubicBezTo>
                    <a:cubicBezTo>
                      <a:pt x="113" y="0"/>
                      <a:pt x="45" y="34"/>
                      <a:pt x="0" y="88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63" y="67"/>
                      <a:pt x="122" y="36"/>
                      <a:pt x="188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sp>
          <p:nvSpPr>
            <p:cNvPr id="13" name="Freeform: Shape 27"/>
            <p:cNvSpPr>
              <a:spLocks noChangeAspect="1"/>
            </p:cNvSpPr>
            <p:nvPr/>
          </p:nvSpPr>
          <p:spPr bwMode="auto">
            <a:xfrm>
              <a:off x="7469017" y="3632993"/>
              <a:ext cx="366111" cy="268954"/>
            </a:xfrm>
            <a:custGeom>
              <a:avLst/>
              <a:gdLst>
                <a:gd name="T0" fmla="*/ 586 w 1347"/>
                <a:gd name="T1" fmla="*/ 602 h 987"/>
                <a:gd name="T2" fmla="*/ 502 w 1347"/>
                <a:gd name="T3" fmla="*/ 535 h 987"/>
                <a:gd name="T4" fmla="*/ 42 w 1347"/>
                <a:gd name="T5" fmla="*/ 117 h 987"/>
                <a:gd name="T6" fmla="*/ 17 w 1347"/>
                <a:gd name="T7" fmla="*/ 33 h 987"/>
                <a:gd name="T8" fmla="*/ 92 w 1347"/>
                <a:gd name="T9" fmla="*/ 0 h 987"/>
                <a:gd name="T10" fmla="*/ 1255 w 1347"/>
                <a:gd name="T11" fmla="*/ 0 h 987"/>
                <a:gd name="T12" fmla="*/ 1330 w 1347"/>
                <a:gd name="T13" fmla="*/ 41 h 987"/>
                <a:gd name="T14" fmla="*/ 1305 w 1347"/>
                <a:gd name="T15" fmla="*/ 125 h 987"/>
                <a:gd name="T16" fmla="*/ 803 w 1347"/>
                <a:gd name="T17" fmla="*/ 576 h 987"/>
                <a:gd name="T18" fmla="*/ 586 w 1347"/>
                <a:gd name="T19" fmla="*/ 602 h 987"/>
                <a:gd name="T20" fmla="*/ 92 w 1347"/>
                <a:gd name="T21" fmla="*/ 986 h 987"/>
                <a:gd name="T22" fmla="*/ 0 w 1347"/>
                <a:gd name="T23" fmla="*/ 894 h 987"/>
                <a:gd name="T24" fmla="*/ 0 w 1347"/>
                <a:gd name="T25" fmla="*/ 225 h 987"/>
                <a:gd name="T26" fmla="*/ 42 w 1347"/>
                <a:gd name="T27" fmla="*/ 217 h 987"/>
                <a:gd name="T28" fmla="*/ 234 w 1347"/>
                <a:gd name="T29" fmla="*/ 409 h 987"/>
                <a:gd name="T30" fmla="*/ 251 w 1347"/>
                <a:gd name="T31" fmla="*/ 493 h 987"/>
                <a:gd name="T32" fmla="*/ 109 w 1347"/>
                <a:gd name="T33" fmla="*/ 827 h 987"/>
                <a:gd name="T34" fmla="*/ 126 w 1347"/>
                <a:gd name="T35" fmla="*/ 827 h 987"/>
                <a:gd name="T36" fmla="*/ 318 w 1347"/>
                <a:gd name="T37" fmla="*/ 576 h 987"/>
                <a:gd name="T38" fmla="*/ 393 w 1347"/>
                <a:gd name="T39" fmla="*/ 568 h 987"/>
                <a:gd name="T40" fmla="*/ 477 w 1347"/>
                <a:gd name="T41" fmla="*/ 643 h 987"/>
                <a:gd name="T42" fmla="*/ 569 w 1347"/>
                <a:gd name="T43" fmla="*/ 694 h 987"/>
                <a:gd name="T44" fmla="*/ 820 w 1347"/>
                <a:gd name="T45" fmla="*/ 677 h 987"/>
                <a:gd name="T46" fmla="*/ 945 w 1347"/>
                <a:gd name="T47" fmla="*/ 568 h 987"/>
                <a:gd name="T48" fmla="*/ 1020 w 1347"/>
                <a:gd name="T49" fmla="*/ 576 h 987"/>
                <a:gd name="T50" fmla="*/ 1229 w 1347"/>
                <a:gd name="T51" fmla="*/ 853 h 987"/>
                <a:gd name="T52" fmla="*/ 1238 w 1347"/>
                <a:gd name="T53" fmla="*/ 844 h 987"/>
                <a:gd name="T54" fmla="*/ 1096 w 1347"/>
                <a:gd name="T55" fmla="*/ 493 h 987"/>
                <a:gd name="T56" fmla="*/ 1112 w 1347"/>
                <a:gd name="T57" fmla="*/ 409 h 987"/>
                <a:gd name="T58" fmla="*/ 1313 w 1347"/>
                <a:gd name="T59" fmla="*/ 217 h 987"/>
                <a:gd name="T60" fmla="*/ 1346 w 1347"/>
                <a:gd name="T61" fmla="*/ 225 h 987"/>
                <a:gd name="T62" fmla="*/ 1346 w 1347"/>
                <a:gd name="T63" fmla="*/ 903 h 987"/>
                <a:gd name="T64" fmla="*/ 1246 w 1347"/>
                <a:gd name="T65" fmla="*/ 986 h 987"/>
                <a:gd name="T66" fmla="*/ 92 w 1347"/>
                <a:gd name="T67" fmla="*/ 986 h 987"/>
                <a:gd name="T68" fmla="*/ 92 w 1347"/>
                <a:gd name="T69" fmla="*/ 986 h 987"/>
                <a:gd name="T70" fmla="*/ 92 w 1347"/>
                <a:gd name="T71" fmla="*/ 986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47" h="987">
                  <a:moveTo>
                    <a:pt x="586" y="602"/>
                  </a:moveTo>
                  <a:cubicBezTo>
                    <a:pt x="561" y="585"/>
                    <a:pt x="519" y="560"/>
                    <a:pt x="502" y="535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26" y="100"/>
                    <a:pt x="9" y="58"/>
                    <a:pt x="17" y="33"/>
                  </a:cubicBezTo>
                  <a:cubicBezTo>
                    <a:pt x="34" y="17"/>
                    <a:pt x="51" y="0"/>
                    <a:pt x="92" y="0"/>
                  </a:cubicBezTo>
                  <a:cubicBezTo>
                    <a:pt x="1255" y="0"/>
                    <a:pt x="1255" y="0"/>
                    <a:pt x="1255" y="0"/>
                  </a:cubicBezTo>
                  <a:cubicBezTo>
                    <a:pt x="1255" y="0"/>
                    <a:pt x="1305" y="0"/>
                    <a:pt x="1330" y="41"/>
                  </a:cubicBezTo>
                  <a:cubicBezTo>
                    <a:pt x="1346" y="67"/>
                    <a:pt x="1330" y="108"/>
                    <a:pt x="1305" y="125"/>
                  </a:cubicBezTo>
                  <a:cubicBezTo>
                    <a:pt x="803" y="576"/>
                    <a:pt x="803" y="576"/>
                    <a:pt x="803" y="576"/>
                  </a:cubicBezTo>
                  <a:cubicBezTo>
                    <a:pt x="803" y="576"/>
                    <a:pt x="711" y="652"/>
                    <a:pt x="586" y="602"/>
                  </a:cubicBezTo>
                  <a:close/>
                  <a:moveTo>
                    <a:pt x="92" y="986"/>
                  </a:moveTo>
                  <a:cubicBezTo>
                    <a:pt x="92" y="986"/>
                    <a:pt x="0" y="978"/>
                    <a:pt x="0" y="894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0" y="200"/>
                    <a:pt x="17" y="192"/>
                    <a:pt x="42" y="217"/>
                  </a:cubicBezTo>
                  <a:cubicBezTo>
                    <a:pt x="234" y="409"/>
                    <a:pt x="234" y="409"/>
                    <a:pt x="234" y="409"/>
                  </a:cubicBezTo>
                  <a:cubicBezTo>
                    <a:pt x="260" y="426"/>
                    <a:pt x="268" y="468"/>
                    <a:pt x="251" y="493"/>
                  </a:cubicBezTo>
                  <a:cubicBezTo>
                    <a:pt x="109" y="827"/>
                    <a:pt x="109" y="827"/>
                    <a:pt x="109" y="827"/>
                  </a:cubicBezTo>
                  <a:cubicBezTo>
                    <a:pt x="101" y="853"/>
                    <a:pt x="109" y="853"/>
                    <a:pt x="126" y="827"/>
                  </a:cubicBezTo>
                  <a:cubicBezTo>
                    <a:pt x="318" y="576"/>
                    <a:pt x="318" y="576"/>
                    <a:pt x="318" y="576"/>
                  </a:cubicBezTo>
                  <a:cubicBezTo>
                    <a:pt x="343" y="552"/>
                    <a:pt x="368" y="552"/>
                    <a:pt x="393" y="568"/>
                  </a:cubicBezTo>
                  <a:cubicBezTo>
                    <a:pt x="477" y="643"/>
                    <a:pt x="477" y="643"/>
                    <a:pt x="477" y="643"/>
                  </a:cubicBezTo>
                  <a:cubicBezTo>
                    <a:pt x="502" y="660"/>
                    <a:pt x="544" y="685"/>
                    <a:pt x="569" y="694"/>
                  </a:cubicBezTo>
                  <a:cubicBezTo>
                    <a:pt x="636" y="710"/>
                    <a:pt x="744" y="735"/>
                    <a:pt x="820" y="677"/>
                  </a:cubicBezTo>
                  <a:cubicBezTo>
                    <a:pt x="945" y="568"/>
                    <a:pt x="945" y="568"/>
                    <a:pt x="945" y="568"/>
                  </a:cubicBezTo>
                  <a:cubicBezTo>
                    <a:pt x="970" y="552"/>
                    <a:pt x="1004" y="552"/>
                    <a:pt x="1020" y="576"/>
                  </a:cubicBezTo>
                  <a:cubicBezTo>
                    <a:pt x="1229" y="853"/>
                    <a:pt x="1229" y="853"/>
                    <a:pt x="1229" y="853"/>
                  </a:cubicBezTo>
                  <a:cubicBezTo>
                    <a:pt x="1246" y="877"/>
                    <a:pt x="1246" y="869"/>
                    <a:pt x="1238" y="844"/>
                  </a:cubicBezTo>
                  <a:cubicBezTo>
                    <a:pt x="1096" y="493"/>
                    <a:pt x="1096" y="493"/>
                    <a:pt x="1096" y="493"/>
                  </a:cubicBezTo>
                  <a:cubicBezTo>
                    <a:pt x="1079" y="468"/>
                    <a:pt x="1087" y="434"/>
                    <a:pt x="1112" y="409"/>
                  </a:cubicBezTo>
                  <a:cubicBezTo>
                    <a:pt x="1313" y="217"/>
                    <a:pt x="1313" y="217"/>
                    <a:pt x="1313" y="217"/>
                  </a:cubicBezTo>
                  <a:cubicBezTo>
                    <a:pt x="1330" y="192"/>
                    <a:pt x="1346" y="200"/>
                    <a:pt x="1346" y="225"/>
                  </a:cubicBezTo>
                  <a:cubicBezTo>
                    <a:pt x="1346" y="903"/>
                    <a:pt x="1346" y="903"/>
                    <a:pt x="1346" y="903"/>
                  </a:cubicBezTo>
                  <a:cubicBezTo>
                    <a:pt x="1346" y="903"/>
                    <a:pt x="1338" y="986"/>
                    <a:pt x="1246" y="986"/>
                  </a:cubicBezTo>
                  <a:cubicBezTo>
                    <a:pt x="92" y="986"/>
                    <a:pt x="92" y="986"/>
                    <a:pt x="92" y="986"/>
                  </a:cubicBezTo>
                  <a:close/>
                  <a:moveTo>
                    <a:pt x="92" y="986"/>
                  </a:moveTo>
                  <a:lnTo>
                    <a:pt x="92" y="9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4" name="Freeform: Shape 28"/>
            <p:cNvSpPr>
              <a:spLocks noChangeAspect="1"/>
            </p:cNvSpPr>
            <p:nvPr/>
          </p:nvSpPr>
          <p:spPr bwMode="auto">
            <a:xfrm>
              <a:off x="6872272" y="4589038"/>
              <a:ext cx="474122" cy="47614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2" y="0"/>
                  </a:moveTo>
                  <a:cubicBezTo>
                    <a:pt x="12101" y="0"/>
                    <a:pt x="13398" y="296"/>
                    <a:pt x="14685" y="897"/>
                  </a:cubicBezTo>
                  <a:cubicBezTo>
                    <a:pt x="15972" y="1496"/>
                    <a:pt x="17128" y="2309"/>
                    <a:pt x="18152" y="3337"/>
                  </a:cubicBezTo>
                  <a:cubicBezTo>
                    <a:pt x="19173" y="4365"/>
                    <a:pt x="20002" y="5565"/>
                    <a:pt x="20642" y="6941"/>
                  </a:cubicBezTo>
                  <a:cubicBezTo>
                    <a:pt x="21277" y="8313"/>
                    <a:pt x="21599" y="9784"/>
                    <a:pt x="21599" y="11354"/>
                  </a:cubicBezTo>
                  <a:cubicBezTo>
                    <a:pt x="21599" y="12995"/>
                    <a:pt x="21305" y="14571"/>
                    <a:pt x="20722" y="16085"/>
                  </a:cubicBezTo>
                  <a:lnTo>
                    <a:pt x="20416" y="16895"/>
                  </a:lnTo>
                  <a:lnTo>
                    <a:pt x="18455" y="17245"/>
                  </a:lnTo>
                  <a:cubicBezTo>
                    <a:pt x="18253" y="18183"/>
                    <a:pt x="17836" y="18965"/>
                    <a:pt x="17210" y="19589"/>
                  </a:cubicBezTo>
                  <a:cubicBezTo>
                    <a:pt x="16584" y="20207"/>
                    <a:pt x="15843" y="20521"/>
                    <a:pt x="14996" y="20521"/>
                  </a:cubicBezTo>
                  <a:lnTo>
                    <a:pt x="14996" y="21074"/>
                  </a:lnTo>
                  <a:cubicBezTo>
                    <a:pt x="14996" y="21218"/>
                    <a:pt x="14953" y="21343"/>
                    <a:pt x="14862" y="21447"/>
                  </a:cubicBezTo>
                  <a:cubicBezTo>
                    <a:pt x="14770" y="21549"/>
                    <a:pt x="14664" y="21599"/>
                    <a:pt x="14534" y="21599"/>
                  </a:cubicBezTo>
                  <a:lnTo>
                    <a:pt x="13633" y="21599"/>
                  </a:lnTo>
                  <a:cubicBezTo>
                    <a:pt x="13513" y="21599"/>
                    <a:pt x="13407" y="21549"/>
                    <a:pt x="13322" y="21447"/>
                  </a:cubicBezTo>
                  <a:cubicBezTo>
                    <a:pt x="13238" y="21343"/>
                    <a:pt x="13193" y="21218"/>
                    <a:pt x="13193" y="21074"/>
                  </a:cubicBezTo>
                  <a:lnTo>
                    <a:pt x="13193" y="11354"/>
                  </a:lnTo>
                  <a:cubicBezTo>
                    <a:pt x="13193" y="11210"/>
                    <a:pt x="13238" y="11081"/>
                    <a:pt x="13322" y="10970"/>
                  </a:cubicBezTo>
                  <a:cubicBezTo>
                    <a:pt x="13407" y="10857"/>
                    <a:pt x="13513" y="10798"/>
                    <a:pt x="13633" y="10798"/>
                  </a:cubicBezTo>
                  <a:lnTo>
                    <a:pt x="14534" y="10798"/>
                  </a:lnTo>
                  <a:cubicBezTo>
                    <a:pt x="14654" y="10798"/>
                    <a:pt x="14763" y="10857"/>
                    <a:pt x="14857" y="10970"/>
                  </a:cubicBezTo>
                  <a:cubicBezTo>
                    <a:pt x="14949" y="11081"/>
                    <a:pt x="14996" y="11210"/>
                    <a:pt x="14996" y="11354"/>
                  </a:cubicBezTo>
                  <a:lnTo>
                    <a:pt x="14996" y="11880"/>
                  </a:lnTo>
                  <a:cubicBezTo>
                    <a:pt x="15655" y="11880"/>
                    <a:pt x="16262" y="12077"/>
                    <a:pt x="16810" y="12476"/>
                  </a:cubicBezTo>
                  <a:cubicBezTo>
                    <a:pt x="17359" y="12874"/>
                    <a:pt x="17787" y="13396"/>
                    <a:pt x="18095" y="14046"/>
                  </a:cubicBezTo>
                  <a:lnTo>
                    <a:pt x="18533" y="13947"/>
                  </a:lnTo>
                  <a:cubicBezTo>
                    <a:pt x="18782" y="13136"/>
                    <a:pt x="18900" y="12272"/>
                    <a:pt x="18893" y="11354"/>
                  </a:cubicBezTo>
                  <a:cubicBezTo>
                    <a:pt x="18893" y="10228"/>
                    <a:pt x="18648" y="9177"/>
                    <a:pt x="18156" y="8194"/>
                  </a:cubicBezTo>
                  <a:cubicBezTo>
                    <a:pt x="17665" y="7220"/>
                    <a:pt x="17024" y="6362"/>
                    <a:pt x="16238" y="5622"/>
                  </a:cubicBezTo>
                  <a:cubicBezTo>
                    <a:pt x="15455" y="4882"/>
                    <a:pt x="14584" y="4300"/>
                    <a:pt x="13621" y="3877"/>
                  </a:cubicBezTo>
                  <a:cubicBezTo>
                    <a:pt x="12659" y="3456"/>
                    <a:pt x="11717" y="3241"/>
                    <a:pt x="10792" y="3241"/>
                  </a:cubicBezTo>
                  <a:cubicBezTo>
                    <a:pt x="9868" y="3241"/>
                    <a:pt x="8929" y="3456"/>
                    <a:pt x="7971" y="3877"/>
                  </a:cubicBezTo>
                  <a:cubicBezTo>
                    <a:pt x="7015" y="4300"/>
                    <a:pt x="6140" y="4879"/>
                    <a:pt x="5358" y="5608"/>
                  </a:cubicBezTo>
                  <a:cubicBezTo>
                    <a:pt x="4572" y="6336"/>
                    <a:pt x="3934" y="7198"/>
                    <a:pt x="3443" y="8183"/>
                  </a:cubicBezTo>
                  <a:cubicBezTo>
                    <a:pt x="2951" y="9171"/>
                    <a:pt x="2704" y="10219"/>
                    <a:pt x="2704" y="11329"/>
                  </a:cubicBezTo>
                  <a:cubicBezTo>
                    <a:pt x="2704" y="12267"/>
                    <a:pt x="2824" y="13136"/>
                    <a:pt x="3066" y="13947"/>
                  </a:cubicBezTo>
                  <a:lnTo>
                    <a:pt x="3504" y="14046"/>
                  </a:lnTo>
                  <a:cubicBezTo>
                    <a:pt x="3812" y="13396"/>
                    <a:pt x="4240" y="12874"/>
                    <a:pt x="4789" y="12476"/>
                  </a:cubicBezTo>
                  <a:cubicBezTo>
                    <a:pt x="5337" y="12077"/>
                    <a:pt x="5942" y="11880"/>
                    <a:pt x="6603" y="11880"/>
                  </a:cubicBezTo>
                  <a:lnTo>
                    <a:pt x="6603" y="11354"/>
                  </a:lnTo>
                  <a:cubicBezTo>
                    <a:pt x="6603" y="11210"/>
                    <a:pt x="6646" y="11081"/>
                    <a:pt x="6737" y="10970"/>
                  </a:cubicBezTo>
                  <a:cubicBezTo>
                    <a:pt x="6827" y="10857"/>
                    <a:pt x="6935" y="10798"/>
                    <a:pt x="7065" y="10798"/>
                  </a:cubicBezTo>
                  <a:lnTo>
                    <a:pt x="7966" y="10798"/>
                  </a:lnTo>
                  <a:cubicBezTo>
                    <a:pt x="8086" y="10798"/>
                    <a:pt x="8187" y="10857"/>
                    <a:pt x="8270" y="10970"/>
                  </a:cubicBezTo>
                  <a:cubicBezTo>
                    <a:pt x="8352" y="11081"/>
                    <a:pt x="8392" y="11210"/>
                    <a:pt x="8392" y="11354"/>
                  </a:cubicBezTo>
                  <a:lnTo>
                    <a:pt x="8392" y="21074"/>
                  </a:lnTo>
                  <a:cubicBezTo>
                    <a:pt x="8392" y="21218"/>
                    <a:pt x="8352" y="21343"/>
                    <a:pt x="8270" y="21447"/>
                  </a:cubicBezTo>
                  <a:cubicBezTo>
                    <a:pt x="8187" y="21549"/>
                    <a:pt x="8086" y="21599"/>
                    <a:pt x="7966" y="21599"/>
                  </a:cubicBezTo>
                  <a:lnTo>
                    <a:pt x="7065" y="21599"/>
                  </a:lnTo>
                  <a:cubicBezTo>
                    <a:pt x="6945" y="21599"/>
                    <a:pt x="6836" y="21549"/>
                    <a:pt x="6742" y="21447"/>
                  </a:cubicBezTo>
                  <a:cubicBezTo>
                    <a:pt x="6650" y="21343"/>
                    <a:pt x="6603" y="21218"/>
                    <a:pt x="6603" y="21074"/>
                  </a:cubicBezTo>
                  <a:lnTo>
                    <a:pt x="6603" y="20521"/>
                  </a:lnTo>
                  <a:cubicBezTo>
                    <a:pt x="6189" y="20521"/>
                    <a:pt x="5789" y="20436"/>
                    <a:pt x="5403" y="20270"/>
                  </a:cubicBezTo>
                  <a:cubicBezTo>
                    <a:pt x="5015" y="20103"/>
                    <a:pt x="4671" y="19877"/>
                    <a:pt x="4370" y="19589"/>
                  </a:cubicBezTo>
                  <a:cubicBezTo>
                    <a:pt x="4073" y="19298"/>
                    <a:pt x="3814" y="18956"/>
                    <a:pt x="3598" y="18558"/>
                  </a:cubicBezTo>
                  <a:cubicBezTo>
                    <a:pt x="3388" y="18163"/>
                    <a:pt x="3233" y="17725"/>
                    <a:pt x="3144" y="17245"/>
                  </a:cubicBezTo>
                  <a:lnTo>
                    <a:pt x="1172" y="16895"/>
                  </a:lnTo>
                  <a:lnTo>
                    <a:pt x="877" y="16085"/>
                  </a:lnTo>
                  <a:cubicBezTo>
                    <a:pt x="294" y="14571"/>
                    <a:pt x="0" y="12987"/>
                    <a:pt x="0" y="11326"/>
                  </a:cubicBezTo>
                  <a:cubicBezTo>
                    <a:pt x="0" y="9776"/>
                    <a:pt x="320" y="8310"/>
                    <a:pt x="957" y="6938"/>
                  </a:cubicBezTo>
                  <a:cubicBezTo>
                    <a:pt x="1595" y="5563"/>
                    <a:pt x="2426" y="4363"/>
                    <a:pt x="3447" y="3335"/>
                  </a:cubicBezTo>
                  <a:cubicBezTo>
                    <a:pt x="4469" y="2307"/>
                    <a:pt x="5622" y="1493"/>
                    <a:pt x="6909" y="895"/>
                  </a:cubicBezTo>
                  <a:cubicBezTo>
                    <a:pt x="8192" y="296"/>
                    <a:pt x="9486" y="0"/>
                    <a:pt x="1079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5" name="Freeform: Shape 29"/>
            <p:cNvSpPr>
              <a:spLocks noChangeAspect="1"/>
            </p:cNvSpPr>
            <p:nvPr/>
          </p:nvSpPr>
          <p:spPr bwMode="auto">
            <a:xfrm rot="8074228">
              <a:off x="6699695" y="2390382"/>
              <a:ext cx="432943" cy="433052"/>
            </a:xfrm>
            <a:custGeom>
              <a:avLst/>
              <a:gdLst>
                <a:gd name="T0" fmla="*/ 177 w 553"/>
                <a:gd name="T1" fmla="*/ 186 h 552"/>
                <a:gd name="T2" fmla="*/ 52 w 553"/>
                <a:gd name="T3" fmla="*/ 61 h 552"/>
                <a:gd name="T4" fmla="*/ 104 w 553"/>
                <a:gd name="T5" fmla="*/ 9 h 552"/>
                <a:gd name="T6" fmla="*/ 125 w 553"/>
                <a:gd name="T7" fmla="*/ 9 h 552"/>
                <a:gd name="T8" fmla="*/ 229 w 553"/>
                <a:gd name="T9" fmla="*/ 103 h 552"/>
                <a:gd name="T10" fmla="*/ 229 w 553"/>
                <a:gd name="T11" fmla="*/ 134 h 552"/>
                <a:gd name="T12" fmla="*/ 187 w 553"/>
                <a:gd name="T13" fmla="*/ 176 h 552"/>
                <a:gd name="T14" fmla="*/ 177 w 553"/>
                <a:gd name="T15" fmla="*/ 186 h 552"/>
                <a:gd name="T16" fmla="*/ 281 w 553"/>
                <a:gd name="T17" fmla="*/ 384 h 552"/>
                <a:gd name="T18" fmla="*/ 219 w 553"/>
                <a:gd name="T19" fmla="*/ 332 h 552"/>
                <a:gd name="T20" fmla="*/ 167 w 553"/>
                <a:gd name="T21" fmla="*/ 269 h 552"/>
                <a:gd name="T22" fmla="*/ 156 w 553"/>
                <a:gd name="T23" fmla="*/ 207 h 552"/>
                <a:gd name="T24" fmla="*/ 31 w 553"/>
                <a:gd name="T25" fmla="*/ 82 h 552"/>
                <a:gd name="T26" fmla="*/ 31 w 553"/>
                <a:gd name="T27" fmla="*/ 259 h 552"/>
                <a:gd name="T28" fmla="*/ 84 w 553"/>
                <a:gd name="T29" fmla="*/ 332 h 552"/>
                <a:gd name="T30" fmla="*/ 146 w 553"/>
                <a:gd name="T31" fmla="*/ 405 h 552"/>
                <a:gd name="T32" fmla="*/ 219 w 553"/>
                <a:gd name="T33" fmla="*/ 467 h 552"/>
                <a:gd name="T34" fmla="*/ 292 w 553"/>
                <a:gd name="T35" fmla="*/ 519 h 552"/>
                <a:gd name="T36" fmla="*/ 469 w 553"/>
                <a:gd name="T37" fmla="*/ 530 h 552"/>
                <a:gd name="T38" fmla="*/ 344 w 553"/>
                <a:gd name="T39" fmla="*/ 394 h 552"/>
                <a:gd name="T40" fmla="*/ 281 w 553"/>
                <a:gd name="T41" fmla="*/ 384 h 552"/>
                <a:gd name="T42" fmla="*/ 542 w 553"/>
                <a:gd name="T43" fmla="*/ 426 h 552"/>
                <a:gd name="T44" fmla="*/ 448 w 553"/>
                <a:gd name="T45" fmla="*/ 321 h 552"/>
                <a:gd name="T46" fmla="*/ 417 w 553"/>
                <a:gd name="T47" fmla="*/ 321 h 552"/>
                <a:gd name="T48" fmla="*/ 396 w 553"/>
                <a:gd name="T49" fmla="*/ 353 h 552"/>
                <a:gd name="T50" fmla="*/ 375 w 553"/>
                <a:gd name="T51" fmla="*/ 363 h 552"/>
                <a:gd name="T52" fmla="*/ 364 w 553"/>
                <a:gd name="T53" fmla="*/ 374 h 552"/>
                <a:gd name="T54" fmla="*/ 500 w 553"/>
                <a:gd name="T55" fmla="*/ 499 h 552"/>
                <a:gd name="T56" fmla="*/ 542 w 553"/>
                <a:gd name="T57" fmla="*/ 446 h 552"/>
                <a:gd name="T58" fmla="*/ 542 w 553"/>
                <a:gd name="T59" fmla="*/ 426 h 552"/>
                <a:gd name="T60" fmla="*/ 542 w 553"/>
                <a:gd name="T61" fmla="*/ 426 h 552"/>
                <a:gd name="T62" fmla="*/ 542 w 553"/>
                <a:gd name="T63" fmla="*/ 426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3" h="552">
                  <a:moveTo>
                    <a:pt x="177" y="186"/>
                  </a:moveTo>
                  <a:cubicBezTo>
                    <a:pt x="52" y="61"/>
                    <a:pt x="52" y="61"/>
                    <a:pt x="52" y="61"/>
                  </a:cubicBezTo>
                  <a:cubicBezTo>
                    <a:pt x="73" y="40"/>
                    <a:pt x="84" y="19"/>
                    <a:pt x="104" y="9"/>
                  </a:cubicBezTo>
                  <a:cubicBezTo>
                    <a:pt x="104" y="0"/>
                    <a:pt x="125" y="0"/>
                    <a:pt x="125" y="9"/>
                  </a:cubicBezTo>
                  <a:cubicBezTo>
                    <a:pt x="229" y="103"/>
                    <a:pt x="229" y="103"/>
                    <a:pt x="229" y="103"/>
                  </a:cubicBezTo>
                  <a:cubicBezTo>
                    <a:pt x="229" y="113"/>
                    <a:pt x="229" y="124"/>
                    <a:pt x="229" y="134"/>
                  </a:cubicBezTo>
                  <a:cubicBezTo>
                    <a:pt x="187" y="176"/>
                    <a:pt x="187" y="176"/>
                    <a:pt x="187" y="176"/>
                  </a:cubicBezTo>
                  <a:cubicBezTo>
                    <a:pt x="177" y="176"/>
                    <a:pt x="177" y="176"/>
                    <a:pt x="177" y="186"/>
                  </a:cubicBezTo>
                  <a:close/>
                  <a:moveTo>
                    <a:pt x="281" y="384"/>
                  </a:moveTo>
                  <a:cubicBezTo>
                    <a:pt x="260" y="374"/>
                    <a:pt x="239" y="353"/>
                    <a:pt x="219" y="332"/>
                  </a:cubicBezTo>
                  <a:cubicBezTo>
                    <a:pt x="198" y="311"/>
                    <a:pt x="187" y="290"/>
                    <a:pt x="167" y="269"/>
                  </a:cubicBezTo>
                  <a:cubicBezTo>
                    <a:pt x="146" y="259"/>
                    <a:pt x="146" y="228"/>
                    <a:pt x="156" y="207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0" y="113"/>
                    <a:pt x="0" y="186"/>
                    <a:pt x="31" y="259"/>
                  </a:cubicBezTo>
                  <a:cubicBezTo>
                    <a:pt x="52" y="280"/>
                    <a:pt x="63" y="311"/>
                    <a:pt x="84" y="332"/>
                  </a:cubicBezTo>
                  <a:cubicBezTo>
                    <a:pt x="104" y="363"/>
                    <a:pt x="125" y="384"/>
                    <a:pt x="146" y="405"/>
                  </a:cubicBezTo>
                  <a:cubicBezTo>
                    <a:pt x="167" y="426"/>
                    <a:pt x="187" y="446"/>
                    <a:pt x="219" y="467"/>
                  </a:cubicBezTo>
                  <a:cubicBezTo>
                    <a:pt x="239" y="488"/>
                    <a:pt x="271" y="509"/>
                    <a:pt x="292" y="519"/>
                  </a:cubicBezTo>
                  <a:cubicBezTo>
                    <a:pt x="364" y="551"/>
                    <a:pt x="437" y="551"/>
                    <a:pt x="469" y="530"/>
                  </a:cubicBezTo>
                  <a:cubicBezTo>
                    <a:pt x="344" y="394"/>
                    <a:pt x="344" y="394"/>
                    <a:pt x="344" y="394"/>
                  </a:cubicBezTo>
                  <a:cubicBezTo>
                    <a:pt x="323" y="405"/>
                    <a:pt x="292" y="405"/>
                    <a:pt x="281" y="384"/>
                  </a:cubicBezTo>
                  <a:close/>
                  <a:moveTo>
                    <a:pt x="542" y="426"/>
                  </a:moveTo>
                  <a:cubicBezTo>
                    <a:pt x="448" y="321"/>
                    <a:pt x="448" y="321"/>
                    <a:pt x="448" y="321"/>
                  </a:cubicBezTo>
                  <a:cubicBezTo>
                    <a:pt x="437" y="321"/>
                    <a:pt x="427" y="321"/>
                    <a:pt x="417" y="321"/>
                  </a:cubicBezTo>
                  <a:cubicBezTo>
                    <a:pt x="396" y="353"/>
                    <a:pt x="396" y="353"/>
                    <a:pt x="396" y="353"/>
                  </a:cubicBezTo>
                  <a:cubicBezTo>
                    <a:pt x="375" y="363"/>
                    <a:pt x="375" y="363"/>
                    <a:pt x="375" y="363"/>
                  </a:cubicBezTo>
                  <a:cubicBezTo>
                    <a:pt x="375" y="374"/>
                    <a:pt x="375" y="374"/>
                    <a:pt x="364" y="374"/>
                  </a:cubicBezTo>
                  <a:cubicBezTo>
                    <a:pt x="500" y="499"/>
                    <a:pt x="500" y="499"/>
                    <a:pt x="500" y="499"/>
                  </a:cubicBezTo>
                  <a:cubicBezTo>
                    <a:pt x="510" y="488"/>
                    <a:pt x="531" y="467"/>
                    <a:pt x="542" y="446"/>
                  </a:cubicBezTo>
                  <a:cubicBezTo>
                    <a:pt x="552" y="446"/>
                    <a:pt x="552" y="436"/>
                    <a:pt x="542" y="426"/>
                  </a:cubicBezTo>
                  <a:close/>
                  <a:moveTo>
                    <a:pt x="542" y="426"/>
                  </a:moveTo>
                  <a:lnTo>
                    <a:pt x="542" y="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6" name="Freeform: Shape 30"/>
            <p:cNvSpPr>
              <a:spLocks noChangeAspect="1"/>
            </p:cNvSpPr>
            <p:nvPr/>
          </p:nvSpPr>
          <p:spPr bwMode="auto">
            <a:xfrm>
              <a:off x="5014047" y="2318767"/>
              <a:ext cx="454016" cy="434912"/>
            </a:xfrm>
            <a:custGeom>
              <a:avLst/>
              <a:gdLst>
                <a:gd name="T0" fmla="*/ 1229 w 1665"/>
                <a:gd name="T1" fmla="*/ 561 h 1598"/>
                <a:gd name="T2" fmla="*/ 911 w 1665"/>
                <a:gd name="T3" fmla="*/ 686 h 1598"/>
                <a:gd name="T4" fmla="*/ 1246 w 1665"/>
                <a:gd name="T5" fmla="*/ 419 h 1598"/>
                <a:gd name="T6" fmla="*/ 1664 w 1665"/>
                <a:gd name="T7" fmla="*/ 76 h 1598"/>
                <a:gd name="T8" fmla="*/ 1597 w 1665"/>
                <a:gd name="T9" fmla="*/ 0 h 1598"/>
                <a:gd name="T10" fmla="*/ 1530 w 1665"/>
                <a:gd name="T11" fmla="*/ 76 h 1598"/>
                <a:gd name="T12" fmla="*/ 1246 w 1665"/>
                <a:gd name="T13" fmla="*/ 276 h 1598"/>
                <a:gd name="T14" fmla="*/ 769 w 1665"/>
                <a:gd name="T15" fmla="*/ 686 h 1598"/>
                <a:gd name="T16" fmla="*/ 435 w 1665"/>
                <a:gd name="T17" fmla="*/ 561 h 1598"/>
                <a:gd name="T18" fmla="*/ 0 w 1665"/>
                <a:gd name="T19" fmla="*/ 1288 h 1598"/>
                <a:gd name="T20" fmla="*/ 201 w 1665"/>
                <a:gd name="T21" fmla="*/ 1597 h 1598"/>
                <a:gd name="T22" fmla="*/ 836 w 1665"/>
                <a:gd name="T23" fmla="*/ 1255 h 1598"/>
                <a:gd name="T24" fmla="*/ 1463 w 1665"/>
                <a:gd name="T25" fmla="*/ 1597 h 1598"/>
                <a:gd name="T26" fmla="*/ 1664 w 1665"/>
                <a:gd name="T27" fmla="*/ 1288 h 1598"/>
                <a:gd name="T28" fmla="*/ 1229 w 1665"/>
                <a:gd name="T29" fmla="*/ 561 h 1598"/>
                <a:gd name="T30" fmla="*/ 1246 w 1665"/>
                <a:gd name="T31" fmla="*/ 811 h 1598"/>
                <a:gd name="T32" fmla="*/ 1338 w 1665"/>
                <a:gd name="T33" fmla="*/ 903 h 1598"/>
                <a:gd name="T34" fmla="*/ 1246 w 1665"/>
                <a:gd name="T35" fmla="*/ 995 h 1598"/>
                <a:gd name="T36" fmla="*/ 1162 w 1665"/>
                <a:gd name="T37" fmla="*/ 903 h 1598"/>
                <a:gd name="T38" fmla="*/ 1246 w 1665"/>
                <a:gd name="T39" fmla="*/ 811 h 1598"/>
                <a:gd name="T40" fmla="*/ 627 w 1665"/>
                <a:gd name="T41" fmla="*/ 1112 h 1598"/>
                <a:gd name="T42" fmla="*/ 485 w 1665"/>
                <a:gd name="T43" fmla="*/ 1112 h 1598"/>
                <a:gd name="T44" fmla="*/ 485 w 1665"/>
                <a:gd name="T45" fmla="*/ 1255 h 1598"/>
                <a:gd name="T46" fmla="*/ 351 w 1665"/>
                <a:gd name="T47" fmla="*/ 1255 h 1598"/>
                <a:gd name="T48" fmla="*/ 351 w 1665"/>
                <a:gd name="T49" fmla="*/ 1112 h 1598"/>
                <a:gd name="T50" fmla="*/ 209 w 1665"/>
                <a:gd name="T51" fmla="*/ 1112 h 1598"/>
                <a:gd name="T52" fmla="*/ 209 w 1665"/>
                <a:gd name="T53" fmla="*/ 970 h 1598"/>
                <a:gd name="T54" fmla="*/ 351 w 1665"/>
                <a:gd name="T55" fmla="*/ 970 h 1598"/>
                <a:gd name="T56" fmla="*/ 351 w 1665"/>
                <a:gd name="T57" fmla="*/ 836 h 1598"/>
                <a:gd name="T58" fmla="*/ 485 w 1665"/>
                <a:gd name="T59" fmla="*/ 836 h 1598"/>
                <a:gd name="T60" fmla="*/ 485 w 1665"/>
                <a:gd name="T61" fmla="*/ 970 h 1598"/>
                <a:gd name="T62" fmla="*/ 627 w 1665"/>
                <a:gd name="T63" fmla="*/ 970 h 1598"/>
                <a:gd name="T64" fmla="*/ 627 w 1665"/>
                <a:gd name="T65" fmla="*/ 1112 h 1598"/>
                <a:gd name="T66" fmla="*/ 1020 w 1665"/>
                <a:gd name="T67" fmla="*/ 1045 h 1598"/>
                <a:gd name="T68" fmla="*/ 1112 w 1665"/>
                <a:gd name="T69" fmla="*/ 954 h 1598"/>
                <a:gd name="T70" fmla="*/ 1204 w 1665"/>
                <a:gd name="T71" fmla="*/ 1045 h 1598"/>
                <a:gd name="T72" fmla="*/ 1112 w 1665"/>
                <a:gd name="T73" fmla="*/ 1129 h 1598"/>
                <a:gd name="T74" fmla="*/ 1020 w 1665"/>
                <a:gd name="T75" fmla="*/ 1045 h 1598"/>
                <a:gd name="T76" fmla="*/ 1246 w 1665"/>
                <a:gd name="T77" fmla="*/ 1271 h 1598"/>
                <a:gd name="T78" fmla="*/ 1162 w 1665"/>
                <a:gd name="T79" fmla="*/ 1179 h 1598"/>
                <a:gd name="T80" fmla="*/ 1246 w 1665"/>
                <a:gd name="T81" fmla="*/ 1087 h 1598"/>
                <a:gd name="T82" fmla="*/ 1338 w 1665"/>
                <a:gd name="T83" fmla="*/ 1179 h 1598"/>
                <a:gd name="T84" fmla="*/ 1246 w 1665"/>
                <a:gd name="T85" fmla="*/ 1271 h 1598"/>
                <a:gd name="T86" fmla="*/ 1480 w 1665"/>
                <a:gd name="T87" fmla="*/ 1045 h 1598"/>
                <a:gd name="T88" fmla="*/ 1388 w 1665"/>
                <a:gd name="T89" fmla="*/ 1129 h 1598"/>
                <a:gd name="T90" fmla="*/ 1296 w 1665"/>
                <a:gd name="T91" fmla="*/ 1045 h 1598"/>
                <a:gd name="T92" fmla="*/ 1388 w 1665"/>
                <a:gd name="T93" fmla="*/ 954 h 1598"/>
                <a:gd name="T94" fmla="*/ 1480 w 1665"/>
                <a:gd name="T95" fmla="*/ 1045 h 1598"/>
                <a:gd name="T96" fmla="*/ 1480 w 1665"/>
                <a:gd name="T97" fmla="*/ 1045 h 1598"/>
                <a:gd name="T98" fmla="*/ 1480 w 1665"/>
                <a:gd name="T99" fmla="*/ 1045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65" h="1598">
                  <a:moveTo>
                    <a:pt x="1229" y="561"/>
                  </a:moveTo>
                  <a:cubicBezTo>
                    <a:pt x="1079" y="561"/>
                    <a:pt x="1028" y="653"/>
                    <a:pt x="911" y="686"/>
                  </a:cubicBezTo>
                  <a:cubicBezTo>
                    <a:pt x="928" y="552"/>
                    <a:pt x="1012" y="419"/>
                    <a:pt x="1246" y="419"/>
                  </a:cubicBezTo>
                  <a:cubicBezTo>
                    <a:pt x="1580" y="419"/>
                    <a:pt x="1664" y="193"/>
                    <a:pt x="1664" y="76"/>
                  </a:cubicBezTo>
                  <a:cubicBezTo>
                    <a:pt x="1664" y="34"/>
                    <a:pt x="1630" y="0"/>
                    <a:pt x="1597" y="0"/>
                  </a:cubicBezTo>
                  <a:cubicBezTo>
                    <a:pt x="1555" y="0"/>
                    <a:pt x="1530" y="34"/>
                    <a:pt x="1530" y="76"/>
                  </a:cubicBezTo>
                  <a:cubicBezTo>
                    <a:pt x="1530" y="84"/>
                    <a:pt x="1522" y="276"/>
                    <a:pt x="1246" y="276"/>
                  </a:cubicBezTo>
                  <a:cubicBezTo>
                    <a:pt x="870" y="276"/>
                    <a:pt x="786" y="535"/>
                    <a:pt x="769" y="686"/>
                  </a:cubicBezTo>
                  <a:cubicBezTo>
                    <a:pt x="644" y="661"/>
                    <a:pt x="594" y="561"/>
                    <a:pt x="435" y="561"/>
                  </a:cubicBezTo>
                  <a:cubicBezTo>
                    <a:pt x="268" y="561"/>
                    <a:pt x="0" y="887"/>
                    <a:pt x="0" y="1288"/>
                  </a:cubicBezTo>
                  <a:cubicBezTo>
                    <a:pt x="0" y="1489"/>
                    <a:pt x="100" y="1597"/>
                    <a:pt x="201" y="1597"/>
                  </a:cubicBezTo>
                  <a:cubicBezTo>
                    <a:pt x="418" y="1597"/>
                    <a:pt x="460" y="1255"/>
                    <a:pt x="836" y="1255"/>
                  </a:cubicBezTo>
                  <a:cubicBezTo>
                    <a:pt x="1204" y="1255"/>
                    <a:pt x="1246" y="1597"/>
                    <a:pt x="1463" y="1597"/>
                  </a:cubicBezTo>
                  <a:cubicBezTo>
                    <a:pt x="1564" y="1597"/>
                    <a:pt x="1664" y="1497"/>
                    <a:pt x="1664" y="1288"/>
                  </a:cubicBezTo>
                  <a:cubicBezTo>
                    <a:pt x="1664" y="887"/>
                    <a:pt x="1405" y="561"/>
                    <a:pt x="1229" y="561"/>
                  </a:cubicBezTo>
                  <a:close/>
                  <a:moveTo>
                    <a:pt x="1246" y="811"/>
                  </a:moveTo>
                  <a:cubicBezTo>
                    <a:pt x="1296" y="811"/>
                    <a:pt x="1338" y="853"/>
                    <a:pt x="1338" y="903"/>
                  </a:cubicBezTo>
                  <a:cubicBezTo>
                    <a:pt x="1338" y="954"/>
                    <a:pt x="1296" y="995"/>
                    <a:pt x="1246" y="995"/>
                  </a:cubicBezTo>
                  <a:cubicBezTo>
                    <a:pt x="1204" y="995"/>
                    <a:pt x="1162" y="954"/>
                    <a:pt x="1162" y="903"/>
                  </a:cubicBezTo>
                  <a:cubicBezTo>
                    <a:pt x="1162" y="853"/>
                    <a:pt x="1204" y="811"/>
                    <a:pt x="1246" y="811"/>
                  </a:cubicBezTo>
                  <a:close/>
                  <a:moveTo>
                    <a:pt x="627" y="1112"/>
                  </a:moveTo>
                  <a:cubicBezTo>
                    <a:pt x="485" y="1112"/>
                    <a:pt x="485" y="1112"/>
                    <a:pt x="485" y="1112"/>
                  </a:cubicBezTo>
                  <a:cubicBezTo>
                    <a:pt x="485" y="1255"/>
                    <a:pt x="485" y="1255"/>
                    <a:pt x="485" y="1255"/>
                  </a:cubicBezTo>
                  <a:cubicBezTo>
                    <a:pt x="351" y="1255"/>
                    <a:pt x="351" y="1255"/>
                    <a:pt x="351" y="1255"/>
                  </a:cubicBezTo>
                  <a:cubicBezTo>
                    <a:pt x="351" y="1112"/>
                    <a:pt x="351" y="1112"/>
                    <a:pt x="351" y="1112"/>
                  </a:cubicBezTo>
                  <a:cubicBezTo>
                    <a:pt x="209" y="1112"/>
                    <a:pt x="209" y="1112"/>
                    <a:pt x="209" y="1112"/>
                  </a:cubicBezTo>
                  <a:cubicBezTo>
                    <a:pt x="209" y="970"/>
                    <a:pt x="209" y="970"/>
                    <a:pt x="209" y="970"/>
                  </a:cubicBezTo>
                  <a:cubicBezTo>
                    <a:pt x="351" y="970"/>
                    <a:pt x="351" y="970"/>
                    <a:pt x="351" y="970"/>
                  </a:cubicBezTo>
                  <a:cubicBezTo>
                    <a:pt x="351" y="836"/>
                    <a:pt x="351" y="836"/>
                    <a:pt x="351" y="836"/>
                  </a:cubicBezTo>
                  <a:cubicBezTo>
                    <a:pt x="485" y="836"/>
                    <a:pt x="485" y="836"/>
                    <a:pt x="485" y="836"/>
                  </a:cubicBezTo>
                  <a:cubicBezTo>
                    <a:pt x="485" y="970"/>
                    <a:pt x="485" y="970"/>
                    <a:pt x="485" y="970"/>
                  </a:cubicBezTo>
                  <a:cubicBezTo>
                    <a:pt x="627" y="970"/>
                    <a:pt x="627" y="970"/>
                    <a:pt x="627" y="970"/>
                  </a:cubicBezTo>
                  <a:lnTo>
                    <a:pt x="627" y="1112"/>
                  </a:lnTo>
                  <a:close/>
                  <a:moveTo>
                    <a:pt x="1020" y="1045"/>
                  </a:moveTo>
                  <a:cubicBezTo>
                    <a:pt x="1020" y="995"/>
                    <a:pt x="1062" y="954"/>
                    <a:pt x="1112" y="954"/>
                  </a:cubicBezTo>
                  <a:cubicBezTo>
                    <a:pt x="1162" y="954"/>
                    <a:pt x="1204" y="995"/>
                    <a:pt x="1204" y="1045"/>
                  </a:cubicBezTo>
                  <a:cubicBezTo>
                    <a:pt x="1204" y="1087"/>
                    <a:pt x="1162" y="1129"/>
                    <a:pt x="1112" y="1129"/>
                  </a:cubicBezTo>
                  <a:cubicBezTo>
                    <a:pt x="1062" y="1129"/>
                    <a:pt x="1020" y="1087"/>
                    <a:pt x="1020" y="1045"/>
                  </a:cubicBezTo>
                  <a:close/>
                  <a:moveTo>
                    <a:pt x="1246" y="1271"/>
                  </a:moveTo>
                  <a:cubicBezTo>
                    <a:pt x="1204" y="1271"/>
                    <a:pt x="1162" y="1229"/>
                    <a:pt x="1162" y="1179"/>
                  </a:cubicBezTo>
                  <a:cubicBezTo>
                    <a:pt x="1162" y="1129"/>
                    <a:pt x="1204" y="1087"/>
                    <a:pt x="1246" y="1087"/>
                  </a:cubicBezTo>
                  <a:cubicBezTo>
                    <a:pt x="1296" y="1087"/>
                    <a:pt x="1338" y="1129"/>
                    <a:pt x="1338" y="1179"/>
                  </a:cubicBezTo>
                  <a:cubicBezTo>
                    <a:pt x="1338" y="1229"/>
                    <a:pt x="1296" y="1271"/>
                    <a:pt x="1246" y="1271"/>
                  </a:cubicBezTo>
                  <a:close/>
                  <a:moveTo>
                    <a:pt x="1480" y="1045"/>
                  </a:moveTo>
                  <a:cubicBezTo>
                    <a:pt x="1480" y="1087"/>
                    <a:pt x="1438" y="1129"/>
                    <a:pt x="1388" y="1129"/>
                  </a:cubicBezTo>
                  <a:cubicBezTo>
                    <a:pt x="1338" y="1129"/>
                    <a:pt x="1296" y="1087"/>
                    <a:pt x="1296" y="1045"/>
                  </a:cubicBezTo>
                  <a:cubicBezTo>
                    <a:pt x="1296" y="995"/>
                    <a:pt x="1338" y="954"/>
                    <a:pt x="1388" y="954"/>
                  </a:cubicBezTo>
                  <a:cubicBezTo>
                    <a:pt x="1438" y="954"/>
                    <a:pt x="1480" y="995"/>
                    <a:pt x="1480" y="1045"/>
                  </a:cubicBezTo>
                  <a:close/>
                  <a:moveTo>
                    <a:pt x="1480" y="1045"/>
                  </a:moveTo>
                  <a:lnTo>
                    <a:pt x="1480" y="10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7" name="Freeform: Shape 50"/>
            <p:cNvSpPr>
              <a:spLocks/>
            </p:cNvSpPr>
            <p:nvPr/>
          </p:nvSpPr>
          <p:spPr bwMode="auto">
            <a:xfrm>
              <a:off x="5225812" y="2987065"/>
              <a:ext cx="2088263" cy="1496171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8" name="Freeform: Shape 51"/>
            <p:cNvSpPr>
              <a:spLocks/>
            </p:cNvSpPr>
            <p:nvPr/>
          </p:nvSpPr>
          <p:spPr bwMode="auto">
            <a:xfrm>
              <a:off x="5336991" y="3083591"/>
              <a:ext cx="1866767" cy="1280708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none" lIns="91440" tIns="45720" rIns="91440" bIns="576000" anchor="b" anchorCtr="1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b="1" dirty="0">
                <a:solidFill>
                  <a:schemeClr val="tx2"/>
                </a:solidFill>
              </a:endParaRPr>
            </a:p>
          </p:txBody>
        </p:sp>
        <p:grpSp>
          <p:nvGrpSpPr>
            <p:cNvPr id="19" name="Group 53"/>
            <p:cNvGrpSpPr/>
            <p:nvPr/>
          </p:nvGrpSpPr>
          <p:grpSpPr>
            <a:xfrm>
              <a:off x="6064759" y="3310205"/>
              <a:ext cx="606011" cy="580757"/>
              <a:chOff x="1168379" y="3611668"/>
              <a:chExt cx="381000" cy="365127"/>
            </a:xfrm>
            <a:solidFill>
              <a:schemeClr val="tx2"/>
            </a:solidFill>
          </p:grpSpPr>
          <p:sp>
            <p:nvSpPr>
              <p:cNvPr id="50" name="Freeform: Shape 54"/>
              <p:cNvSpPr>
                <a:spLocks/>
              </p:cNvSpPr>
              <p:nvPr/>
            </p:nvSpPr>
            <p:spPr bwMode="auto">
              <a:xfrm>
                <a:off x="1223942" y="3768832"/>
                <a:ext cx="146050" cy="207963"/>
              </a:xfrm>
              <a:custGeom>
                <a:avLst/>
                <a:gdLst/>
                <a:ahLst/>
                <a:cxnLst>
                  <a:cxn ang="0">
                    <a:pos x="125" y="101"/>
                  </a:cxn>
                  <a:cxn ang="0">
                    <a:pos x="125" y="231"/>
                  </a:cxn>
                  <a:cxn ang="0">
                    <a:pos x="125" y="231"/>
                  </a:cxn>
                  <a:cxn ang="0">
                    <a:pos x="124" y="237"/>
                  </a:cxn>
                  <a:cxn ang="0">
                    <a:pos x="122" y="243"/>
                  </a:cxn>
                  <a:cxn ang="0">
                    <a:pos x="119" y="248"/>
                  </a:cxn>
                  <a:cxn ang="0">
                    <a:pos x="115" y="253"/>
                  </a:cxn>
                  <a:cxn ang="0">
                    <a:pos x="110" y="257"/>
                  </a:cxn>
                  <a:cxn ang="0">
                    <a:pos x="105" y="260"/>
                  </a:cxn>
                  <a:cxn ang="0">
                    <a:pos x="99" y="262"/>
                  </a:cxn>
                  <a:cxn ang="0">
                    <a:pos x="93" y="263"/>
                  </a:cxn>
                  <a:cxn ang="0">
                    <a:pos x="93" y="263"/>
                  </a:cxn>
                  <a:cxn ang="0">
                    <a:pos x="93" y="263"/>
                  </a:cxn>
                  <a:cxn ang="0">
                    <a:pos x="87" y="262"/>
                  </a:cxn>
                  <a:cxn ang="0">
                    <a:pos x="80" y="260"/>
                  </a:cxn>
                  <a:cxn ang="0">
                    <a:pos x="74" y="257"/>
                  </a:cxn>
                  <a:cxn ang="0">
                    <a:pos x="69" y="253"/>
                  </a:cxn>
                  <a:cxn ang="0">
                    <a:pos x="66" y="248"/>
                  </a:cxn>
                  <a:cxn ang="0">
                    <a:pos x="63" y="243"/>
                  </a:cxn>
                  <a:cxn ang="0">
                    <a:pos x="61" y="237"/>
                  </a:cxn>
                  <a:cxn ang="0">
                    <a:pos x="61" y="231"/>
                  </a:cxn>
                  <a:cxn ang="0">
                    <a:pos x="61" y="101"/>
                  </a:cxn>
                  <a:cxn ang="0">
                    <a:pos x="16" y="101"/>
                  </a:cxn>
                  <a:cxn ang="0">
                    <a:pos x="16" y="101"/>
                  </a:cxn>
                  <a:cxn ang="0">
                    <a:pos x="10" y="100"/>
                  </a:cxn>
                  <a:cxn ang="0">
                    <a:pos x="5" y="99"/>
                  </a:cxn>
                  <a:cxn ang="0">
                    <a:pos x="1" y="95"/>
                  </a:cxn>
                  <a:cxn ang="0">
                    <a:pos x="0" y="91"/>
                  </a:cxn>
                  <a:cxn ang="0">
                    <a:pos x="0" y="87"/>
                  </a:cxn>
                  <a:cxn ang="0">
                    <a:pos x="0" y="82"/>
                  </a:cxn>
                  <a:cxn ang="0">
                    <a:pos x="3" y="77"/>
                  </a:cxn>
                  <a:cxn ang="0">
                    <a:pos x="7" y="73"/>
                  </a:cxn>
                  <a:cxn ang="0">
                    <a:pos x="69" y="11"/>
                  </a:cxn>
                  <a:cxn ang="0">
                    <a:pos x="69" y="11"/>
                  </a:cxn>
                  <a:cxn ang="0">
                    <a:pos x="75" y="6"/>
                  </a:cxn>
                  <a:cxn ang="0">
                    <a:pos x="80" y="2"/>
                  </a:cxn>
                  <a:cxn ang="0">
                    <a:pos x="87" y="0"/>
                  </a:cxn>
                  <a:cxn ang="0">
                    <a:pos x="93" y="0"/>
                  </a:cxn>
                  <a:cxn ang="0">
                    <a:pos x="98" y="0"/>
                  </a:cxn>
                  <a:cxn ang="0">
                    <a:pos x="104" y="2"/>
                  </a:cxn>
                  <a:cxn ang="0">
                    <a:pos x="110" y="6"/>
                  </a:cxn>
                  <a:cxn ang="0">
                    <a:pos x="115" y="11"/>
                  </a:cxn>
                  <a:cxn ang="0">
                    <a:pos x="178" y="73"/>
                  </a:cxn>
                  <a:cxn ang="0">
                    <a:pos x="178" y="73"/>
                  </a:cxn>
                  <a:cxn ang="0">
                    <a:pos x="182" y="77"/>
                  </a:cxn>
                  <a:cxn ang="0">
                    <a:pos x="184" y="82"/>
                  </a:cxn>
                  <a:cxn ang="0">
                    <a:pos x="184" y="86"/>
                  </a:cxn>
                  <a:cxn ang="0">
                    <a:pos x="184" y="91"/>
                  </a:cxn>
                  <a:cxn ang="0">
                    <a:pos x="182" y="95"/>
                  </a:cxn>
                  <a:cxn ang="0">
                    <a:pos x="178" y="97"/>
                  </a:cxn>
                  <a:cxn ang="0">
                    <a:pos x="173" y="100"/>
                  </a:cxn>
                  <a:cxn ang="0">
                    <a:pos x="166" y="101"/>
                  </a:cxn>
                  <a:cxn ang="0">
                    <a:pos x="125" y="101"/>
                  </a:cxn>
                </a:cxnLst>
                <a:rect l="0" t="0" r="r" b="b"/>
                <a:pathLst>
                  <a:path w="184" h="263">
                    <a:moveTo>
                      <a:pt x="125" y="101"/>
                    </a:moveTo>
                    <a:lnTo>
                      <a:pt x="125" y="231"/>
                    </a:lnTo>
                    <a:lnTo>
                      <a:pt x="125" y="231"/>
                    </a:lnTo>
                    <a:lnTo>
                      <a:pt x="124" y="237"/>
                    </a:lnTo>
                    <a:lnTo>
                      <a:pt x="122" y="243"/>
                    </a:lnTo>
                    <a:lnTo>
                      <a:pt x="119" y="248"/>
                    </a:lnTo>
                    <a:lnTo>
                      <a:pt x="115" y="253"/>
                    </a:lnTo>
                    <a:lnTo>
                      <a:pt x="110" y="257"/>
                    </a:lnTo>
                    <a:lnTo>
                      <a:pt x="105" y="260"/>
                    </a:lnTo>
                    <a:lnTo>
                      <a:pt x="99" y="262"/>
                    </a:lnTo>
                    <a:lnTo>
                      <a:pt x="93" y="263"/>
                    </a:lnTo>
                    <a:lnTo>
                      <a:pt x="93" y="263"/>
                    </a:lnTo>
                    <a:lnTo>
                      <a:pt x="93" y="263"/>
                    </a:lnTo>
                    <a:lnTo>
                      <a:pt x="87" y="262"/>
                    </a:lnTo>
                    <a:lnTo>
                      <a:pt x="80" y="260"/>
                    </a:lnTo>
                    <a:lnTo>
                      <a:pt x="74" y="257"/>
                    </a:lnTo>
                    <a:lnTo>
                      <a:pt x="69" y="253"/>
                    </a:lnTo>
                    <a:lnTo>
                      <a:pt x="66" y="248"/>
                    </a:lnTo>
                    <a:lnTo>
                      <a:pt x="63" y="243"/>
                    </a:lnTo>
                    <a:lnTo>
                      <a:pt x="61" y="237"/>
                    </a:lnTo>
                    <a:lnTo>
                      <a:pt x="61" y="231"/>
                    </a:lnTo>
                    <a:lnTo>
                      <a:pt x="61" y="101"/>
                    </a:lnTo>
                    <a:lnTo>
                      <a:pt x="16" y="101"/>
                    </a:lnTo>
                    <a:lnTo>
                      <a:pt x="16" y="101"/>
                    </a:lnTo>
                    <a:lnTo>
                      <a:pt x="10" y="100"/>
                    </a:lnTo>
                    <a:lnTo>
                      <a:pt x="5" y="99"/>
                    </a:lnTo>
                    <a:lnTo>
                      <a:pt x="1" y="95"/>
                    </a:lnTo>
                    <a:lnTo>
                      <a:pt x="0" y="91"/>
                    </a:lnTo>
                    <a:lnTo>
                      <a:pt x="0" y="87"/>
                    </a:lnTo>
                    <a:lnTo>
                      <a:pt x="0" y="82"/>
                    </a:lnTo>
                    <a:lnTo>
                      <a:pt x="3" y="77"/>
                    </a:lnTo>
                    <a:lnTo>
                      <a:pt x="7" y="73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75" y="6"/>
                    </a:lnTo>
                    <a:lnTo>
                      <a:pt x="80" y="2"/>
                    </a:lnTo>
                    <a:lnTo>
                      <a:pt x="87" y="0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4" y="2"/>
                    </a:lnTo>
                    <a:lnTo>
                      <a:pt x="110" y="6"/>
                    </a:lnTo>
                    <a:lnTo>
                      <a:pt x="115" y="11"/>
                    </a:lnTo>
                    <a:lnTo>
                      <a:pt x="178" y="73"/>
                    </a:lnTo>
                    <a:lnTo>
                      <a:pt x="178" y="73"/>
                    </a:lnTo>
                    <a:lnTo>
                      <a:pt x="182" y="77"/>
                    </a:lnTo>
                    <a:lnTo>
                      <a:pt x="184" y="82"/>
                    </a:lnTo>
                    <a:lnTo>
                      <a:pt x="184" y="86"/>
                    </a:lnTo>
                    <a:lnTo>
                      <a:pt x="184" y="91"/>
                    </a:lnTo>
                    <a:lnTo>
                      <a:pt x="182" y="95"/>
                    </a:lnTo>
                    <a:lnTo>
                      <a:pt x="178" y="97"/>
                    </a:lnTo>
                    <a:lnTo>
                      <a:pt x="173" y="100"/>
                    </a:lnTo>
                    <a:lnTo>
                      <a:pt x="166" y="101"/>
                    </a:lnTo>
                    <a:lnTo>
                      <a:pt x="125" y="10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51" name="Freeform: Shape 55"/>
              <p:cNvSpPr>
                <a:spLocks/>
              </p:cNvSpPr>
              <p:nvPr/>
            </p:nvSpPr>
            <p:spPr bwMode="auto">
              <a:xfrm>
                <a:off x="1168379" y="3611668"/>
                <a:ext cx="381000" cy="266700"/>
              </a:xfrm>
              <a:custGeom>
                <a:avLst/>
                <a:gdLst/>
                <a:ahLst/>
                <a:cxnLst>
                  <a:cxn ang="0">
                    <a:pos x="392" y="125"/>
                  </a:cxn>
                  <a:cxn ang="0">
                    <a:pos x="420" y="136"/>
                  </a:cxn>
                  <a:cxn ang="0">
                    <a:pos x="445" y="153"/>
                  </a:cxn>
                  <a:cxn ang="0">
                    <a:pos x="463" y="175"/>
                  </a:cxn>
                  <a:cxn ang="0">
                    <a:pos x="476" y="200"/>
                  </a:cxn>
                  <a:cxn ang="0">
                    <a:pos x="480" y="227"/>
                  </a:cxn>
                  <a:cxn ang="0">
                    <a:pos x="480" y="237"/>
                  </a:cxn>
                  <a:cxn ang="0">
                    <a:pos x="472" y="264"/>
                  </a:cxn>
                  <a:cxn ang="0">
                    <a:pos x="457" y="289"/>
                  </a:cxn>
                  <a:cxn ang="0">
                    <a:pos x="435" y="310"/>
                  </a:cxn>
                  <a:cxn ang="0">
                    <a:pos x="408" y="325"/>
                  </a:cxn>
                  <a:cxn ang="0">
                    <a:pos x="376" y="334"/>
                  </a:cxn>
                  <a:cxn ang="0">
                    <a:pos x="376" y="220"/>
                  </a:cxn>
                  <a:cxn ang="0">
                    <a:pos x="362" y="195"/>
                  </a:cxn>
                  <a:cxn ang="0">
                    <a:pos x="347" y="185"/>
                  </a:cxn>
                  <a:cxn ang="0">
                    <a:pos x="329" y="182"/>
                  </a:cxn>
                  <a:cxn ang="0">
                    <a:pos x="301" y="190"/>
                  </a:cxn>
                  <a:cxn ang="0">
                    <a:pos x="288" y="203"/>
                  </a:cxn>
                  <a:cxn ang="0">
                    <a:pos x="280" y="230"/>
                  </a:cxn>
                  <a:cxn ang="0">
                    <a:pos x="210" y="315"/>
                  </a:cxn>
                  <a:cxn ang="0">
                    <a:pos x="246" y="313"/>
                  </a:cxn>
                  <a:cxn ang="0">
                    <a:pos x="259" y="306"/>
                  </a:cxn>
                  <a:cxn ang="0">
                    <a:pos x="268" y="295"/>
                  </a:cxn>
                  <a:cxn ang="0">
                    <a:pos x="268" y="277"/>
                  </a:cxn>
                  <a:cxn ang="0">
                    <a:pos x="258" y="259"/>
                  </a:cxn>
                  <a:cxn ang="0">
                    <a:pos x="188" y="190"/>
                  </a:cxn>
                  <a:cxn ang="0">
                    <a:pos x="162" y="182"/>
                  </a:cxn>
                  <a:cxn ang="0">
                    <a:pos x="143" y="185"/>
                  </a:cxn>
                  <a:cxn ang="0">
                    <a:pos x="65" y="259"/>
                  </a:cxn>
                  <a:cxn ang="0">
                    <a:pos x="54" y="278"/>
                  </a:cxn>
                  <a:cxn ang="0">
                    <a:pos x="54" y="295"/>
                  </a:cxn>
                  <a:cxn ang="0">
                    <a:pos x="59" y="304"/>
                  </a:cxn>
                  <a:cxn ang="0">
                    <a:pos x="67" y="310"/>
                  </a:cxn>
                  <a:cxn ang="0">
                    <a:pos x="114" y="315"/>
                  </a:cxn>
                  <a:cxn ang="0">
                    <a:pos x="101" y="334"/>
                  </a:cxn>
                  <a:cxn ang="0">
                    <a:pos x="69" y="324"/>
                  </a:cxn>
                  <a:cxn ang="0">
                    <a:pos x="41" y="306"/>
                  </a:cxn>
                  <a:cxn ang="0">
                    <a:pos x="20" y="284"/>
                  </a:cxn>
                  <a:cxn ang="0">
                    <a:pos x="5" y="257"/>
                  </a:cxn>
                  <a:cxn ang="0">
                    <a:pos x="0" y="227"/>
                  </a:cxn>
                  <a:cxn ang="0">
                    <a:pos x="1" y="219"/>
                  </a:cxn>
                  <a:cxn ang="0">
                    <a:pos x="7" y="191"/>
                  </a:cxn>
                  <a:cxn ang="0">
                    <a:pos x="22" y="167"/>
                  </a:cxn>
                  <a:cxn ang="0">
                    <a:pos x="43" y="147"/>
                  </a:cxn>
                  <a:cxn ang="0">
                    <a:pos x="69" y="132"/>
                  </a:cxn>
                  <a:cxn ang="0">
                    <a:pos x="99" y="122"/>
                  </a:cxn>
                  <a:cxn ang="0">
                    <a:pos x="99" y="118"/>
                  </a:cxn>
                  <a:cxn ang="0">
                    <a:pos x="105" y="84"/>
                  </a:cxn>
                  <a:cxn ang="0">
                    <a:pos x="123" y="53"/>
                  </a:cxn>
                  <a:cxn ang="0">
                    <a:pos x="151" y="27"/>
                  </a:cxn>
                  <a:cxn ang="0">
                    <a:pos x="185" y="10"/>
                  </a:cxn>
                  <a:cxn ang="0">
                    <a:pos x="226" y="1"/>
                  </a:cxn>
                  <a:cxn ang="0">
                    <a:pos x="255" y="1"/>
                  </a:cxn>
                  <a:cxn ang="0">
                    <a:pos x="295" y="10"/>
                  </a:cxn>
                  <a:cxn ang="0">
                    <a:pos x="330" y="27"/>
                  </a:cxn>
                  <a:cxn ang="0">
                    <a:pos x="357" y="53"/>
                  </a:cxn>
                  <a:cxn ang="0">
                    <a:pos x="374" y="84"/>
                  </a:cxn>
                  <a:cxn ang="0">
                    <a:pos x="381" y="118"/>
                  </a:cxn>
                  <a:cxn ang="0">
                    <a:pos x="381" y="122"/>
                  </a:cxn>
                </a:cxnLst>
                <a:rect l="0" t="0" r="r" b="b"/>
                <a:pathLst>
                  <a:path w="480" h="336">
                    <a:moveTo>
                      <a:pt x="381" y="122"/>
                    </a:moveTo>
                    <a:lnTo>
                      <a:pt x="381" y="122"/>
                    </a:lnTo>
                    <a:lnTo>
                      <a:pt x="392" y="125"/>
                    </a:lnTo>
                    <a:lnTo>
                      <a:pt x="402" y="127"/>
                    </a:lnTo>
                    <a:lnTo>
                      <a:pt x="412" y="132"/>
                    </a:lnTo>
                    <a:lnTo>
                      <a:pt x="420" y="136"/>
                    </a:lnTo>
                    <a:lnTo>
                      <a:pt x="429" y="141"/>
                    </a:lnTo>
                    <a:lnTo>
                      <a:pt x="438" y="147"/>
                    </a:lnTo>
                    <a:lnTo>
                      <a:pt x="445" y="153"/>
                    </a:lnTo>
                    <a:lnTo>
                      <a:pt x="451" y="161"/>
                    </a:lnTo>
                    <a:lnTo>
                      <a:pt x="457" y="167"/>
                    </a:lnTo>
                    <a:lnTo>
                      <a:pt x="463" y="175"/>
                    </a:lnTo>
                    <a:lnTo>
                      <a:pt x="468" y="183"/>
                    </a:lnTo>
                    <a:lnTo>
                      <a:pt x="472" y="191"/>
                    </a:lnTo>
                    <a:lnTo>
                      <a:pt x="476" y="200"/>
                    </a:lnTo>
                    <a:lnTo>
                      <a:pt x="478" y="209"/>
                    </a:lnTo>
                    <a:lnTo>
                      <a:pt x="480" y="219"/>
                    </a:lnTo>
                    <a:lnTo>
                      <a:pt x="480" y="227"/>
                    </a:lnTo>
                    <a:lnTo>
                      <a:pt x="480" y="227"/>
                    </a:lnTo>
                    <a:lnTo>
                      <a:pt x="480" y="227"/>
                    </a:lnTo>
                    <a:lnTo>
                      <a:pt x="480" y="237"/>
                    </a:lnTo>
                    <a:lnTo>
                      <a:pt x="478" y="247"/>
                    </a:lnTo>
                    <a:lnTo>
                      <a:pt x="476" y="256"/>
                    </a:lnTo>
                    <a:lnTo>
                      <a:pt x="472" y="264"/>
                    </a:lnTo>
                    <a:lnTo>
                      <a:pt x="467" y="273"/>
                    </a:lnTo>
                    <a:lnTo>
                      <a:pt x="462" y="282"/>
                    </a:lnTo>
                    <a:lnTo>
                      <a:pt x="457" y="289"/>
                    </a:lnTo>
                    <a:lnTo>
                      <a:pt x="450" y="297"/>
                    </a:lnTo>
                    <a:lnTo>
                      <a:pt x="442" y="304"/>
                    </a:lnTo>
                    <a:lnTo>
                      <a:pt x="435" y="310"/>
                    </a:lnTo>
                    <a:lnTo>
                      <a:pt x="426" y="315"/>
                    </a:lnTo>
                    <a:lnTo>
                      <a:pt x="418" y="320"/>
                    </a:lnTo>
                    <a:lnTo>
                      <a:pt x="408" y="325"/>
                    </a:lnTo>
                    <a:lnTo>
                      <a:pt x="398" y="329"/>
                    </a:lnTo>
                    <a:lnTo>
                      <a:pt x="387" y="331"/>
                    </a:lnTo>
                    <a:lnTo>
                      <a:pt x="376" y="334"/>
                    </a:lnTo>
                    <a:lnTo>
                      <a:pt x="376" y="230"/>
                    </a:lnTo>
                    <a:lnTo>
                      <a:pt x="376" y="230"/>
                    </a:lnTo>
                    <a:lnTo>
                      <a:pt x="376" y="220"/>
                    </a:lnTo>
                    <a:lnTo>
                      <a:pt x="372" y="211"/>
                    </a:lnTo>
                    <a:lnTo>
                      <a:pt x="368" y="203"/>
                    </a:lnTo>
                    <a:lnTo>
                      <a:pt x="362" y="195"/>
                    </a:lnTo>
                    <a:lnTo>
                      <a:pt x="362" y="195"/>
                    </a:lnTo>
                    <a:lnTo>
                      <a:pt x="355" y="190"/>
                    </a:lnTo>
                    <a:lnTo>
                      <a:pt x="347" y="185"/>
                    </a:lnTo>
                    <a:lnTo>
                      <a:pt x="337" y="183"/>
                    </a:lnTo>
                    <a:lnTo>
                      <a:pt x="329" y="182"/>
                    </a:lnTo>
                    <a:lnTo>
                      <a:pt x="329" y="182"/>
                    </a:lnTo>
                    <a:lnTo>
                      <a:pt x="319" y="183"/>
                    </a:lnTo>
                    <a:lnTo>
                      <a:pt x="309" y="185"/>
                    </a:lnTo>
                    <a:lnTo>
                      <a:pt x="301" y="190"/>
                    </a:lnTo>
                    <a:lnTo>
                      <a:pt x="294" y="195"/>
                    </a:lnTo>
                    <a:lnTo>
                      <a:pt x="294" y="195"/>
                    </a:lnTo>
                    <a:lnTo>
                      <a:pt x="288" y="203"/>
                    </a:lnTo>
                    <a:lnTo>
                      <a:pt x="284" y="211"/>
                    </a:lnTo>
                    <a:lnTo>
                      <a:pt x="280" y="220"/>
                    </a:lnTo>
                    <a:lnTo>
                      <a:pt x="280" y="230"/>
                    </a:lnTo>
                    <a:lnTo>
                      <a:pt x="280" y="336"/>
                    </a:lnTo>
                    <a:lnTo>
                      <a:pt x="210" y="336"/>
                    </a:lnTo>
                    <a:lnTo>
                      <a:pt x="210" y="315"/>
                    </a:lnTo>
                    <a:lnTo>
                      <a:pt x="235" y="315"/>
                    </a:lnTo>
                    <a:lnTo>
                      <a:pt x="235" y="315"/>
                    </a:lnTo>
                    <a:lnTo>
                      <a:pt x="246" y="313"/>
                    </a:lnTo>
                    <a:lnTo>
                      <a:pt x="255" y="310"/>
                    </a:lnTo>
                    <a:lnTo>
                      <a:pt x="255" y="310"/>
                    </a:lnTo>
                    <a:lnTo>
                      <a:pt x="259" y="306"/>
                    </a:lnTo>
                    <a:lnTo>
                      <a:pt x="263" y="303"/>
                    </a:lnTo>
                    <a:lnTo>
                      <a:pt x="266" y="299"/>
                    </a:lnTo>
                    <a:lnTo>
                      <a:pt x="268" y="295"/>
                    </a:lnTo>
                    <a:lnTo>
                      <a:pt x="268" y="295"/>
                    </a:lnTo>
                    <a:lnTo>
                      <a:pt x="269" y="285"/>
                    </a:lnTo>
                    <a:lnTo>
                      <a:pt x="268" y="277"/>
                    </a:lnTo>
                    <a:lnTo>
                      <a:pt x="268" y="277"/>
                    </a:lnTo>
                    <a:lnTo>
                      <a:pt x="264" y="268"/>
                    </a:lnTo>
                    <a:lnTo>
                      <a:pt x="258" y="259"/>
                    </a:lnTo>
                    <a:lnTo>
                      <a:pt x="195" y="198"/>
                    </a:lnTo>
                    <a:lnTo>
                      <a:pt x="195" y="198"/>
                    </a:lnTo>
                    <a:lnTo>
                      <a:pt x="188" y="190"/>
                    </a:lnTo>
                    <a:lnTo>
                      <a:pt x="179" y="185"/>
                    </a:lnTo>
                    <a:lnTo>
                      <a:pt x="170" y="183"/>
                    </a:lnTo>
                    <a:lnTo>
                      <a:pt x="162" y="182"/>
                    </a:lnTo>
                    <a:lnTo>
                      <a:pt x="162" y="182"/>
                    </a:lnTo>
                    <a:lnTo>
                      <a:pt x="152" y="183"/>
                    </a:lnTo>
                    <a:lnTo>
                      <a:pt x="143" y="185"/>
                    </a:lnTo>
                    <a:lnTo>
                      <a:pt x="136" y="190"/>
                    </a:lnTo>
                    <a:lnTo>
                      <a:pt x="127" y="198"/>
                    </a:lnTo>
                    <a:lnTo>
                      <a:pt x="65" y="259"/>
                    </a:lnTo>
                    <a:lnTo>
                      <a:pt x="65" y="259"/>
                    </a:lnTo>
                    <a:lnTo>
                      <a:pt x="58" y="268"/>
                    </a:lnTo>
                    <a:lnTo>
                      <a:pt x="54" y="278"/>
                    </a:lnTo>
                    <a:lnTo>
                      <a:pt x="54" y="278"/>
                    </a:lnTo>
                    <a:lnTo>
                      <a:pt x="53" y="287"/>
                    </a:lnTo>
                    <a:lnTo>
                      <a:pt x="54" y="295"/>
                    </a:lnTo>
                    <a:lnTo>
                      <a:pt x="54" y="295"/>
                    </a:lnTo>
                    <a:lnTo>
                      <a:pt x="57" y="300"/>
                    </a:lnTo>
                    <a:lnTo>
                      <a:pt x="59" y="304"/>
                    </a:lnTo>
                    <a:lnTo>
                      <a:pt x="63" y="306"/>
                    </a:lnTo>
                    <a:lnTo>
                      <a:pt x="67" y="310"/>
                    </a:lnTo>
                    <a:lnTo>
                      <a:pt x="67" y="310"/>
                    </a:lnTo>
                    <a:lnTo>
                      <a:pt x="75" y="314"/>
                    </a:lnTo>
                    <a:lnTo>
                      <a:pt x="85" y="315"/>
                    </a:lnTo>
                    <a:lnTo>
                      <a:pt x="114" y="315"/>
                    </a:lnTo>
                    <a:lnTo>
                      <a:pt x="114" y="335"/>
                    </a:lnTo>
                    <a:lnTo>
                      <a:pt x="114" y="335"/>
                    </a:lnTo>
                    <a:lnTo>
                      <a:pt x="101" y="334"/>
                    </a:lnTo>
                    <a:lnTo>
                      <a:pt x="90" y="331"/>
                    </a:lnTo>
                    <a:lnTo>
                      <a:pt x="79" y="327"/>
                    </a:lnTo>
                    <a:lnTo>
                      <a:pt x="69" y="324"/>
                    </a:lnTo>
                    <a:lnTo>
                      <a:pt x="59" y="319"/>
                    </a:lnTo>
                    <a:lnTo>
                      <a:pt x="49" y="313"/>
                    </a:lnTo>
                    <a:lnTo>
                      <a:pt x="41" y="306"/>
                    </a:lnTo>
                    <a:lnTo>
                      <a:pt x="33" y="300"/>
                    </a:lnTo>
                    <a:lnTo>
                      <a:pt x="26" y="292"/>
                    </a:lnTo>
                    <a:lnTo>
                      <a:pt x="20" y="284"/>
                    </a:lnTo>
                    <a:lnTo>
                      <a:pt x="13" y="275"/>
                    </a:lnTo>
                    <a:lnTo>
                      <a:pt x="8" y="267"/>
                    </a:lnTo>
                    <a:lnTo>
                      <a:pt x="5" y="257"/>
                    </a:lnTo>
                    <a:lnTo>
                      <a:pt x="2" y="248"/>
                    </a:lnTo>
                    <a:lnTo>
                      <a:pt x="1" y="237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1" y="219"/>
                    </a:lnTo>
                    <a:lnTo>
                      <a:pt x="2" y="209"/>
                    </a:lnTo>
                    <a:lnTo>
                      <a:pt x="5" y="200"/>
                    </a:lnTo>
                    <a:lnTo>
                      <a:pt x="7" y="191"/>
                    </a:lnTo>
                    <a:lnTo>
                      <a:pt x="12" y="183"/>
                    </a:lnTo>
                    <a:lnTo>
                      <a:pt x="16" y="175"/>
                    </a:lnTo>
                    <a:lnTo>
                      <a:pt x="22" y="167"/>
                    </a:lnTo>
                    <a:lnTo>
                      <a:pt x="28" y="161"/>
                    </a:lnTo>
                    <a:lnTo>
                      <a:pt x="36" y="153"/>
                    </a:lnTo>
                    <a:lnTo>
                      <a:pt x="43" y="147"/>
                    </a:lnTo>
                    <a:lnTo>
                      <a:pt x="50" y="141"/>
                    </a:lnTo>
                    <a:lnTo>
                      <a:pt x="59" y="136"/>
                    </a:lnTo>
                    <a:lnTo>
                      <a:pt x="69" y="132"/>
                    </a:lnTo>
                    <a:lnTo>
                      <a:pt x="79" y="127"/>
                    </a:lnTo>
                    <a:lnTo>
                      <a:pt x="89" y="125"/>
                    </a:lnTo>
                    <a:lnTo>
                      <a:pt x="99" y="122"/>
                    </a:lnTo>
                    <a:lnTo>
                      <a:pt x="99" y="122"/>
                    </a:lnTo>
                    <a:lnTo>
                      <a:pt x="99" y="118"/>
                    </a:lnTo>
                    <a:lnTo>
                      <a:pt x="99" y="118"/>
                    </a:lnTo>
                    <a:lnTo>
                      <a:pt x="100" y="107"/>
                    </a:lnTo>
                    <a:lnTo>
                      <a:pt x="101" y="95"/>
                    </a:lnTo>
                    <a:lnTo>
                      <a:pt x="105" y="84"/>
                    </a:lnTo>
                    <a:lnTo>
                      <a:pt x="110" y="73"/>
                    </a:lnTo>
                    <a:lnTo>
                      <a:pt x="116" y="63"/>
                    </a:lnTo>
                    <a:lnTo>
                      <a:pt x="123" y="53"/>
                    </a:lnTo>
                    <a:lnTo>
                      <a:pt x="131" y="43"/>
                    </a:lnTo>
                    <a:lnTo>
                      <a:pt x="141" y="36"/>
                    </a:lnTo>
                    <a:lnTo>
                      <a:pt x="151" y="27"/>
                    </a:lnTo>
                    <a:lnTo>
                      <a:pt x="161" y="21"/>
                    </a:lnTo>
                    <a:lnTo>
                      <a:pt x="173" y="15"/>
                    </a:lnTo>
                    <a:lnTo>
                      <a:pt x="185" y="10"/>
                    </a:lnTo>
                    <a:lnTo>
                      <a:pt x="198" y="6"/>
                    </a:lnTo>
                    <a:lnTo>
                      <a:pt x="211" y="2"/>
                    </a:lnTo>
                    <a:lnTo>
                      <a:pt x="226" y="1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55" y="1"/>
                    </a:lnTo>
                    <a:lnTo>
                      <a:pt x="268" y="2"/>
                    </a:lnTo>
                    <a:lnTo>
                      <a:pt x="282" y="6"/>
                    </a:lnTo>
                    <a:lnTo>
                      <a:pt x="295" y="10"/>
                    </a:lnTo>
                    <a:lnTo>
                      <a:pt x="308" y="15"/>
                    </a:lnTo>
                    <a:lnTo>
                      <a:pt x="319" y="21"/>
                    </a:lnTo>
                    <a:lnTo>
                      <a:pt x="330" y="27"/>
                    </a:lnTo>
                    <a:lnTo>
                      <a:pt x="340" y="36"/>
                    </a:lnTo>
                    <a:lnTo>
                      <a:pt x="348" y="43"/>
                    </a:lnTo>
                    <a:lnTo>
                      <a:pt x="357" y="53"/>
                    </a:lnTo>
                    <a:lnTo>
                      <a:pt x="365" y="63"/>
                    </a:lnTo>
                    <a:lnTo>
                      <a:pt x="369" y="73"/>
                    </a:lnTo>
                    <a:lnTo>
                      <a:pt x="374" y="84"/>
                    </a:lnTo>
                    <a:lnTo>
                      <a:pt x="378" y="95"/>
                    </a:lnTo>
                    <a:lnTo>
                      <a:pt x="381" y="107"/>
                    </a:lnTo>
                    <a:lnTo>
                      <a:pt x="381" y="118"/>
                    </a:lnTo>
                    <a:lnTo>
                      <a:pt x="381" y="118"/>
                    </a:lnTo>
                    <a:lnTo>
                      <a:pt x="381" y="122"/>
                    </a:lnTo>
                    <a:lnTo>
                      <a:pt x="381" y="12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52" name="Freeform: Shape 56"/>
              <p:cNvSpPr>
                <a:spLocks/>
              </p:cNvSpPr>
              <p:nvPr/>
            </p:nvSpPr>
            <p:spPr bwMode="auto">
              <a:xfrm>
                <a:off x="1354208" y="3768831"/>
                <a:ext cx="147638" cy="207963"/>
              </a:xfrm>
              <a:custGeom>
                <a:avLst/>
                <a:gdLst/>
                <a:ahLst/>
                <a:cxnLst>
                  <a:cxn ang="0">
                    <a:pos x="126" y="162"/>
                  </a:cxn>
                  <a:cxn ang="0">
                    <a:pos x="126" y="32"/>
                  </a:cxn>
                  <a:cxn ang="0">
                    <a:pos x="126" y="32"/>
                  </a:cxn>
                  <a:cxn ang="0">
                    <a:pos x="125" y="26"/>
                  </a:cxn>
                  <a:cxn ang="0">
                    <a:pos x="123" y="19"/>
                  </a:cxn>
                  <a:cxn ang="0">
                    <a:pos x="120" y="13"/>
                  </a:cxn>
                  <a:cxn ang="0">
                    <a:pos x="116" y="8"/>
                  </a:cxn>
                  <a:cxn ang="0">
                    <a:pos x="111" y="5"/>
                  </a:cxn>
                  <a:cxn ang="0">
                    <a:pos x="106" y="2"/>
                  </a:cxn>
                  <a:cxn ang="0">
                    <a:pos x="100" y="0"/>
                  </a:cxn>
                  <a:cxn ang="0">
                    <a:pos x="94" y="0"/>
                  </a:cxn>
                  <a:cxn ang="0">
                    <a:pos x="94" y="0"/>
                  </a:cxn>
                  <a:cxn ang="0">
                    <a:pos x="94" y="0"/>
                  </a:cxn>
                  <a:cxn ang="0">
                    <a:pos x="86" y="0"/>
                  </a:cxn>
                  <a:cxn ang="0">
                    <a:pos x="80" y="2"/>
                  </a:cxn>
                  <a:cxn ang="0">
                    <a:pos x="75" y="5"/>
                  </a:cxn>
                  <a:cxn ang="0">
                    <a:pos x="70" y="8"/>
                  </a:cxn>
                  <a:cxn ang="0">
                    <a:pos x="66" y="13"/>
                  </a:cxn>
                  <a:cxn ang="0">
                    <a:pos x="64" y="19"/>
                  </a:cxn>
                  <a:cxn ang="0">
                    <a:pos x="62" y="26"/>
                  </a:cxn>
                  <a:cxn ang="0">
                    <a:pos x="62" y="32"/>
                  </a:cxn>
                  <a:cxn ang="0">
                    <a:pos x="62" y="162"/>
                  </a:cxn>
                  <a:cxn ang="0">
                    <a:pos x="17" y="162"/>
                  </a:cxn>
                  <a:cxn ang="0">
                    <a:pos x="17" y="162"/>
                  </a:cxn>
                  <a:cxn ang="0">
                    <a:pos x="11" y="162"/>
                  </a:cxn>
                  <a:cxn ang="0">
                    <a:pos x="6" y="164"/>
                  </a:cxn>
                  <a:cxn ang="0">
                    <a:pos x="2" y="167"/>
                  </a:cxn>
                  <a:cxn ang="0">
                    <a:pos x="1" y="170"/>
                  </a:cxn>
                  <a:cxn ang="0">
                    <a:pos x="0" y="175"/>
                  </a:cxn>
                  <a:cxn ang="0">
                    <a:pos x="1" y="179"/>
                  </a:cxn>
                  <a:cxn ang="0">
                    <a:pos x="3" y="184"/>
                  </a:cxn>
                  <a:cxn ang="0">
                    <a:pos x="7" y="189"/>
                  </a:cxn>
                  <a:cxn ang="0">
                    <a:pos x="70" y="251"/>
                  </a:cxn>
                  <a:cxn ang="0">
                    <a:pos x="70" y="251"/>
                  </a:cxn>
                  <a:cxn ang="0">
                    <a:pos x="76" y="256"/>
                  </a:cxn>
                  <a:cxn ang="0">
                    <a:pos x="81" y="259"/>
                  </a:cxn>
                  <a:cxn ang="0">
                    <a:pos x="88" y="262"/>
                  </a:cxn>
                  <a:cxn ang="0">
                    <a:pos x="92" y="263"/>
                  </a:cxn>
                  <a:cxn ang="0">
                    <a:pos x="99" y="262"/>
                  </a:cxn>
                  <a:cxn ang="0">
                    <a:pos x="105" y="259"/>
                  </a:cxn>
                  <a:cxn ang="0">
                    <a:pos x="110" y="256"/>
                  </a:cxn>
                  <a:cxn ang="0">
                    <a:pos x="116" y="251"/>
                  </a:cxn>
                  <a:cxn ang="0">
                    <a:pos x="179" y="189"/>
                  </a:cxn>
                  <a:cxn ang="0">
                    <a:pos x="179" y="189"/>
                  </a:cxn>
                  <a:cxn ang="0">
                    <a:pos x="183" y="185"/>
                  </a:cxn>
                  <a:cxn ang="0">
                    <a:pos x="184" y="180"/>
                  </a:cxn>
                  <a:cxn ang="0">
                    <a:pos x="185" y="175"/>
                  </a:cxn>
                  <a:cxn ang="0">
                    <a:pos x="185" y="171"/>
                  </a:cxn>
                  <a:cxn ang="0">
                    <a:pos x="183" y="168"/>
                  </a:cxn>
                  <a:cxn ang="0">
                    <a:pos x="179" y="164"/>
                  </a:cxn>
                  <a:cxn ang="0">
                    <a:pos x="173" y="162"/>
                  </a:cxn>
                  <a:cxn ang="0">
                    <a:pos x="165" y="162"/>
                  </a:cxn>
                  <a:cxn ang="0">
                    <a:pos x="126" y="162"/>
                  </a:cxn>
                </a:cxnLst>
                <a:rect l="0" t="0" r="r" b="b"/>
                <a:pathLst>
                  <a:path w="185" h="263">
                    <a:moveTo>
                      <a:pt x="126" y="162"/>
                    </a:moveTo>
                    <a:lnTo>
                      <a:pt x="126" y="32"/>
                    </a:lnTo>
                    <a:lnTo>
                      <a:pt x="126" y="32"/>
                    </a:lnTo>
                    <a:lnTo>
                      <a:pt x="125" y="26"/>
                    </a:lnTo>
                    <a:lnTo>
                      <a:pt x="123" y="19"/>
                    </a:lnTo>
                    <a:lnTo>
                      <a:pt x="120" y="13"/>
                    </a:lnTo>
                    <a:lnTo>
                      <a:pt x="116" y="8"/>
                    </a:lnTo>
                    <a:lnTo>
                      <a:pt x="111" y="5"/>
                    </a:lnTo>
                    <a:lnTo>
                      <a:pt x="106" y="2"/>
                    </a:lnTo>
                    <a:lnTo>
                      <a:pt x="100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86" y="0"/>
                    </a:lnTo>
                    <a:lnTo>
                      <a:pt x="80" y="2"/>
                    </a:lnTo>
                    <a:lnTo>
                      <a:pt x="75" y="5"/>
                    </a:lnTo>
                    <a:lnTo>
                      <a:pt x="70" y="8"/>
                    </a:lnTo>
                    <a:lnTo>
                      <a:pt x="66" y="13"/>
                    </a:lnTo>
                    <a:lnTo>
                      <a:pt x="64" y="19"/>
                    </a:lnTo>
                    <a:lnTo>
                      <a:pt x="62" y="26"/>
                    </a:lnTo>
                    <a:lnTo>
                      <a:pt x="62" y="32"/>
                    </a:lnTo>
                    <a:lnTo>
                      <a:pt x="62" y="162"/>
                    </a:lnTo>
                    <a:lnTo>
                      <a:pt x="17" y="162"/>
                    </a:lnTo>
                    <a:lnTo>
                      <a:pt x="17" y="162"/>
                    </a:lnTo>
                    <a:lnTo>
                      <a:pt x="11" y="162"/>
                    </a:lnTo>
                    <a:lnTo>
                      <a:pt x="6" y="164"/>
                    </a:lnTo>
                    <a:lnTo>
                      <a:pt x="2" y="167"/>
                    </a:lnTo>
                    <a:lnTo>
                      <a:pt x="1" y="170"/>
                    </a:lnTo>
                    <a:lnTo>
                      <a:pt x="0" y="175"/>
                    </a:lnTo>
                    <a:lnTo>
                      <a:pt x="1" y="179"/>
                    </a:lnTo>
                    <a:lnTo>
                      <a:pt x="3" y="184"/>
                    </a:lnTo>
                    <a:lnTo>
                      <a:pt x="7" y="189"/>
                    </a:lnTo>
                    <a:lnTo>
                      <a:pt x="70" y="251"/>
                    </a:lnTo>
                    <a:lnTo>
                      <a:pt x="70" y="251"/>
                    </a:lnTo>
                    <a:lnTo>
                      <a:pt x="76" y="256"/>
                    </a:lnTo>
                    <a:lnTo>
                      <a:pt x="81" y="259"/>
                    </a:lnTo>
                    <a:lnTo>
                      <a:pt x="88" y="262"/>
                    </a:lnTo>
                    <a:lnTo>
                      <a:pt x="92" y="263"/>
                    </a:lnTo>
                    <a:lnTo>
                      <a:pt x="99" y="262"/>
                    </a:lnTo>
                    <a:lnTo>
                      <a:pt x="105" y="259"/>
                    </a:lnTo>
                    <a:lnTo>
                      <a:pt x="110" y="256"/>
                    </a:lnTo>
                    <a:lnTo>
                      <a:pt x="116" y="251"/>
                    </a:lnTo>
                    <a:lnTo>
                      <a:pt x="179" y="189"/>
                    </a:lnTo>
                    <a:lnTo>
                      <a:pt x="179" y="189"/>
                    </a:lnTo>
                    <a:lnTo>
                      <a:pt x="183" y="185"/>
                    </a:lnTo>
                    <a:lnTo>
                      <a:pt x="184" y="180"/>
                    </a:lnTo>
                    <a:lnTo>
                      <a:pt x="185" y="175"/>
                    </a:lnTo>
                    <a:lnTo>
                      <a:pt x="185" y="171"/>
                    </a:lnTo>
                    <a:lnTo>
                      <a:pt x="183" y="168"/>
                    </a:lnTo>
                    <a:lnTo>
                      <a:pt x="179" y="164"/>
                    </a:lnTo>
                    <a:lnTo>
                      <a:pt x="173" y="162"/>
                    </a:lnTo>
                    <a:lnTo>
                      <a:pt x="165" y="162"/>
                    </a:lnTo>
                    <a:lnTo>
                      <a:pt x="126" y="16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sp>
          <p:nvSpPr>
            <p:cNvPr id="42" name="Oval 46"/>
            <p:cNvSpPr/>
            <p:nvPr/>
          </p:nvSpPr>
          <p:spPr>
            <a:xfrm>
              <a:off x="7689215" y="2317722"/>
              <a:ext cx="200594" cy="200594"/>
            </a:xfrm>
            <a:prstGeom prst="ellipse">
              <a:avLst/>
            </a:prstGeom>
            <a:solidFill>
              <a:schemeClr val="accent6">
                <a:lumMod val="100000"/>
              </a:schemeClr>
            </a:solidFill>
            <a:ln w="12700" cap="flat" cmpd="sng" algn="ctr">
              <a:solidFill>
                <a:schemeClr val="accent6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8" name="Oval 48"/>
            <p:cNvSpPr/>
            <p:nvPr/>
          </p:nvSpPr>
          <p:spPr>
            <a:xfrm>
              <a:off x="7689215" y="5115721"/>
              <a:ext cx="200594" cy="200594"/>
            </a:xfrm>
            <a:prstGeom prst="ellipse">
              <a:avLst/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4" name="Oval 45"/>
            <p:cNvSpPr/>
            <p:nvPr/>
          </p:nvSpPr>
          <p:spPr>
            <a:xfrm>
              <a:off x="4224239" y="4877177"/>
              <a:ext cx="200594" cy="200594"/>
            </a:xfrm>
            <a:prstGeom prst="ellipse">
              <a:avLst/>
            </a:prstGeom>
            <a:solidFill>
              <a:schemeClr val="accent3">
                <a:lumMod val="100000"/>
              </a:schemeClr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3">
                      <a:lumMod val="10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6" name="Oval 43"/>
            <p:cNvSpPr/>
            <p:nvPr/>
          </p:nvSpPr>
          <p:spPr>
            <a:xfrm>
              <a:off x="4224239" y="2428894"/>
              <a:ext cx="200594" cy="200594"/>
            </a:xfrm>
            <a:prstGeom prst="ellipse">
              <a:avLst/>
            </a:prstGeom>
            <a:solidFill>
              <a:schemeClr val="accent5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8165971" y="1948395"/>
            <a:ext cx="3081083" cy="1037628"/>
            <a:chOff x="7483989" y="3433235"/>
            <a:chExt cx="3081083" cy="1037628"/>
          </a:xfrm>
        </p:grpSpPr>
        <p:sp>
          <p:nvSpPr>
            <p:cNvPr id="80" name="矩形 79"/>
            <p:cNvSpPr/>
            <p:nvPr/>
          </p:nvSpPr>
          <p:spPr>
            <a:xfrm>
              <a:off x="7483990" y="3732519"/>
              <a:ext cx="3081082" cy="7383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8165971" y="4942434"/>
            <a:ext cx="3081083" cy="1037628"/>
            <a:chOff x="7483989" y="3433235"/>
            <a:chExt cx="3081083" cy="1037628"/>
          </a:xfrm>
        </p:grpSpPr>
        <p:sp>
          <p:nvSpPr>
            <p:cNvPr id="83" name="矩形 82"/>
            <p:cNvSpPr/>
            <p:nvPr/>
          </p:nvSpPr>
          <p:spPr>
            <a:xfrm>
              <a:off x="7483990" y="3732519"/>
              <a:ext cx="3081082" cy="7383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1014535" y="1948395"/>
            <a:ext cx="3081082" cy="1037628"/>
            <a:chOff x="7483990" y="3433235"/>
            <a:chExt cx="3081082" cy="1037628"/>
          </a:xfrm>
        </p:grpSpPr>
        <p:sp>
          <p:nvSpPr>
            <p:cNvPr id="86" name="矩形 85"/>
            <p:cNvSpPr/>
            <p:nvPr/>
          </p:nvSpPr>
          <p:spPr>
            <a:xfrm>
              <a:off x="7483990" y="3732519"/>
              <a:ext cx="3081082" cy="7383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8514520" y="3433235"/>
              <a:ext cx="2050552" cy="36279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014535" y="4942434"/>
            <a:ext cx="3081082" cy="1037628"/>
            <a:chOff x="7483990" y="3433235"/>
            <a:chExt cx="3081082" cy="1037628"/>
          </a:xfrm>
        </p:grpSpPr>
        <p:sp>
          <p:nvSpPr>
            <p:cNvPr id="89" name="矩形 88"/>
            <p:cNvSpPr/>
            <p:nvPr/>
          </p:nvSpPr>
          <p:spPr>
            <a:xfrm>
              <a:off x="7483990" y="3732519"/>
              <a:ext cx="3081082" cy="7383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8514520" y="3433235"/>
              <a:ext cx="2050552" cy="36279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824625" y="307695"/>
            <a:ext cx="4901005" cy="834080"/>
            <a:chOff x="5402407" y="1174686"/>
            <a:chExt cx="4901005" cy="834080"/>
          </a:xfrm>
        </p:grpSpPr>
        <p:sp>
          <p:nvSpPr>
            <p:cNvPr id="72" name="文本框 71"/>
            <p:cNvSpPr txBox="1"/>
            <p:nvPr/>
          </p:nvSpPr>
          <p:spPr>
            <a:xfrm>
              <a:off x="5402407" y="1174686"/>
              <a:ext cx="49010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055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>
            <a:off x="2400660" y="0"/>
            <a:ext cx="2969680" cy="6858000"/>
          </a:xfrm>
          <a:custGeom>
            <a:avLst/>
            <a:gdLst>
              <a:gd name="connsiteX0" fmla="*/ 0 w 2969680"/>
              <a:gd name="connsiteY0" fmla="*/ 0 h 6858000"/>
              <a:gd name="connsiteX1" fmla="*/ 471948 w 2969680"/>
              <a:gd name="connsiteY1" fmla="*/ 0 h 6858000"/>
              <a:gd name="connsiteX2" fmla="*/ 2733707 w 2969680"/>
              <a:gd name="connsiteY2" fmla="*/ 3105044 h 6858000"/>
              <a:gd name="connsiteX3" fmla="*/ 2733707 w 2969680"/>
              <a:gd name="connsiteY3" fmla="*/ 3105045 h 6858000"/>
              <a:gd name="connsiteX4" fmla="*/ 2969680 w 2969680"/>
              <a:gd name="connsiteY4" fmla="*/ 3429000 h 6858000"/>
              <a:gd name="connsiteX5" fmla="*/ 2733707 w 2969680"/>
              <a:gd name="connsiteY5" fmla="*/ 3752955 h 6858000"/>
              <a:gd name="connsiteX6" fmla="*/ 2733707 w 2969680"/>
              <a:gd name="connsiteY6" fmla="*/ 3752956 h 6858000"/>
              <a:gd name="connsiteX7" fmla="*/ 471948 w 2969680"/>
              <a:gd name="connsiteY7" fmla="*/ 6858000 h 6858000"/>
              <a:gd name="connsiteX8" fmla="*/ 0 w 2969680"/>
              <a:gd name="connsiteY8" fmla="*/ 6858000 h 6858000"/>
              <a:gd name="connsiteX9" fmla="*/ 2497733 w 2969680"/>
              <a:gd name="connsiteY9" fmla="*/ 3429001 h 6858000"/>
              <a:gd name="connsiteX10" fmla="*/ 2497732 w 2969680"/>
              <a:gd name="connsiteY10" fmla="*/ 3429000 h 6858000"/>
              <a:gd name="connsiteX11" fmla="*/ 2497733 w 2969680"/>
              <a:gd name="connsiteY11" fmla="*/ 3428999 h 6858000"/>
              <a:gd name="connsiteX0" fmla="*/ 0 w 2969680"/>
              <a:gd name="connsiteY0" fmla="*/ 0 h 6858000"/>
              <a:gd name="connsiteX1" fmla="*/ 471948 w 2969680"/>
              <a:gd name="connsiteY1" fmla="*/ 0 h 6858000"/>
              <a:gd name="connsiteX2" fmla="*/ 2733707 w 2969680"/>
              <a:gd name="connsiteY2" fmla="*/ 3105044 h 6858000"/>
              <a:gd name="connsiteX3" fmla="*/ 2969680 w 2969680"/>
              <a:gd name="connsiteY3" fmla="*/ 3429000 h 6858000"/>
              <a:gd name="connsiteX4" fmla="*/ 2733707 w 2969680"/>
              <a:gd name="connsiteY4" fmla="*/ 3752955 h 6858000"/>
              <a:gd name="connsiteX5" fmla="*/ 2733707 w 2969680"/>
              <a:gd name="connsiteY5" fmla="*/ 3752956 h 6858000"/>
              <a:gd name="connsiteX6" fmla="*/ 471948 w 2969680"/>
              <a:gd name="connsiteY6" fmla="*/ 6858000 h 6858000"/>
              <a:gd name="connsiteX7" fmla="*/ 0 w 2969680"/>
              <a:gd name="connsiteY7" fmla="*/ 6858000 h 6858000"/>
              <a:gd name="connsiteX8" fmla="*/ 2497733 w 2969680"/>
              <a:gd name="connsiteY8" fmla="*/ 3429001 h 6858000"/>
              <a:gd name="connsiteX9" fmla="*/ 2497732 w 2969680"/>
              <a:gd name="connsiteY9" fmla="*/ 3429000 h 6858000"/>
              <a:gd name="connsiteX10" fmla="*/ 2497733 w 2969680"/>
              <a:gd name="connsiteY10" fmla="*/ 3428999 h 6858000"/>
              <a:gd name="connsiteX11" fmla="*/ 0 w 2969680"/>
              <a:gd name="connsiteY11" fmla="*/ 0 h 6858000"/>
              <a:gd name="connsiteX0" fmla="*/ 0 w 2969680"/>
              <a:gd name="connsiteY0" fmla="*/ 0 h 6858000"/>
              <a:gd name="connsiteX1" fmla="*/ 471948 w 2969680"/>
              <a:gd name="connsiteY1" fmla="*/ 0 h 6858000"/>
              <a:gd name="connsiteX2" fmla="*/ 2733707 w 2969680"/>
              <a:gd name="connsiteY2" fmla="*/ 3105044 h 6858000"/>
              <a:gd name="connsiteX3" fmla="*/ 2969680 w 2969680"/>
              <a:gd name="connsiteY3" fmla="*/ 3429000 h 6858000"/>
              <a:gd name="connsiteX4" fmla="*/ 2733707 w 2969680"/>
              <a:gd name="connsiteY4" fmla="*/ 3752955 h 6858000"/>
              <a:gd name="connsiteX5" fmla="*/ 471948 w 2969680"/>
              <a:gd name="connsiteY5" fmla="*/ 6858000 h 6858000"/>
              <a:gd name="connsiteX6" fmla="*/ 0 w 2969680"/>
              <a:gd name="connsiteY6" fmla="*/ 6858000 h 6858000"/>
              <a:gd name="connsiteX7" fmla="*/ 2497733 w 2969680"/>
              <a:gd name="connsiteY7" fmla="*/ 3429001 h 6858000"/>
              <a:gd name="connsiteX8" fmla="*/ 2497732 w 2969680"/>
              <a:gd name="connsiteY8" fmla="*/ 3429000 h 6858000"/>
              <a:gd name="connsiteX9" fmla="*/ 2497733 w 2969680"/>
              <a:gd name="connsiteY9" fmla="*/ 3428999 h 6858000"/>
              <a:gd name="connsiteX10" fmla="*/ 0 w 2969680"/>
              <a:gd name="connsiteY10" fmla="*/ 0 h 6858000"/>
              <a:gd name="connsiteX0" fmla="*/ 0 w 2969680"/>
              <a:gd name="connsiteY0" fmla="*/ 0 h 6858000"/>
              <a:gd name="connsiteX1" fmla="*/ 471948 w 2969680"/>
              <a:gd name="connsiteY1" fmla="*/ 0 h 6858000"/>
              <a:gd name="connsiteX2" fmla="*/ 2733707 w 2969680"/>
              <a:gd name="connsiteY2" fmla="*/ 3105044 h 6858000"/>
              <a:gd name="connsiteX3" fmla="*/ 2969680 w 2969680"/>
              <a:gd name="connsiteY3" fmla="*/ 3429000 h 6858000"/>
              <a:gd name="connsiteX4" fmla="*/ 471948 w 2969680"/>
              <a:gd name="connsiteY4" fmla="*/ 6858000 h 6858000"/>
              <a:gd name="connsiteX5" fmla="*/ 0 w 2969680"/>
              <a:gd name="connsiteY5" fmla="*/ 6858000 h 6858000"/>
              <a:gd name="connsiteX6" fmla="*/ 2497733 w 2969680"/>
              <a:gd name="connsiteY6" fmla="*/ 3429001 h 6858000"/>
              <a:gd name="connsiteX7" fmla="*/ 2497732 w 2969680"/>
              <a:gd name="connsiteY7" fmla="*/ 3429000 h 6858000"/>
              <a:gd name="connsiteX8" fmla="*/ 2497733 w 2969680"/>
              <a:gd name="connsiteY8" fmla="*/ 3428999 h 6858000"/>
              <a:gd name="connsiteX9" fmla="*/ 0 w 2969680"/>
              <a:gd name="connsiteY9" fmla="*/ 0 h 6858000"/>
              <a:gd name="connsiteX0" fmla="*/ 0 w 2969680"/>
              <a:gd name="connsiteY0" fmla="*/ 0 h 6858000"/>
              <a:gd name="connsiteX1" fmla="*/ 471948 w 2969680"/>
              <a:gd name="connsiteY1" fmla="*/ 0 h 6858000"/>
              <a:gd name="connsiteX2" fmla="*/ 2969680 w 2969680"/>
              <a:gd name="connsiteY2" fmla="*/ 3429000 h 6858000"/>
              <a:gd name="connsiteX3" fmla="*/ 471948 w 2969680"/>
              <a:gd name="connsiteY3" fmla="*/ 6858000 h 6858000"/>
              <a:gd name="connsiteX4" fmla="*/ 0 w 2969680"/>
              <a:gd name="connsiteY4" fmla="*/ 6858000 h 6858000"/>
              <a:gd name="connsiteX5" fmla="*/ 2497733 w 2969680"/>
              <a:gd name="connsiteY5" fmla="*/ 3429001 h 6858000"/>
              <a:gd name="connsiteX6" fmla="*/ 2497732 w 2969680"/>
              <a:gd name="connsiteY6" fmla="*/ 3429000 h 6858000"/>
              <a:gd name="connsiteX7" fmla="*/ 2497733 w 2969680"/>
              <a:gd name="connsiteY7" fmla="*/ 3428999 h 6858000"/>
              <a:gd name="connsiteX8" fmla="*/ 0 w 296968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9680" h="6858000">
                <a:moveTo>
                  <a:pt x="0" y="0"/>
                </a:moveTo>
                <a:lnTo>
                  <a:pt x="471948" y="0"/>
                </a:lnTo>
                <a:lnTo>
                  <a:pt x="2969680" y="3429000"/>
                </a:lnTo>
                <a:lnTo>
                  <a:pt x="471948" y="6858000"/>
                </a:lnTo>
                <a:lnTo>
                  <a:pt x="0" y="6858000"/>
                </a:lnTo>
                <a:lnTo>
                  <a:pt x="2497733" y="3429001"/>
                </a:lnTo>
                <a:lnTo>
                  <a:pt x="2497732" y="3429000"/>
                </a:lnTo>
                <a:lnTo>
                  <a:pt x="2497733" y="3428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637576" y="1697485"/>
            <a:ext cx="3807891" cy="638134"/>
            <a:chOff x="3797607" y="424476"/>
            <a:chExt cx="3807891" cy="638134"/>
          </a:xfrm>
        </p:grpSpPr>
        <p:sp>
          <p:nvSpPr>
            <p:cNvPr id="11" name="文本框 10"/>
            <p:cNvSpPr txBox="1"/>
            <p:nvPr/>
          </p:nvSpPr>
          <p:spPr>
            <a:xfrm>
              <a:off x="3797608" y="424476"/>
              <a:ext cx="30703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400" b="1" i="1" dirty="0">
                  <a:solidFill>
                    <a:schemeClr val="accent1"/>
                  </a:solidFill>
                  <a:latin typeface="Century Gothic" panose="020B0502020202020204" pitchFamily="34" charset="0"/>
                  <a:ea typeface="+mj-ea"/>
                  <a:cs typeface="经典综艺体简" panose="02010609000101010101" pitchFamily="49" charset="-122"/>
                </a:rPr>
                <a:t>1 . </a:t>
              </a:r>
              <a:r>
                <a:rPr lang="en-US" altLang="zh-CN" sz="2400" b="1" dirty="0">
                  <a:solidFill>
                    <a:schemeClr val="accent1"/>
                  </a:solidFill>
                  <a:latin typeface="+mj-ea"/>
                  <a:ea typeface="+mj-ea"/>
                  <a:cs typeface="经典综艺体简" panose="02010609000101010101" pitchFamily="49" charset="-122"/>
                </a:rPr>
                <a:t>Title text added</a:t>
              </a:r>
              <a:endParaRPr lang="zh-CN" altLang="en-US" sz="2400" b="1" dirty="0">
                <a:solidFill>
                  <a:schemeClr val="accent1"/>
                </a:solidFill>
                <a:latin typeface="+mj-ea"/>
                <a:ea typeface="+mj-ea"/>
                <a:cs typeface="经典综艺体简" panose="02010609000101010101" pitchFamily="49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797607" y="802282"/>
              <a:ext cx="380789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637576" y="2639117"/>
            <a:ext cx="3807891" cy="638134"/>
            <a:chOff x="3797607" y="424476"/>
            <a:chExt cx="3807891" cy="638134"/>
          </a:xfrm>
        </p:grpSpPr>
        <p:sp>
          <p:nvSpPr>
            <p:cNvPr id="14" name="文本框 13"/>
            <p:cNvSpPr txBox="1"/>
            <p:nvPr/>
          </p:nvSpPr>
          <p:spPr>
            <a:xfrm>
              <a:off x="3797608" y="424476"/>
              <a:ext cx="30703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400" b="1" i="1" dirty="0">
                  <a:solidFill>
                    <a:schemeClr val="accent2"/>
                  </a:solidFill>
                  <a:latin typeface="Century Gothic" panose="020B0502020202020204" pitchFamily="34" charset="0"/>
                  <a:ea typeface="+mj-ea"/>
                  <a:cs typeface="经典综艺体简" panose="02010609000101010101" pitchFamily="49" charset="-122"/>
                </a:rPr>
                <a:t>2 . </a:t>
              </a:r>
              <a:r>
                <a:rPr lang="en-US" altLang="zh-CN" sz="2400" b="1" dirty="0">
                  <a:solidFill>
                    <a:schemeClr val="accent2"/>
                  </a:solidFill>
                  <a:latin typeface="+mj-ea"/>
                  <a:ea typeface="+mj-ea"/>
                  <a:cs typeface="经典综艺体简" panose="02010609000101010101" pitchFamily="49" charset="-122"/>
                </a:rPr>
                <a:t>Title text added</a:t>
              </a:r>
              <a:endParaRPr lang="zh-CN" altLang="en-US" sz="2400" b="1" dirty="0">
                <a:solidFill>
                  <a:schemeClr val="accent2"/>
                </a:solidFill>
                <a:latin typeface="+mj-ea"/>
                <a:ea typeface="+mj-ea"/>
                <a:cs typeface="经典综艺体简" panose="02010609000101010101" pitchFamily="49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797607" y="802282"/>
              <a:ext cx="380789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637576" y="3580749"/>
            <a:ext cx="3807891" cy="638134"/>
            <a:chOff x="3797607" y="424476"/>
            <a:chExt cx="3807891" cy="638134"/>
          </a:xfrm>
        </p:grpSpPr>
        <p:sp>
          <p:nvSpPr>
            <p:cNvPr id="17" name="文本框 16"/>
            <p:cNvSpPr txBox="1"/>
            <p:nvPr/>
          </p:nvSpPr>
          <p:spPr>
            <a:xfrm>
              <a:off x="3797608" y="424476"/>
              <a:ext cx="30703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400" b="1" i="1" dirty="0">
                  <a:solidFill>
                    <a:schemeClr val="accent1"/>
                  </a:solidFill>
                  <a:latin typeface="Century Gothic" panose="020B0502020202020204" pitchFamily="34" charset="0"/>
                  <a:ea typeface="+mj-ea"/>
                  <a:cs typeface="经典综艺体简" panose="02010609000101010101" pitchFamily="49" charset="-122"/>
                </a:rPr>
                <a:t>3 . </a:t>
              </a:r>
              <a:r>
                <a:rPr lang="en-US" altLang="zh-CN" sz="2400" b="1" dirty="0">
                  <a:solidFill>
                    <a:schemeClr val="accent1"/>
                  </a:solidFill>
                  <a:latin typeface="+mj-ea"/>
                  <a:ea typeface="+mj-ea"/>
                  <a:cs typeface="经典综艺体简" panose="02010609000101010101" pitchFamily="49" charset="-122"/>
                </a:rPr>
                <a:t>Title text added</a:t>
              </a:r>
              <a:endParaRPr lang="zh-CN" altLang="en-US" sz="2400" b="1" dirty="0">
                <a:solidFill>
                  <a:schemeClr val="accent1"/>
                </a:solidFill>
                <a:latin typeface="+mj-ea"/>
                <a:ea typeface="+mj-ea"/>
                <a:cs typeface="经典综艺体简" panose="02010609000101010101" pitchFamily="49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797607" y="802282"/>
              <a:ext cx="380789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637576" y="4522382"/>
            <a:ext cx="3807891" cy="638134"/>
            <a:chOff x="3797607" y="424476"/>
            <a:chExt cx="3807891" cy="638134"/>
          </a:xfrm>
        </p:grpSpPr>
        <p:sp>
          <p:nvSpPr>
            <p:cNvPr id="20" name="文本框 19"/>
            <p:cNvSpPr txBox="1"/>
            <p:nvPr/>
          </p:nvSpPr>
          <p:spPr>
            <a:xfrm>
              <a:off x="3797608" y="424476"/>
              <a:ext cx="30703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400" b="1" i="1" dirty="0">
                  <a:solidFill>
                    <a:schemeClr val="accent2"/>
                  </a:solidFill>
                  <a:latin typeface="Century Gothic" panose="020B0502020202020204" pitchFamily="34" charset="0"/>
                  <a:ea typeface="+mj-ea"/>
                  <a:cs typeface="经典综艺体简" panose="02010609000101010101" pitchFamily="49" charset="-122"/>
                </a:rPr>
                <a:t>4 . </a:t>
              </a:r>
              <a:r>
                <a:rPr lang="en-US" altLang="zh-CN" sz="2400" b="1" dirty="0">
                  <a:solidFill>
                    <a:schemeClr val="accent2"/>
                  </a:solidFill>
                  <a:latin typeface="+mj-ea"/>
                  <a:ea typeface="+mj-ea"/>
                  <a:cs typeface="经典综艺体简" panose="02010609000101010101" pitchFamily="49" charset="-122"/>
                </a:rPr>
                <a:t>Title text added</a:t>
              </a:r>
              <a:endParaRPr lang="zh-CN" altLang="en-US" sz="2400" b="1" dirty="0">
                <a:solidFill>
                  <a:schemeClr val="accent2"/>
                </a:solidFill>
                <a:latin typeface="+mj-ea"/>
                <a:ea typeface="+mj-ea"/>
                <a:cs typeface="经典综艺体简" panose="02010609000101010101" pitchFamily="49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797607" y="802282"/>
              <a:ext cx="3807891" cy="260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</a:t>
              </a:r>
            </a:p>
          </p:txBody>
        </p:sp>
      </p:grp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16" r="278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39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/>
          <p:cNvGraphicFramePr/>
          <p:nvPr>
            <p:extLst>
              <p:ext uri="{D42A27DB-BD31-4B8C-83A1-F6EECF244321}">
                <p14:modId xmlns:p14="http://schemas.microsoft.com/office/powerpoint/2010/main" val="494764637"/>
              </p:ext>
            </p:extLst>
          </p:nvPr>
        </p:nvGraphicFramePr>
        <p:xfrm>
          <a:off x="3025831" y="1742584"/>
          <a:ext cx="6140337" cy="4093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组合 14"/>
          <p:cNvGrpSpPr/>
          <p:nvPr/>
        </p:nvGrpSpPr>
        <p:grpSpPr>
          <a:xfrm>
            <a:off x="1481667" y="1968793"/>
            <a:ext cx="2591569" cy="1475070"/>
            <a:chOff x="7483989" y="3361982"/>
            <a:chExt cx="2591569" cy="1475070"/>
          </a:xfrm>
        </p:grpSpPr>
        <p:sp>
          <p:nvSpPr>
            <p:cNvPr id="16" name="矩形 15"/>
            <p:cNvSpPr/>
            <p:nvPr/>
          </p:nvSpPr>
          <p:spPr>
            <a:xfrm>
              <a:off x="7483989" y="3732519"/>
              <a:ext cx="2591569" cy="11045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483989" y="3361982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481667" y="3789363"/>
            <a:ext cx="2591569" cy="1475070"/>
            <a:chOff x="7483989" y="3361982"/>
            <a:chExt cx="2591569" cy="1475070"/>
          </a:xfrm>
        </p:grpSpPr>
        <p:sp>
          <p:nvSpPr>
            <p:cNvPr id="19" name="矩形 18"/>
            <p:cNvSpPr/>
            <p:nvPr/>
          </p:nvSpPr>
          <p:spPr>
            <a:xfrm>
              <a:off x="7483989" y="3732519"/>
              <a:ext cx="2591569" cy="11045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7483989" y="3361982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321854" y="1968793"/>
            <a:ext cx="2591569" cy="1475070"/>
            <a:chOff x="7483989" y="3361982"/>
            <a:chExt cx="2591569" cy="1475070"/>
          </a:xfrm>
        </p:grpSpPr>
        <p:sp>
          <p:nvSpPr>
            <p:cNvPr id="22" name="矩形 21"/>
            <p:cNvSpPr/>
            <p:nvPr/>
          </p:nvSpPr>
          <p:spPr>
            <a:xfrm>
              <a:off x="7483989" y="3732519"/>
              <a:ext cx="2591569" cy="11045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483989" y="3361982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321854" y="3789363"/>
            <a:ext cx="2591569" cy="1475070"/>
            <a:chOff x="7483989" y="3361982"/>
            <a:chExt cx="2591569" cy="1475070"/>
          </a:xfrm>
        </p:grpSpPr>
        <p:sp>
          <p:nvSpPr>
            <p:cNvPr id="25" name="矩形 24"/>
            <p:cNvSpPr/>
            <p:nvPr/>
          </p:nvSpPr>
          <p:spPr>
            <a:xfrm>
              <a:off x="7483989" y="3732519"/>
              <a:ext cx="2591569" cy="11045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7483989" y="3361982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28" name="文本框 27"/>
            <p:cNvSpPr txBox="1"/>
            <p:nvPr/>
          </p:nvSpPr>
          <p:spPr>
            <a:xfrm>
              <a:off x="5402407" y="1174686"/>
              <a:ext cx="4885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524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组合 111"/>
          <p:cNvGrpSpPr/>
          <p:nvPr/>
        </p:nvGrpSpPr>
        <p:grpSpPr>
          <a:xfrm>
            <a:off x="2895599" y="2068609"/>
            <a:ext cx="6400802" cy="3441509"/>
            <a:chOff x="2438400" y="1609725"/>
            <a:chExt cx="7543800" cy="4056063"/>
          </a:xfrm>
        </p:grpSpPr>
        <p:grpSp>
          <p:nvGrpSpPr>
            <p:cNvPr id="113" name="组合 112"/>
            <p:cNvGrpSpPr/>
            <p:nvPr/>
          </p:nvGrpSpPr>
          <p:grpSpPr>
            <a:xfrm>
              <a:off x="4514850" y="1609725"/>
              <a:ext cx="1162050" cy="1162050"/>
              <a:chOff x="2838450" y="1838325"/>
              <a:chExt cx="1295400" cy="1295400"/>
            </a:xfrm>
          </p:grpSpPr>
          <p:sp>
            <p:nvSpPr>
              <p:cNvPr id="126" name="椭圆 125"/>
              <p:cNvSpPr/>
              <p:nvPr/>
            </p:nvSpPr>
            <p:spPr>
              <a:xfrm>
                <a:off x="2838450" y="1838325"/>
                <a:ext cx="1295400" cy="1295400"/>
              </a:xfrm>
              <a:prstGeom prst="ellips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27" name="椭圆 2"/>
              <p:cNvSpPr/>
              <p:nvPr/>
            </p:nvSpPr>
            <p:spPr>
              <a:xfrm>
                <a:off x="3210976" y="2162175"/>
                <a:ext cx="550348" cy="647700"/>
              </a:xfrm>
              <a:custGeom>
                <a:avLst/>
                <a:gdLst>
                  <a:gd name="connsiteX0" fmla="*/ 119379 w 281919"/>
                  <a:gd name="connsiteY0" fmla="*/ 73025 h 331788"/>
                  <a:gd name="connsiteX1" fmla="*/ 144779 w 281919"/>
                  <a:gd name="connsiteY1" fmla="*/ 98425 h 331788"/>
                  <a:gd name="connsiteX2" fmla="*/ 119379 w 281919"/>
                  <a:gd name="connsiteY2" fmla="*/ 123825 h 331788"/>
                  <a:gd name="connsiteX3" fmla="*/ 93979 w 281919"/>
                  <a:gd name="connsiteY3" fmla="*/ 98425 h 331788"/>
                  <a:gd name="connsiteX4" fmla="*/ 119379 w 281919"/>
                  <a:gd name="connsiteY4" fmla="*/ 73025 h 331788"/>
                  <a:gd name="connsiteX5" fmla="*/ 114848 w 281919"/>
                  <a:gd name="connsiteY5" fmla="*/ 31750 h 331788"/>
                  <a:gd name="connsiteX6" fmla="*/ 109669 w 281919"/>
                  <a:gd name="connsiteY6" fmla="*/ 35634 h 331788"/>
                  <a:gd name="connsiteX7" fmla="*/ 103196 w 281919"/>
                  <a:gd name="connsiteY7" fmla="*/ 48581 h 331788"/>
                  <a:gd name="connsiteX8" fmla="*/ 100607 w 281919"/>
                  <a:gd name="connsiteY8" fmla="*/ 52465 h 331788"/>
                  <a:gd name="connsiteX9" fmla="*/ 95428 w 281919"/>
                  <a:gd name="connsiteY9" fmla="*/ 52465 h 331788"/>
                  <a:gd name="connsiteX10" fmla="*/ 82481 w 281919"/>
                  <a:gd name="connsiteY10" fmla="*/ 47286 h 331788"/>
                  <a:gd name="connsiteX11" fmla="*/ 76008 w 281919"/>
                  <a:gd name="connsiteY11" fmla="*/ 48581 h 331788"/>
                  <a:gd name="connsiteX12" fmla="*/ 69535 w 281919"/>
                  <a:gd name="connsiteY12" fmla="*/ 55054 h 331788"/>
                  <a:gd name="connsiteX13" fmla="*/ 68240 w 281919"/>
                  <a:gd name="connsiteY13" fmla="*/ 60233 h 331788"/>
                  <a:gd name="connsiteX14" fmla="*/ 73419 w 281919"/>
                  <a:gd name="connsiteY14" fmla="*/ 74474 h 331788"/>
                  <a:gd name="connsiteX15" fmla="*/ 73419 w 281919"/>
                  <a:gd name="connsiteY15" fmla="*/ 78358 h 331788"/>
                  <a:gd name="connsiteX16" fmla="*/ 73419 w 281919"/>
                  <a:gd name="connsiteY16" fmla="*/ 79652 h 331788"/>
                  <a:gd name="connsiteX17" fmla="*/ 70829 w 281919"/>
                  <a:gd name="connsiteY17" fmla="*/ 82242 h 331788"/>
                  <a:gd name="connsiteX18" fmla="*/ 56588 w 281919"/>
                  <a:gd name="connsiteY18" fmla="*/ 88715 h 331788"/>
                  <a:gd name="connsiteX19" fmla="*/ 52704 w 281919"/>
                  <a:gd name="connsiteY19" fmla="*/ 93894 h 331788"/>
                  <a:gd name="connsiteX20" fmla="*/ 52704 w 281919"/>
                  <a:gd name="connsiteY20" fmla="*/ 102956 h 331788"/>
                  <a:gd name="connsiteX21" fmla="*/ 56588 w 281919"/>
                  <a:gd name="connsiteY21" fmla="*/ 108135 h 331788"/>
                  <a:gd name="connsiteX22" fmla="*/ 70829 w 281919"/>
                  <a:gd name="connsiteY22" fmla="*/ 113314 h 331788"/>
                  <a:gd name="connsiteX23" fmla="*/ 73419 w 281919"/>
                  <a:gd name="connsiteY23" fmla="*/ 117198 h 331788"/>
                  <a:gd name="connsiteX24" fmla="*/ 73419 w 281919"/>
                  <a:gd name="connsiteY24" fmla="*/ 122376 h 331788"/>
                  <a:gd name="connsiteX25" fmla="*/ 68240 w 281919"/>
                  <a:gd name="connsiteY25" fmla="*/ 135323 h 331788"/>
                  <a:gd name="connsiteX26" fmla="*/ 69535 w 281919"/>
                  <a:gd name="connsiteY26" fmla="*/ 141796 h 331788"/>
                  <a:gd name="connsiteX27" fmla="*/ 76008 w 281919"/>
                  <a:gd name="connsiteY27" fmla="*/ 148269 h 331788"/>
                  <a:gd name="connsiteX28" fmla="*/ 82481 w 281919"/>
                  <a:gd name="connsiteY28" fmla="*/ 149564 h 331788"/>
                  <a:gd name="connsiteX29" fmla="*/ 95428 w 281919"/>
                  <a:gd name="connsiteY29" fmla="*/ 144386 h 331788"/>
                  <a:gd name="connsiteX30" fmla="*/ 100607 w 281919"/>
                  <a:gd name="connsiteY30" fmla="*/ 144386 h 331788"/>
                  <a:gd name="connsiteX31" fmla="*/ 104491 w 281919"/>
                  <a:gd name="connsiteY31" fmla="*/ 146975 h 331788"/>
                  <a:gd name="connsiteX32" fmla="*/ 109669 w 281919"/>
                  <a:gd name="connsiteY32" fmla="*/ 161216 h 331788"/>
                  <a:gd name="connsiteX33" fmla="*/ 114848 w 281919"/>
                  <a:gd name="connsiteY33" fmla="*/ 165100 h 331788"/>
                  <a:gd name="connsiteX34" fmla="*/ 123911 w 281919"/>
                  <a:gd name="connsiteY34" fmla="*/ 165100 h 331788"/>
                  <a:gd name="connsiteX35" fmla="*/ 129089 w 281919"/>
                  <a:gd name="connsiteY35" fmla="*/ 161216 h 331788"/>
                  <a:gd name="connsiteX36" fmla="*/ 135562 w 281919"/>
                  <a:gd name="connsiteY36" fmla="*/ 146975 h 331788"/>
                  <a:gd name="connsiteX37" fmla="*/ 138152 w 281919"/>
                  <a:gd name="connsiteY37" fmla="*/ 144386 h 331788"/>
                  <a:gd name="connsiteX38" fmla="*/ 143330 w 281919"/>
                  <a:gd name="connsiteY38" fmla="*/ 144386 h 331788"/>
                  <a:gd name="connsiteX39" fmla="*/ 157572 w 281919"/>
                  <a:gd name="connsiteY39" fmla="*/ 149564 h 331788"/>
                  <a:gd name="connsiteX40" fmla="*/ 162750 w 281919"/>
                  <a:gd name="connsiteY40" fmla="*/ 148269 h 331788"/>
                  <a:gd name="connsiteX41" fmla="*/ 169224 w 281919"/>
                  <a:gd name="connsiteY41" fmla="*/ 141796 h 331788"/>
                  <a:gd name="connsiteX42" fmla="*/ 170518 w 281919"/>
                  <a:gd name="connsiteY42" fmla="*/ 135323 h 331788"/>
                  <a:gd name="connsiteX43" fmla="*/ 165340 w 281919"/>
                  <a:gd name="connsiteY43" fmla="*/ 121082 h 331788"/>
                  <a:gd name="connsiteX44" fmla="*/ 165340 w 281919"/>
                  <a:gd name="connsiteY44" fmla="*/ 117198 h 331788"/>
                  <a:gd name="connsiteX45" fmla="*/ 167929 w 281919"/>
                  <a:gd name="connsiteY45" fmla="*/ 113314 h 331788"/>
                  <a:gd name="connsiteX46" fmla="*/ 182170 w 281919"/>
                  <a:gd name="connsiteY46" fmla="*/ 108135 h 331788"/>
                  <a:gd name="connsiteX47" fmla="*/ 186054 w 281919"/>
                  <a:gd name="connsiteY47" fmla="*/ 102956 h 331788"/>
                  <a:gd name="connsiteX48" fmla="*/ 186054 w 281919"/>
                  <a:gd name="connsiteY48" fmla="*/ 93894 h 331788"/>
                  <a:gd name="connsiteX49" fmla="*/ 182170 w 281919"/>
                  <a:gd name="connsiteY49" fmla="*/ 88715 h 331788"/>
                  <a:gd name="connsiteX50" fmla="*/ 167929 w 281919"/>
                  <a:gd name="connsiteY50" fmla="*/ 82242 h 331788"/>
                  <a:gd name="connsiteX51" fmla="*/ 165340 w 281919"/>
                  <a:gd name="connsiteY51" fmla="*/ 79652 h 331788"/>
                  <a:gd name="connsiteX52" fmla="*/ 165340 w 281919"/>
                  <a:gd name="connsiteY52" fmla="*/ 74474 h 331788"/>
                  <a:gd name="connsiteX53" fmla="*/ 170518 w 281919"/>
                  <a:gd name="connsiteY53" fmla="*/ 60233 h 331788"/>
                  <a:gd name="connsiteX54" fmla="*/ 169224 w 281919"/>
                  <a:gd name="connsiteY54" fmla="*/ 53759 h 331788"/>
                  <a:gd name="connsiteX55" fmla="*/ 162750 w 281919"/>
                  <a:gd name="connsiteY55" fmla="*/ 48581 h 331788"/>
                  <a:gd name="connsiteX56" fmla="*/ 156277 w 281919"/>
                  <a:gd name="connsiteY56" fmla="*/ 47286 h 331788"/>
                  <a:gd name="connsiteX57" fmla="*/ 143330 w 281919"/>
                  <a:gd name="connsiteY57" fmla="*/ 52465 h 331788"/>
                  <a:gd name="connsiteX58" fmla="*/ 138152 w 281919"/>
                  <a:gd name="connsiteY58" fmla="*/ 52465 h 331788"/>
                  <a:gd name="connsiteX59" fmla="*/ 135562 w 281919"/>
                  <a:gd name="connsiteY59" fmla="*/ 49875 h 331788"/>
                  <a:gd name="connsiteX60" fmla="*/ 129089 w 281919"/>
                  <a:gd name="connsiteY60" fmla="*/ 35634 h 331788"/>
                  <a:gd name="connsiteX61" fmla="*/ 123911 w 281919"/>
                  <a:gd name="connsiteY61" fmla="*/ 31750 h 331788"/>
                  <a:gd name="connsiteX62" fmla="*/ 114848 w 281919"/>
                  <a:gd name="connsiteY62" fmla="*/ 31750 h 331788"/>
                  <a:gd name="connsiteX63" fmla="*/ 124149 w 281919"/>
                  <a:gd name="connsiteY63" fmla="*/ 0 h 331788"/>
                  <a:gd name="connsiteX64" fmla="*/ 249569 w 281919"/>
                  <a:gd name="connsiteY64" fmla="*/ 125717 h 331788"/>
                  <a:gd name="connsiteX65" fmla="*/ 257327 w 281919"/>
                  <a:gd name="connsiteY65" fmla="*/ 156822 h 331788"/>
                  <a:gd name="connsiteX66" fmla="*/ 280600 w 281919"/>
                  <a:gd name="connsiteY66" fmla="*/ 200887 h 331788"/>
                  <a:gd name="connsiteX67" fmla="*/ 271549 w 281919"/>
                  <a:gd name="connsiteY67" fmla="*/ 217736 h 331788"/>
                  <a:gd name="connsiteX68" fmla="*/ 249569 w 281919"/>
                  <a:gd name="connsiteY68" fmla="*/ 217736 h 331788"/>
                  <a:gd name="connsiteX69" fmla="*/ 249569 w 281919"/>
                  <a:gd name="connsiteY69" fmla="*/ 263098 h 331788"/>
                  <a:gd name="connsiteX70" fmla="*/ 223709 w 281919"/>
                  <a:gd name="connsiteY70" fmla="*/ 290315 h 331788"/>
                  <a:gd name="connsiteX71" fmla="*/ 187505 w 281919"/>
                  <a:gd name="connsiteY71" fmla="*/ 290315 h 331788"/>
                  <a:gd name="connsiteX72" fmla="*/ 187505 w 281919"/>
                  <a:gd name="connsiteY72" fmla="*/ 322716 h 331788"/>
                  <a:gd name="connsiteX73" fmla="*/ 178454 w 281919"/>
                  <a:gd name="connsiteY73" fmla="*/ 331788 h 331788"/>
                  <a:gd name="connsiteX74" fmla="*/ 49155 w 281919"/>
                  <a:gd name="connsiteY74" fmla="*/ 331788 h 331788"/>
                  <a:gd name="connsiteX75" fmla="*/ 38811 w 281919"/>
                  <a:gd name="connsiteY75" fmla="*/ 322716 h 331788"/>
                  <a:gd name="connsiteX76" fmla="*/ 38811 w 281919"/>
                  <a:gd name="connsiteY76" fmla="*/ 289019 h 331788"/>
                  <a:gd name="connsiteX77" fmla="*/ 12952 w 281919"/>
                  <a:gd name="connsiteY77" fmla="*/ 182743 h 331788"/>
                  <a:gd name="connsiteX78" fmla="*/ 22 w 281919"/>
                  <a:gd name="connsiteY78" fmla="*/ 127013 h 331788"/>
                  <a:gd name="connsiteX79" fmla="*/ 124149 w 281919"/>
                  <a:gd name="connsiteY79" fmla="*/ 0 h 33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281919" h="331788">
                    <a:moveTo>
                      <a:pt x="119379" y="73025"/>
                    </a:moveTo>
                    <a:cubicBezTo>
                      <a:pt x="133407" y="73025"/>
                      <a:pt x="144779" y="84397"/>
                      <a:pt x="144779" y="98425"/>
                    </a:cubicBezTo>
                    <a:cubicBezTo>
                      <a:pt x="144779" y="112453"/>
                      <a:pt x="133407" y="123825"/>
                      <a:pt x="119379" y="123825"/>
                    </a:cubicBezTo>
                    <a:cubicBezTo>
                      <a:pt x="105351" y="123825"/>
                      <a:pt x="93979" y="112453"/>
                      <a:pt x="93979" y="98425"/>
                    </a:cubicBezTo>
                    <a:cubicBezTo>
                      <a:pt x="93979" y="84397"/>
                      <a:pt x="105351" y="73025"/>
                      <a:pt x="119379" y="73025"/>
                    </a:cubicBezTo>
                    <a:close/>
                    <a:moveTo>
                      <a:pt x="114848" y="31750"/>
                    </a:moveTo>
                    <a:cubicBezTo>
                      <a:pt x="112259" y="31750"/>
                      <a:pt x="110964" y="33045"/>
                      <a:pt x="109669" y="35634"/>
                    </a:cubicBezTo>
                    <a:cubicBezTo>
                      <a:pt x="109669" y="35634"/>
                      <a:pt x="109669" y="35634"/>
                      <a:pt x="103196" y="48581"/>
                    </a:cubicBezTo>
                    <a:cubicBezTo>
                      <a:pt x="103196" y="51170"/>
                      <a:pt x="101901" y="51170"/>
                      <a:pt x="100607" y="52465"/>
                    </a:cubicBezTo>
                    <a:cubicBezTo>
                      <a:pt x="99312" y="52465"/>
                      <a:pt x="96723" y="52465"/>
                      <a:pt x="95428" y="52465"/>
                    </a:cubicBezTo>
                    <a:cubicBezTo>
                      <a:pt x="95428" y="52465"/>
                      <a:pt x="95428" y="52465"/>
                      <a:pt x="82481" y="47286"/>
                    </a:cubicBezTo>
                    <a:cubicBezTo>
                      <a:pt x="79892" y="45991"/>
                      <a:pt x="77303" y="45991"/>
                      <a:pt x="76008" y="48581"/>
                    </a:cubicBezTo>
                    <a:cubicBezTo>
                      <a:pt x="76008" y="48581"/>
                      <a:pt x="76008" y="48581"/>
                      <a:pt x="69535" y="55054"/>
                    </a:cubicBezTo>
                    <a:cubicBezTo>
                      <a:pt x="68240" y="56349"/>
                      <a:pt x="66946" y="58938"/>
                      <a:pt x="68240" y="60233"/>
                    </a:cubicBezTo>
                    <a:cubicBezTo>
                      <a:pt x="68240" y="60233"/>
                      <a:pt x="68240" y="60233"/>
                      <a:pt x="73419" y="74474"/>
                    </a:cubicBezTo>
                    <a:cubicBezTo>
                      <a:pt x="74713" y="75769"/>
                      <a:pt x="74713" y="77063"/>
                      <a:pt x="73419" y="78358"/>
                    </a:cubicBezTo>
                    <a:cubicBezTo>
                      <a:pt x="73419" y="79652"/>
                      <a:pt x="73419" y="79652"/>
                      <a:pt x="73419" y="79652"/>
                    </a:cubicBezTo>
                    <a:cubicBezTo>
                      <a:pt x="73419" y="80947"/>
                      <a:pt x="72124" y="82242"/>
                      <a:pt x="70829" y="82242"/>
                    </a:cubicBezTo>
                    <a:cubicBezTo>
                      <a:pt x="70829" y="82242"/>
                      <a:pt x="70829" y="82242"/>
                      <a:pt x="56588" y="88715"/>
                    </a:cubicBezTo>
                    <a:cubicBezTo>
                      <a:pt x="53999" y="90010"/>
                      <a:pt x="52704" y="91304"/>
                      <a:pt x="52704" y="93894"/>
                    </a:cubicBezTo>
                    <a:cubicBezTo>
                      <a:pt x="52704" y="93894"/>
                      <a:pt x="52704" y="93894"/>
                      <a:pt x="52704" y="102956"/>
                    </a:cubicBezTo>
                    <a:cubicBezTo>
                      <a:pt x="52704" y="105546"/>
                      <a:pt x="53999" y="106840"/>
                      <a:pt x="56588" y="108135"/>
                    </a:cubicBezTo>
                    <a:cubicBezTo>
                      <a:pt x="56588" y="108135"/>
                      <a:pt x="56588" y="108135"/>
                      <a:pt x="70829" y="113314"/>
                    </a:cubicBezTo>
                    <a:cubicBezTo>
                      <a:pt x="72124" y="114608"/>
                      <a:pt x="73419" y="115903"/>
                      <a:pt x="73419" y="117198"/>
                    </a:cubicBezTo>
                    <a:cubicBezTo>
                      <a:pt x="74713" y="118492"/>
                      <a:pt x="74713" y="121082"/>
                      <a:pt x="73419" y="122376"/>
                    </a:cubicBezTo>
                    <a:cubicBezTo>
                      <a:pt x="73419" y="122376"/>
                      <a:pt x="73419" y="122376"/>
                      <a:pt x="68240" y="135323"/>
                    </a:cubicBezTo>
                    <a:cubicBezTo>
                      <a:pt x="66946" y="137912"/>
                      <a:pt x="68240" y="140502"/>
                      <a:pt x="69535" y="141796"/>
                    </a:cubicBezTo>
                    <a:cubicBezTo>
                      <a:pt x="69535" y="141796"/>
                      <a:pt x="69535" y="141796"/>
                      <a:pt x="76008" y="148269"/>
                    </a:cubicBezTo>
                    <a:cubicBezTo>
                      <a:pt x="77303" y="149564"/>
                      <a:pt x="79892" y="150859"/>
                      <a:pt x="82481" y="149564"/>
                    </a:cubicBezTo>
                    <a:cubicBezTo>
                      <a:pt x="82481" y="149564"/>
                      <a:pt x="82481" y="149564"/>
                      <a:pt x="95428" y="144386"/>
                    </a:cubicBezTo>
                    <a:cubicBezTo>
                      <a:pt x="96723" y="143091"/>
                      <a:pt x="99312" y="143091"/>
                      <a:pt x="100607" y="144386"/>
                    </a:cubicBezTo>
                    <a:cubicBezTo>
                      <a:pt x="101901" y="144386"/>
                      <a:pt x="103196" y="145680"/>
                      <a:pt x="104491" y="146975"/>
                    </a:cubicBezTo>
                    <a:cubicBezTo>
                      <a:pt x="104491" y="146975"/>
                      <a:pt x="104491" y="146975"/>
                      <a:pt x="109669" y="161216"/>
                    </a:cubicBezTo>
                    <a:cubicBezTo>
                      <a:pt x="110964" y="163805"/>
                      <a:pt x="112259" y="165100"/>
                      <a:pt x="114848" y="165100"/>
                    </a:cubicBezTo>
                    <a:cubicBezTo>
                      <a:pt x="114848" y="165100"/>
                      <a:pt x="114848" y="165100"/>
                      <a:pt x="123911" y="165100"/>
                    </a:cubicBezTo>
                    <a:cubicBezTo>
                      <a:pt x="126500" y="165100"/>
                      <a:pt x="129089" y="163805"/>
                      <a:pt x="129089" y="161216"/>
                    </a:cubicBezTo>
                    <a:cubicBezTo>
                      <a:pt x="129089" y="161216"/>
                      <a:pt x="129089" y="161216"/>
                      <a:pt x="135562" y="146975"/>
                    </a:cubicBezTo>
                    <a:cubicBezTo>
                      <a:pt x="135562" y="145680"/>
                      <a:pt x="136857" y="144386"/>
                      <a:pt x="138152" y="144386"/>
                    </a:cubicBezTo>
                    <a:cubicBezTo>
                      <a:pt x="139446" y="143091"/>
                      <a:pt x="142036" y="143091"/>
                      <a:pt x="143330" y="144386"/>
                    </a:cubicBezTo>
                    <a:cubicBezTo>
                      <a:pt x="143330" y="144386"/>
                      <a:pt x="143330" y="144386"/>
                      <a:pt x="157572" y="149564"/>
                    </a:cubicBezTo>
                    <a:cubicBezTo>
                      <a:pt x="158866" y="150859"/>
                      <a:pt x="161456" y="149564"/>
                      <a:pt x="162750" y="148269"/>
                    </a:cubicBezTo>
                    <a:cubicBezTo>
                      <a:pt x="162750" y="148269"/>
                      <a:pt x="162750" y="148269"/>
                      <a:pt x="169224" y="141796"/>
                    </a:cubicBezTo>
                    <a:cubicBezTo>
                      <a:pt x="171813" y="140502"/>
                      <a:pt x="171813" y="137912"/>
                      <a:pt x="170518" y="135323"/>
                    </a:cubicBezTo>
                    <a:cubicBezTo>
                      <a:pt x="170518" y="135323"/>
                      <a:pt x="170518" y="135323"/>
                      <a:pt x="165340" y="121082"/>
                    </a:cubicBezTo>
                    <a:cubicBezTo>
                      <a:pt x="164045" y="119787"/>
                      <a:pt x="164045" y="118492"/>
                      <a:pt x="165340" y="117198"/>
                    </a:cubicBezTo>
                    <a:cubicBezTo>
                      <a:pt x="165340" y="115903"/>
                      <a:pt x="166634" y="114608"/>
                      <a:pt x="167929" y="113314"/>
                    </a:cubicBezTo>
                    <a:cubicBezTo>
                      <a:pt x="167929" y="113314"/>
                      <a:pt x="167929" y="113314"/>
                      <a:pt x="182170" y="108135"/>
                    </a:cubicBezTo>
                    <a:cubicBezTo>
                      <a:pt x="184760" y="106840"/>
                      <a:pt x="186054" y="105546"/>
                      <a:pt x="186054" y="102956"/>
                    </a:cubicBezTo>
                    <a:cubicBezTo>
                      <a:pt x="186054" y="102956"/>
                      <a:pt x="186054" y="102956"/>
                      <a:pt x="186054" y="93894"/>
                    </a:cubicBezTo>
                    <a:cubicBezTo>
                      <a:pt x="186054" y="91304"/>
                      <a:pt x="184760" y="88715"/>
                      <a:pt x="182170" y="88715"/>
                    </a:cubicBezTo>
                    <a:cubicBezTo>
                      <a:pt x="182170" y="88715"/>
                      <a:pt x="182170" y="88715"/>
                      <a:pt x="167929" y="82242"/>
                    </a:cubicBezTo>
                    <a:cubicBezTo>
                      <a:pt x="166634" y="82242"/>
                      <a:pt x="165340" y="80947"/>
                      <a:pt x="165340" y="79652"/>
                    </a:cubicBezTo>
                    <a:cubicBezTo>
                      <a:pt x="164045" y="78358"/>
                      <a:pt x="164045" y="75769"/>
                      <a:pt x="165340" y="74474"/>
                    </a:cubicBezTo>
                    <a:cubicBezTo>
                      <a:pt x="165340" y="74474"/>
                      <a:pt x="165340" y="74474"/>
                      <a:pt x="170518" y="60233"/>
                    </a:cubicBezTo>
                    <a:cubicBezTo>
                      <a:pt x="171813" y="58938"/>
                      <a:pt x="170518" y="56349"/>
                      <a:pt x="169224" y="53759"/>
                    </a:cubicBezTo>
                    <a:cubicBezTo>
                      <a:pt x="169224" y="53759"/>
                      <a:pt x="169224" y="53759"/>
                      <a:pt x="162750" y="48581"/>
                    </a:cubicBezTo>
                    <a:cubicBezTo>
                      <a:pt x="161456" y="45991"/>
                      <a:pt x="158866" y="45991"/>
                      <a:pt x="156277" y="47286"/>
                    </a:cubicBezTo>
                    <a:cubicBezTo>
                      <a:pt x="156277" y="47286"/>
                      <a:pt x="156277" y="47286"/>
                      <a:pt x="143330" y="52465"/>
                    </a:cubicBezTo>
                    <a:cubicBezTo>
                      <a:pt x="142036" y="53759"/>
                      <a:pt x="139446" y="52465"/>
                      <a:pt x="138152" y="52465"/>
                    </a:cubicBezTo>
                    <a:cubicBezTo>
                      <a:pt x="136857" y="52465"/>
                      <a:pt x="135562" y="51170"/>
                      <a:pt x="135562" y="49875"/>
                    </a:cubicBezTo>
                    <a:cubicBezTo>
                      <a:pt x="135562" y="49875"/>
                      <a:pt x="135562" y="49875"/>
                      <a:pt x="129089" y="35634"/>
                    </a:cubicBezTo>
                    <a:cubicBezTo>
                      <a:pt x="127795" y="33045"/>
                      <a:pt x="126500" y="31750"/>
                      <a:pt x="123911" y="31750"/>
                    </a:cubicBezTo>
                    <a:cubicBezTo>
                      <a:pt x="123911" y="31750"/>
                      <a:pt x="123911" y="31750"/>
                      <a:pt x="114848" y="31750"/>
                    </a:cubicBezTo>
                    <a:close/>
                    <a:moveTo>
                      <a:pt x="124149" y="0"/>
                    </a:moveTo>
                    <a:cubicBezTo>
                      <a:pt x="192677" y="0"/>
                      <a:pt x="249569" y="55730"/>
                      <a:pt x="249569" y="125717"/>
                    </a:cubicBezTo>
                    <a:cubicBezTo>
                      <a:pt x="249569" y="136085"/>
                      <a:pt x="252155" y="146453"/>
                      <a:pt x="257327" y="156822"/>
                    </a:cubicBezTo>
                    <a:cubicBezTo>
                      <a:pt x="257327" y="156822"/>
                      <a:pt x="257327" y="156822"/>
                      <a:pt x="280600" y="200887"/>
                    </a:cubicBezTo>
                    <a:cubicBezTo>
                      <a:pt x="284479" y="207368"/>
                      <a:pt x="279307" y="216440"/>
                      <a:pt x="271549" y="217736"/>
                    </a:cubicBezTo>
                    <a:cubicBezTo>
                      <a:pt x="271549" y="217736"/>
                      <a:pt x="271549" y="217736"/>
                      <a:pt x="249569" y="217736"/>
                    </a:cubicBezTo>
                    <a:cubicBezTo>
                      <a:pt x="249569" y="217736"/>
                      <a:pt x="249569" y="217736"/>
                      <a:pt x="249569" y="263098"/>
                    </a:cubicBezTo>
                    <a:cubicBezTo>
                      <a:pt x="249569" y="278650"/>
                      <a:pt x="237932" y="290315"/>
                      <a:pt x="223709" y="290315"/>
                    </a:cubicBezTo>
                    <a:cubicBezTo>
                      <a:pt x="223709" y="290315"/>
                      <a:pt x="223709" y="290315"/>
                      <a:pt x="187505" y="290315"/>
                    </a:cubicBezTo>
                    <a:cubicBezTo>
                      <a:pt x="187505" y="290315"/>
                      <a:pt x="187505" y="290315"/>
                      <a:pt x="187505" y="322716"/>
                    </a:cubicBezTo>
                    <a:cubicBezTo>
                      <a:pt x="187505" y="327900"/>
                      <a:pt x="183626" y="331788"/>
                      <a:pt x="178454" y="331788"/>
                    </a:cubicBezTo>
                    <a:cubicBezTo>
                      <a:pt x="178454" y="331788"/>
                      <a:pt x="178454" y="331788"/>
                      <a:pt x="49155" y="331788"/>
                    </a:cubicBezTo>
                    <a:cubicBezTo>
                      <a:pt x="43983" y="331788"/>
                      <a:pt x="38811" y="327900"/>
                      <a:pt x="38811" y="322716"/>
                    </a:cubicBezTo>
                    <a:cubicBezTo>
                      <a:pt x="38811" y="322716"/>
                      <a:pt x="38811" y="322716"/>
                      <a:pt x="38811" y="289019"/>
                    </a:cubicBezTo>
                    <a:cubicBezTo>
                      <a:pt x="38811" y="251433"/>
                      <a:pt x="31053" y="215144"/>
                      <a:pt x="12952" y="182743"/>
                    </a:cubicBezTo>
                    <a:cubicBezTo>
                      <a:pt x="5194" y="165894"/>
                      <a:pt x="22" y="146453"/>
                      <a:pt x="22" y="127013"/>
                    </a:cubicBezTo>
                    <a:cubicBezTo>
                      <a:pt x="-1271" y="57026"/>
                      <a:pt x="54328" y="0"/>
                      <a:pt x="1241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14" name="组合 113"/>
            <p:cNvGrpSpPr/>
            <p:nvPr/>
          </p:nvGrpSpPr>
          <p:grpSpPr>
            <a:xfrm>
              <a:off x="2438400" y="3056731"/>
              <a:ext cx="1162050" cy="1162050"/>
              <a:chOff x="2838450" y="1838325"/>
              <a:chExt cx="1295400" cy="1295400"/>
            </a:xfrm>
          </p:grpSpPr>
          <p:sp>
            <p:nvSpPr>
              <p:cNvPr id="124" name="椭圆 123"/>
              <p:cNvSpPr/>
              <p:nvPr/>
            </p:nvSpPr>
            <p:spPr>
              <a:xfrm>
                <a:off x="2838450" y="1838325"/>
                <a:ext cx="1295400" cy="1295400"/>
              </a:xfrm>
              <a:prstGeom prst="ellips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25" name="椭圆 60"/>
              <p:cNvSpPr/>
              <p:nvPr/>
            </p:nvSpPr>
            <p:spPr>
              <a:xfrm>
                <a:off x="3201118" y="2162175"/>
                <a:ext cx="570064" cy="647700"/>
              </a:xfrm>
              <a:custGeom>
                <a:avLst/>
                <a:gdLst>
                  <a:gd name="connsiteX0" fmla="*/ 112848 w 296210"/>
                  <a:gd name="connsiteY0" fmla="*/ 312737 h 336550"/>
                  <a:gd name="connsiteX1" fmla="*/ 183364 w 296210"/>
                  <a:gd name="connsiteY1" fmla="*/ 312737 h 336550"/>
                  <a:gd name="connsiteX2" fmla="*/ 187281 w 296210"/>
                  <a:gd name="connsiteY2" fmla="*/ 314060 h 336550"/>
                  <a:gd name="connsiteX3" fmla="*/ 188587 w 296210"/>
                  <a:gd name="connsiteY3" fmla="*/ 318029 h 336550"/>
                  <a:gd name="connsiteX4" fmla="*/ 188587 w 296210"/>
                  <a:gd name="connsiteY4" fmla="*/ 331258 h 336550"/>
                  <a:gd name="connsiteX5" fmla="*/ 187281 w 296210"/>
                  <a:gd name="connsiteY5" fmla="*/ 335227 h 336550"/>
                  <a:gd name="connsiteX6" fmla="*/ 183364 w 296210"/>
                  <a:gd name="connsiteY6" fmla="*/ 336550 h 336550"/>
                  <a:gd name="connsiteX7" fmla="*/ 112848 w 296210"/>
                  <a:gd name="connsiteY7" fmla="*/ 336550 h 336550"/>
                  <a:gd name="connsiteX8" fmla="*/ 107624 w 296210"/>
                  <a:gd name="connsiteY8" fmla="*/ 331258 h 336550"/>
                  <a:gd name="connsiteX9" fmla="*/ 107624 w 296210"/>
                  <a:gd name="connsiteY9" fmla="*/ 318029 h 336550"/>
                  <a:gd name="connsiteX10" fmla="*/ 108930 w 296210"/>
                  <a:gd name="connsiteY10" fmla="*/ 314060 h 336550"/>
                  <a:gd name="connsiteX11" fmla="*/ 112848 w 296210"/>
                  <a:gd name="connsiteY11" fmla="*/ 312737 h 336550"/>
                  <a:gd name="connsiteX12" fmla="*/ 112848 w 296210"/>
                  <a:gd name="connsiteY12" fmla="*/ 277812 h 336550"/>
                  <a:gd name="connsiteX13" fmla="*/ 183364 w 296210"/>
                  <a:gd name="connsiteY13" fmla="*/ 277812 h 336550"/>
                  <a:gd name="connsiteX14" fmla="*/ 187281 w 296210"/>
                  <a:gd name="connsiteY14" fmla="*/ 280282 h 336550"/>
                  <a:gd name="connsiteX15" fmla="*/ 188587 w 296210"/>
                  <a:gd name="connsiteY15" fmla="*/ 283986 h 336550"/>
                  <a:gd name="connsiteX16" fmla="*/ 188587 w 296210"/>
                  <a:gd name="connsiteY16" fmla="*/ 295098 h 336550"/>
                  <a:gd name="connsiteX17" fmla="*/ 187281 w 296210"/>
                  <a:gd name="connsiteY17" fmla="*/ 298802 h 336550"/>
                  <a:gd name="connsiteX18" fmla="*/ 183364 w 296210"/>
                  <a:gd name="connsiteY18" fmla="*/ 300037 h 336550"/>
                  <a:gd name="connsiteX19" fmla="*/ 112848 w 296210"/>
                  <a:gd name="connsiteY19" fmla="*/ 300037 h 336550"/>
                  <a:gd name="connsiteX20" fmla="*/ 108930 w 296210"/>
                  <a:gd name="connsiteY20" fmla="*/ 298802 h 336550"/>
                  <a:gd name="connsiteX21" fmla="*/ 107624 w 296210"/>
                  <a:gd name="connsiteY21" fmla="*/ 295098 h 336550"/>
                  <a:gd name="connsiteX22" fmla="*/ 107624 w 296210"/>
                  <a:gd name="connsiteY22" fmla="*/ 283986 h 336550"/>
                  <a:gd name="connsiteX23" fmla="*/ 112848 w 296210"/>
                  <a:gd name="connsiteY23" fmla="*/ 277812 h 336550"/>
                  <a:gd name="connsiteX24" fmla="*/ 255726 w 296210"/>
                  <a:gd name="connsiteY24" fmla="*/ 165100 h 336550"/>
                  <a:gd name="connsiteX25" fmla="*/ 286005 w 296210"/>
                  <a:gd name="connsiteY25" fmla="*/ 170447 h 336550"/>
                  <a:gd name="connsiteX26" fmla="*/ 293903 w 296210"/>
                  <a:gd name="connsiteY26" fmla="*/ 174458 h 336550"/>
                  <a:gd name="connsiteX27" fmla="*/ 295220 w 296210"/>
                  <a:gd name="connsiteY27" fmla="*/ 182479 h 336550"/>
                  <a:gd name="connsiteX28" fmla="*/ 291270 w 296210"/>
                  <a:gd name="connsiteY28" fmla="*/ 189163 h 336550"/>
                  <a:gd name="connsiteX29" fmla="*/ 283372 w 296210"/>
                  <a:gd name="connsiteY29" fmla="*/ 190500 h 336550"/>
                  <a:gd name="connsiteX30" fmla="*/ 253093 w 296210"/>
                  <a:gd name="connsiteY30" fmla="*/ 185153 h 336550"/>
                  <a:gd name="connsiteX31" fmla="*/ 245194 w 296210"/>
                  <a:gd name="connsiteY31" fmla="*/ 181142 h 336550"/>
                  <a:gd name="connsiteX32" fmla="*/ 242561 w 296210"/>
                  <a:gd name="connsiteY32" fmla="*/ 173121 h 336550"/>
                  <a:gd name="connsiteX33" fmla="*/ 247827 w 296210"/>
                  <a:gd name="connsiteY33" fmla="*/ 166437 h 336550"/>
                  <a:gd name="connsiteX34" fmla="*/ 255726 w 296210"/>
                  <a:gd name="connsiteY34" fmla="*/ 165100 h 336550"/>
                  <a:gd name="connsiteX35" fmla="*/ 40484 w 296210"/>
                  <a:gd name="connsiteY35" fmla="*/ 165100 h 336550"/>
                  <a:gd name="connsiteX36" fmla="*/ 49699 w 296210"/>
                  <a:gd name="connsiteY36" fmla="*/ 166437 h 336550"/>
                  <a:gd name="connsiteX37" fmla="*/ 53649 w 296210"/>
                  <a:gd name="connsiteY37" fmla="*/ 173121 h 336550"/>
                  <a:gd name="connsiteX38" fmla="*/ 51016 w 296210"/>
                  <a:gd name="connsiteY38" fmla="*/ 181142 h 336550"/>
                  <a:gd name="connsiteX39" fmla="*/ 43117 w 296210"/>
                  <a:gd name="connsiteY39" fmla="*/ 185153 h 336550"/>
                  <a:gd name="connsiteX40" fmla="*/ 12838 w 296210"/>
                  <a:gd name="connsiteY40" fmla="*/ 190500 h 336550"/>
                  <a:gd name="connsiteX41" fmla="*/ 4940 w 296210"/>
                  <a:gd name="connsiteY41" fmla="*/ 189163 h 336550"/>
                  <a:gd name="connsiteX42" fmla="*/ 990 w 296210"/>
                  <a:gd name="connsiteY42" fmla="*/ 182479 h 336550"/>
                  <a:gd name="connsiteX43" fmla="*/ 2307 w 296210"/>
                  <a:gd name="connsiteY43" fmla="*/ 174458 h 336550"/>
                  <a:gd name="connsiteX44" fmla="*/ 10205 w 296210"/>
                  <a:gd name="connsiteY44" fmla="*/ 170447 h 336550"/>
                  <a:gd name="connsiteX45" fmla="*/ 288721 w 296210"/>
                  <a:gd name="connsiteY45" fmla="*/ 84137 h 336550"/>
                  <a:gd name="connsiteX46" fmla="*/ 295234 w 296210"/>
                  <a:gd name="connsiteY46" fmla="*/ 89217 h 336550"/>
                  <a:gd name="connsiteX47" fmla="*/ 295234 w 296210"/>
                  <a:gd name="connsiteY47" fmla="*/ 96837 h 336550"/>
                  <a:gd name="connsiteX48" fmla="*/ 288721 w 296210"/>
                  <a:gd name="connsiteY48" fmla="*/ 103187 h 336550"/>
                  <a:gd name="connsiteX49" fmla="*/ 261367 w 296210"/>
                  <a:gd name="connsiteY49" fmla="*/ 114617 h 336550"/>
                  <a:gd name="connsiteX50" fmla="*/ 252249 w 296210"/>
                  <a:gd name="connsiteY50" fmla="*/ 115887 h 336550"/>
                  <a:gd name="connsiteX51" fmla="*/ 247039 w 296210"/>
                  <a:gd name="connsiteY51" fmla="*/ 110807 h 336550"/>
                  <a:gd name="connsiteX52" fmla="*/ 247039 w 296210"/>
                  <a:gd name="connsiteY52" fmla="*/ 103187 h 336550"/>
                  <a:gd name="connsiteX53" fmla="*/ 253552 w 296210"/>
                  <a:gd name="connsiteY53" fmla="*/ 96837 h 336550"/>
                  <a:gd name="connsiteX54" fmla="*/ 280905 w 296210"/>
                  <a:gd name="connsiteY54" fmla="*/ 85407 h 336550"/>
                  <a:gd name="connsiteX55" fmla="*/ 288721 w 296210"/>
                  <a:gd name="connsiteY55" fmla="*/ 84137 h 336550"/>
                  <a:gd name="connsiteX56" fmla="*/ 7489 w 296210"/>
                  <a:gd name="connsiteY56" fmla="*/ 84137 h 336550"/>
                  <a:gd name="connsiteX57" fmla="*/ 15305 w 296210"/>
                  <a:gd name="connsiteY57" fmla="*/ 85407 h 336550"/>
                  <a:gd name="connsiteX58" fmla="*/ 43961 w 296210"/>
                  <a:gd name="connsiteY58" fmla="*/ 96837 h 336550"/>
                  <a:gd name="connsiteX59" fmla="*/ 49171 w 296210"/>
                  <a:gd name="connsiteY59" fmla="*/ 103187 h 336550"/>
                  <a:gd name="connsiteX60" fmla="*/ 49171 w 296210"/>
                  <a:gd name="connsiteY60" fmla="*/ 110807 h 336550"/>
                  <a:gd name="connsiteX61" fmla="*/ 43961 w 296210"/>
                  <a:gd name="connsiteY61" fmla="*/ 115887 h 336550"/>
                  <a:gd name="connsiteX62" fmla="*/ 34843 w 296210"/>
                  <a:gd name="connsiteY62" fmla="*/ 114617 h 336550"/>
                  <a:gd name="connsiteX63" fmla="*/ 7489 w 296210"/>
                  <a:gd name="connsiteY63" fmla="*/ 103187 h 336550"/>
                  <a:gd name="connsiteX64" fmla="*/ 976 w 296210"/>
                  <a:gd name="connsiteY64" fmla="*/ 96837 h 336550"/>
                  <a:gd name="connsiteX65" fmla="*/ 976 w 296210"/>
                  <a:gd name="connsiteY65" fmla="*/ 89217 h 336550"/>
                  <a:gd name="connsiteX66" fmla="*/ 7489 w 296210"/>
                  <a:gd name="connsiteY66" fmla="*/ 84137 h 336550"/>
                  <a:gd name="connsiteX67" fmla="*/ 148105 w 296210"/>
                  <a:gd name="connsiteY67" fmla="*/ 68262 h 336550"/>
                  <a:gd name="connsiteX68" fmla="*/ 180961 w 296210"/>
                  <a:gd name="connsiteY68" fmla="*/ 73519 h 336550"/>
                  <a:gd name="connsiteX69" fmla="*/ 205932 w 296210"/>
                  <a:gd name="connsiteY69" fmla="*/ 86660 h 336550"/>
                  <a:gd name="connsiteX70" fmla="*/ 223017 w 296210"/>
                  <a:gd name="connsiteY70" fmla="*/ 109001 h 336550"/>
                  <a:gd name="connsiteX71" fmla="*/ 228274 w 296210"/>
                  <a:gd name="connsiteY71" fmla="*/ 139227 h 336550"/>
                  <a:gd name="connsiteX72" fmla="*/ 228274 w 296210"/>
                  <a:gd name="connsiteY72" fmla="*/ 140541 h 336550"/>
                  <a:gd name="connsiteX73" fmla="*/ 228274 w 296210"/>
                  <a:gd name="connsiteY73" fmla="*/ 141855 h 336550"/>
                  <a:gd name="connsiteX74" fmla="*/ 226960 w 296210"/>
                  <a:gd name="connsiteY74" fmla="*/ 156311 h 336550"/>
                  <a:gd name="connsiteX75" fmla="*/ 216446 w 296210"/>
                  <a:gd name="connsiteY75" fmla="*/ 185222 h 336550"/>
                  <a:gd name="connsiteX76" fmla="*/ 201989 w 296210"/>
                  <a:gd name="connsiteY76" fmla="*/ 216762 h 336550"/>
                  <a:gd name="connsiteX77" fmla="*/ 194104 w 296210"/>
                  <a:gd name="connsiteY77" fmla="*/ 236474 h 336550"/>
                  <a:gd name="connsiteX78" fmla="*/ 190161 w 296210"/>
                  <a:gd name="connsiteY78" fmla="*/ 250930 h 336550"/>
                  <a:gd name="connsiteX79" fmla="*/ 187533 w 296210"/>
                  <a:gd name="connsiteY79" fmla="*/ 261443 h 336550"/>
                  <a:gd name="connsiteX80" fmla="*/ 182276 w 296210"/>
                  <a:gd name="connsiteY80" fmla="*/ 266700 h 336550"/>
                  <a:gd name="connsiteX81" fmla="*/ 113935 w 296210"/>
                  <a:gd name="connsiteY81" fmla="*/ 266700 h 336550"/>
                  <a:gd name="connsiteX82" fmla="*/ 108678 w 296210"/>
                  <a:gd name="connsiteY82" fmla="*/ 261443 h 336550"/>
                  <a:gd name="connsiteX83" fmla="*/ 106049 w 296210"/>
                  <a:gd name="connsiteY83" fmla="*/ 250930 h 336550"/>
                  <a:gd name="connsiteX84" fmla="*/ 102107 w 296210"/>
                  <a:gd name="connsiteY84" fmla="*/ 236474 h 336550"/>
                  <a:gd name="connsiteX85" fmla="*/ 94221 w 296210"/>
                  <a:gd name="connsiteY85" fmla="*/ 216762 h 336550"/>
                  <a:gd name="connsiteX86" fmla="*/ 79764 w 296210"/>
                  <a:gd name="connsiteY86" fmla="*/ 185222 h 336550"/>
                  <a:gd name="connsiteX87" fmla="*/ 69250 w 296210"/>
                  <a:gd name="connsiteY87" fmla="*/ 156311 h 336550"/>
                  <a:gd name="connsiteX88" fmla="*/ 67936 w 296210"/>
                  <a:gd name="connsiteY88" fmla="*/ 149740 h 336550"/>
                  <a:gd name="connsiteX89" fmla="*/ 67936 w 296210"/>
                  <a:gd name="connsiteY89" fmla="*/ 141855 h 336550"/>
                  <a:gd name="connsiteX90" fmla="*/ 67936 w 296210"/>
                  <a:gd name="connsiteY90" fmla="*/ 139227 h 336550"/>
                  <a:gd name="connsiteX91" fmla="*/ 73193 w 296210"/>
                  <a:gd name="connsiteY91" fmla="*/ 109001 h 336550"/>
                  <a:gd name="connsiteX92" fmla="*/ 90278 w 296210"/>
                  <a:gd name="connsiteY92" fmla="*/ 86660 h 336550"/>
                  <a:gd name="connsiteX93" fmla="*/ 115249 w 296210"/>
                  <a:gd name="connsiteY93" fmla="*/ 73519 h 336550"/>
                  <a:gd name="connsiteX94" fmla="*/ 148105 w 296210"/>
                  <a:gd name="connsiteY94" fmla="*/ 68262 h 336550"/>
                  <a:gd name="connsiteX95" fmla="*/ 230737 w 296210"/>
                  <a:gd name="connsiteY95" fmla="*/ 20380 h 336550"/>
                  <a:gd name="connsiteX96" fmla="*/ 238620 w 296210"/>
                  <a:gd name="connsiteY96" fmla="*/ 20380 h 336550"/>
                  <a:gd name="connsiteX97" fmla="*/ 242561 w 296210"/>
                  <a:gd name="connsiteY97" fmla="*/ 27030 h 336550"/>
                  <a:gd name="connsiteX98" fmla="*/ 241247 w 296210"/>
                  <a:gd name="connsiteY98" fmla="*/ 36341 h 336550"/>
                  <a:gd name="connsiteX99" fmla="*/ 224168 w 296210"/>
                  <a:gd name="connsiteY99" fmla="*/ 61613 h 336550"/>
                  <a:gd name="connsiteX100" fmla="*/ 217599 w 296210"/>
                  <a:gd name="connsiteY100" fmla="*/ 66933 h 336550"/>
                  <a:gd name="connsiteX101" fmla="*/ 209716 w 296210"/>
                  <a:gd name="connsiteY101" fmla="*/ 66933 h 336550"/>
                  <a:gd name="connsiteX102" fmla="*/ 204461 w 296210"/>
                  <a:gd name="connsiteY102" fmla="*/ 60282 h 336550"/>
                  <a:gd name="connsiteX103" fmla="*/ 207089 w 296210"/>
                  <a:gd name="connsiteY103" fmla="*/ 50972 h 336550"/>
                  <a:gd name="connsiteX104" fmla="*/ 224168 w 296210"/>
                  <a:gd name="connsiteY104" fmla="*/ 25700 h 336550"/>
                  <a:gd name="connsiteX105" fmla="*/ 230737 w 296210"/>
                  <a:gd name="connsiteY105" fmla="*/ 20380 h 336550"/>
                  <a:gd name="connsiteX106" fmla="*/ 59177 w 296210"/>
                  <a:gd name="connsiteY106" fmla="*/ 20380 h 336550"/>
                  <a:gd name="connsiteX107" fmla="*/ 67060 w 296210"/>
                  <a:gd name="connsiteY107" fmla="*/ 20380 h 336550"/>
                  <a:gd name="connsiteX108" fmla="*/ 73629 w 296210"/>
                  <a:gd name="connsiteY108" fmla="*/ 25700 h 336550"/>
                  <a:gd name="connsiteX109" fmla="*/ 90709 w 296210"/>
                  <a:gd name="connsiteY109" fmla="*/ 50972 h 336550"/>
                  <a:gd name="connsiteX110" fmla="*/ 93336 w 296210"/>
                  <a:gd name="connsiteY110" fmla="*/ 60282 h 336550"/>
                  <a:gd name="connsiteX111" fmla="*/ 88081 w 296210"/>
                  <a:gd name="connsiteY111" fmla="*/ 66933 h 336550"/>
                  <a:gd name="connsiteX112" fmla="*/ 81512 w 296210"/>
                  <a:gd name="connsiteY112" fmla="*/ 66933 h 336550"/>
                  <a:gd name="connsiteX113" fmla="*/ 73629 w 296210"/>
                  <a:gd name="connsiteY113" fmla="*/ 61613 h 336550"/>
                  <a:gd name="connsiteX114" fmla="*/ 57863 w 296210"/>
                  <a:gd name="connsiteY114" fmla="*/ 36341 h 336550"/>
                  <a:gd name="connsiteX115" fmla="*/ 55236 w 296210"/>
                  <a:gd name="connsiteY115" fmla="*/ 27030 h 336550"/>
                  <a:gd name="connsiteX116" fmla="*/ 59177 w 296210"/>
                  <a:gd name="connsiteY116" fmla="*/ 20380 h 336550"/>
                  <a:gd name="connsiteX117" fmla="*/ 148264 w 296210"/>
                  <a:gd name="connsiteY117" fmla="*/ 0 h 336550"/>
                  <a:gd name="connsiteX118" fmla="*/ 155884 w 296210"/>
                  <a:gd name="connsiteY118" fmla="*/ 2633 h 336550"/>
                  <a:gd name="connsiteX119" fmla="*/ 158424 w 296210"/>
                  <a:gd name="connsiteY119" fmla="*/ 11848 h 336550"/>
                  <a:gd name="connsiteX120" fmla="*/ 158424 w 296210"/>
                  <a:gd name="connsiteY120" fmla="*/ 42127 h 336550"/>
                  <a:gd name="connsiteX121" fmla="*/ 155884 w 296210"/>
                  <a:gd name="connsiteY121" fmla="*/ 50026 h 336550"/>
                  <a:gd name="connsiteX122" fmla="*/ 148264 w 296210"/>
                  <a:gd name="connsiteY122" fmla="*/ 53975 h 336550"/>
                  <a:gd name="connsiteX123" fmla="*/ 141914 w 296210"/>
                  <a:gd name="connsiteY123" fmla="*/ 50026 h 336550"/>
                  <a:gd name="connsiteX124" fmla="*/ 139374 w 296210"/>
                  <a:gd name="connsiteY124" fmla="*/ 42127 h 336550"/>
                  <a:gd name="connsiteX125" fmla="*/ 139374 w 296210"/>
                  <a:gd name="connsiteY125" fmla="*/ 11848 h 336550"/>
                  <a:gd name="connsiteX126" fmla="*/ 141914 w 296210"/>
                  <a:gd name="connsiteY126" fmla="*/ 2633 h 336550"/>
                  <a:gd name="connsiteX127" fmla="*/ 148264 w 296210"/>
                  <a:gd name="connsiteY127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296210" h="336550">
                    <a:moveTo>
                      <a:pt x="112848" y="312737"/>
                    </a:moveTo>
                    <a:lnTo>
                      <a:pt x="183364" y="312737"/>
                    </a:lnTo>
                    <a:cubicBezTo>
                      <a:pt x="184670" y="312737"/>
                      <a:pt x="185976" y="314060"/>
                      <a:pt x="187281" y="314060"/>
                    </a:cubicBezTo>
                    <a:cubicBezTo>
                      <a:pt x="188587" y="315383"/>
                      <a:pt x="188587" y="316706"/>
                      <a:pt x="188587" y="318029"/>
                    </a:cubicBezTo>
                    <a:cubicBezTo>
                      <a:pt x="188587" y="331258"/>
                      <a:pt x="188587" y="331258"/>
                      <a:pt x="188587" y="331258"/>
                    </a:cubicBezTo>
                    <a:cubicBezTo>
                      <a:pt x="188587" y="332581"/>
                      <a:pt x="188587" y="333904"/>
                      <a:pt x="187281" y="335227"/>
                    </a:cubicBezTo>
                    <a:cubicBezTo>
                      <a:pt x="185976" y="336550"/>
                      <a:pt x="184670" y="336550"/>
                      <a:pt x="183364" y="336550"/>
                    </a:cubicBezTo>
                    <a:cubicBezTo>
                      <a:pt x="112848" y="336550"/>
                      <a:pt x="112848" y="336550"/>
                      <a:pt x="112848" y="336550"/>
                    </a:cubicBezTo>
                    <a:cubicBezTo>
                      <a:pt x="108930" y="336550"/>
                      <a:pt x="107624" y="335227"/>
                      <a:pt x="107624" y="331258"/>
                    </a:cubicBezTo>
                    <a:cubicBezTo>
                      <a:pt x="107624" y="318029"/>
                      <a:pt x="107624" y="318029"/>
                      <a:pt x="107624" y="318029"/>
                    </a:cubicBezTo>
                    <a:cubicBezTo>
                      <a:pt x="107624" y="316706"/>
                      <a:pt x="107624" y="315383"/>
                      <a:pt x="108930" y="314060"/>
                    </a:cubicBezTo>
                    <a:cubicBezTo>
                      <a:pt x="110236" y="314060"/>
                      <a:pt x="111542" y="312737"/>
                      <a:pt x="112848" y="312737"/>
                    </a:cubicBezTo>
                    <a:close/>
                    <a:moveTo>
                      <a:pt x="112848" y="277812"/>
                    </a:moveTo>
                    <a:lnTo>
                      <a:pt x="183364" y="277812"/>
                    </a:lnTo>
                    <a:cubicBezTo>
                      <a:pt x="184670" y="277812"/>
                      <a:pt x="185976" y="279047"/>
                      <a:pt x="187281" y="280282"/>
                    </a:cubicBezTo>
                    <a:cubicBezTo>
                      <a:pt x="188587" y="281516"/>
                      <a:pt x="188587" y="282751"/>
                      <a:pt x="188587" y="283986"/>
                    </a:cubicBezTo>
                    <a:cubicBezTo>
                      <a:pt x="188587" y="295098"/>
                      <a:pt x="188587" y="295098"/>
                      <a:pt x="188587" y="295098"/>
                    </a:cubicBezTo>
                    <a:cubicBezTo>
                      <a:pt x="188587" y="296333"/>
                      <a:pt x="188587" y="297568"/>
                      <a:pt x="187281" y="298802"/>
                    </a:cubicBezTo>
                    <a:cubicBezTo>
                      <a:pt x="185976" y="300037"/>
                      <a:pt x="184670" y="300037"/>
                      <a:pt x="183364" y="300037"/>
                    </a:cubicBezTo>
                    <a:cubicBezTo>
                      <a:pt x="112848" y="300037"/>
                      <a:pt x="112848" y="300037"/>
                      <a:pt x="112848" y="300037"/>
                    </a:cubicBezTo>
                    <a:cubicBezTo>
                      <a:pt x="111542" y="300037"/>
                      <a:pt x="110236" y="300037"/>
                      <a:pt x="108930" y="298802"/>
                    </a:cubicBezTo>
                    <a:cubicBezTo>
                      <a:pt x="107624" y="297568"/>
                      <a:pt x="107624" y="296333"/>
                      <a:pt x="107624" y="295098"/>
                    </a:cubicBezTo>
                    <a:cubicBezTo>
                      <a:pt x="107624" y="283986"/>
                      <a:pt x="107624" y="283986"/>
                      <a:pt x="107624" y="283986"/>
                    </a:cubicBezTo>
                    <a:cubicBezTo>
                      <a:pt x="107624" y="280282"/>
                      <a:pt x="108930" y="277812"/>
                      <a:pt x="112848" y="277812"/>
                    </a:cubicBezTo>
                    <a:close/>
                    <a:moveTo>
                      <a:pt x="255726" y="165100"/>
                    </a:moveTo>
                    <a:lnTo>
                      <a:pt x="286005" y="170447"/>
                    </a:lnTo>
                    <a:cubicBezTo>
                      <a:pt x="288637" y="170447"/>
                      <a:pt x="291270" y="171784"/>
                      <a:pt x="293903" y="174458"/>
                    </a:cubicBezTo>
                    <a:cubicBezTo>
                      <a:pt x="295220" y="177132"/>
                      <a:pt x="296536" y="179805"/>
                      <a:pt x="295220" y="182479"/>
                    </a:cubicBezTo>
                    <a:cubicBezTo>
                      <a:pt x="295220" y="185153"/>
                      <a:pt x="293903" y="186490"/>
                      <a:pt x="291270" y="189163"/>
                    </a:cubicBezTo>
                    <a:cubicBezTo>
                      <a:pt x="288637" y="190500"/>
                      <a:pt x="286005" y="190500"/>
                      <a:pt x="283372" y="190500"/>
                    </a:cubicBezTo>
                    <a:cubicBezTo>
                      <a:pt x="283372" y="190500"/>
                      <a:pt x="283372" y="190500"/>
                      <a:pt x="253093" y="185153"/>
                    </a:cubicBezTo>
                    <a:cubicBezTo>
                      <a:pt x="249144" y="185153"/>
                      <a:pt x="246511" y="183816"/>
                      <a:pt x="245194" y="181142"/>
                    </a:cubicBezTo>
                    <a:cubicBezTo>
                      <a:pt x="242561" y="178468"/>
                      <a:pt x="242561" y="175795"/>
                      <a:pt x="242561" y="173121"/>
                    </a:cubicBezTo>
                    <a:cubicBezTo>
                      <a:pt x="243878" y="170447"/>
                      <a:pt x="245194" y="169111"/>
                      <a:pt x="247827" y="166437"/>
                    </a:cubicBezTo>
                    <a:cubicBezTo>
                      <a:pt x="249144" y="165100"/>
                      <a:pt x="253093" y="165100"/>
                      <a:pt x="255726" y="165100"/>
                    </a:cubicBezTo>
                    <a:close/>
                    <a:moveTo>
                      <a:pt x="40484" y="165100"/>
                    </a:moveTo>
                    <a:cubicBezTo>
                      <a:pt x="43117" y="165100"/>
                      <a:pt x="47066" y="165100"/>
                      <a:pt x="49699" y="166437"/>
                    </a:cubicBezTo>
                    <a:cubicBezTo>
                      <a:pt x="51016" y="169111"/>
                      <a:pt x="53649" y="170447"/>
                      <a:pt x="53649" y="173121"/>
                    </a:cubicBezTo>
                    <a:cubicBezTo>
                      <a:pt x="53649" y="175795"/>
                      <a:pt x="53649" y="178468"/>
                      <a:pt x="51016" y="181142"/>
                    </a:cubicBezTo>
                    <a:cubicBezTo>
                      <a:pt x="49699" y="183816"/>
                      <a:pt x="47066" y="185153"/>
                      <a:pt x="43117" y="185153"/>
                    </a:cubicBezTo>
                    <a:cubicBezTo>
                      <a:pt x="12838" y="190500"/>
                      <a:pt x="12838" y="190500"/>
                      <a:pt x="12838" y="190500"/>
                    </a:cubicBezTo>
                    <a:cubicBezTo>
                      <a:pt x="10205" y="190500"/>
                      <a:pt x="7573" y="190500"/>
                      <a:pt x="4940" y="189163"/>
                    </a:cubicBezTo>
                    <a:cubicBezTo>
                      <a:pt x="2307" y="186490"/>
                      <a:pt x="990" y="185153"/>
                      <a:pt x="990" y="182479"/>
                    </a:cubicBezTo>
                    <a:cubicBezTo>
                      <a:pt x="-326" y="179805"/>
                      <a:pt x="990" y="177132"/>
                      <a:pt x="2307" y="174458"/>
                    </a:cubicBezTo>
                    <a:cubicBezTo>
                      <a:pt x="4940" y="171784"/>
                      <a:pt x="7573" y="170447"/>
                      <a:pt x="10205" y="170447"/>
                    </a:cubicBezTo>
                    <a:close/>
                    <a:moveTo>
                      <a:pt x="288721" y="84137"/>
                    </a:moveTo>
                    <a:cubicBezTo>
                      <a:pt x="291326" y="85407"/>
                      <a:pt x="293931" y="86677"/>
                      <a:pt x="295234" y="89217"/>
                    </a:cubicBezTo>
                    <a:cubicBezTo>
                      <a:pt x="296536" y="91757"/>
                      <a:pt x="296536" y="94297"/>
                      <a:pt x="295234" y="96837"/>
                    </a:cubicBezTo>
                    <a:cubicBezTo>
                      <a:pt x="293931" y="99377"/>
                      <a:pt x="291326" y="101917"/>
                      <a:pt x="288721" y="103187"/>
                    </a:cubicBezTo>
                    <a:cubicBezTo>
                      <a:pt x="288721" y="103187"/>
                      <a:pt x="288721" y="103187"/>
                      <a:pt x="261367" y="114617"/>
                    </a:cubicBezTo>
                    <a:cubicBezTo>
                      <a:pt x="258762" y="115887"/>
                      <a:pt x="254854" y="115887"/>
                      <a:pt x="252249" y="115887"/>
                    </a:cubicBezTo>
                    <a:cubicBezTo>
                      <a:pt x="249644" y="114617"/>
                      <a:pt x="248341" y="113347"/>
                      <a:pt x="247039" y="110807"/>
                    </a:cubicBezTo>
                    <a:cubicBezTo>
                      <a:pt x="245736" y="108267"/>
                      <a:pt x="245736" y="105727"/>
                      <a:pt x="247039" y="103187"/>
                    </a:cubicBezTo>
                    <a:cubicBezTo>
                      <a:pt x="248341" y="100647"/>
                      <a:pt x="250947" y="98107"/>
                      <a:pt x="253552" y="96837"/>
                    </a:cubicBezTo>
                    <a:lnTo>
                      <a:pt x="280905" y="85407"/>
                    </a:lnTo>
                    <a:cubicBezTo>
                      <a:pt x="283511" y="84137"/>
                      <a:pt x="286116" y="84137"/>
                      <a:pt x="288721" y="84137"/>
                    </a:cubicBezTo>
                    <a:close/>
                    <a:moveTo>
                      <a:pt x="7489" y="84137"/>
                    </a:moveTo>
                    <a:cubicBezTo>
                      <a:pt x="10094" y="84137"/>
                      <a:pt x="12699" y="84137"/>
                      <a:pt x="15305" y="85407"/>
                    </a:cubicBezTo>
                    <a:lnTo>
                      <a:pt x="43961" y="96837"/>
                    </a:lnTo>
                    <a:cubicBezTo>
                      <a:pt x="46566" y="98107"/>
                      <a:pt x="47869" y="100647"/>
                      <a:pt x="49171" y="103187"/>
                    </a:cubicBezTo>
                    <a:cubicBezTo>
                      <a:pt x="50474" y="105727"/>
                      <a:pt x="50474" y="108267"/>
                      <a:pt x="49171" y="110807"/>
                    </a:cubicBezTo>
                    <a:cubicBezTo>
                      <a:pt x="49171" y="113347"/>
                      <a:pt x="46566" y="114617"/>
                      <a:pt x="43961" y="115887"/>
                    </a:cubicBezTo>
                    <a:cubicBezTo>
                      <a:pt x="41356" y="115887"/>
                      <a:pt x="37448" y="115887"/>
                      <a:pt x="34843" y="114617"/>
                    </a:cubicBezTo>
                    <a:cubicBezTo>
                      <a:pt x="7489" y="103187"/>
                      <a:pt x="7489" y="103187"/>
                      <a:pt x="7489" y="103187"/>
                    </a:cubicBezTo>
                    <a:cubicBezTo>
                      <a:pt x="4884" y="101917"/>
                      <a:pt x="2279" y="99377"/>
                      <a:pt x="976" y="96837"/>
                    </a:cubicBezTo>
                    <a:cubicBezTo>
                      <a:pt x="-326" y="94297"/>
                      <a:pt x="-326" y="91757"/>
                      <a:pt x="976" y="89217"/>
                    </a:cubicBezTo>
                    <a:cubicBezTo>
                      <a:pt x="2279" y="86677"/>
                      <a:pt x="4884" y="85407"/>
                      <a:pt x="7489" y="84137"/>
                    </a:cubicBezTo>
                    <a:close/>
                    <a:moveTo>
                      <a:pt x="148105" y="68262"/>
                    </a:moveTo>
                    <a:cubicBezTo>
                      <a:pt x="159933" y="68262"/>
                      <a:pt x="170447" y="69576"/>
                      <a:pt x="180961" y="73519"/>
                    </a:cubicBezTo>
                    <a:cubicBezTo>
                      <a:pt x="190161" y="76147"/>
                      <a:pt x="198047" y="80089"/>
                      <a:pt x="205932" y="86660"/>
                    </a:cubicBezTo>
                    <a:cubicBezTo>
                      <a:pt x="212503" y="93231"/>
                      <a:pt x="219075" y="99802"/>
                      <a:pt x="223017" y="109001"/>
                    </a:cubicBezTo>
                    <a:cubicBezTo>
                      <a:pt x="226960" y="116886"/>
                      <a:pt x="228274" y="127399"/>
                      <a:pt x="228274" y="139227"/>
                    </a:cubicBezTo>
                    <a:cubicBezTo>
                      <a:pt x="228274" y="139227"/>
                      <a:pt x="228274" y="140541"/>
                      <a:pt x="228274" y="140541"/>
                    </a:cubicBezTo>
                    <a:cubicBezTo>
                      <a:pt x="228274" y="140541"/>
                      <a:pt x="228274" y="140541"/>
                      <a:pt x="228274" y="141855"/>
                    </a:cubicBezTo>
                    <a:cubicBezTo>
                      <a:pt x="228274" y="147112"/>
                      <a:pt x="228274" y="151054"/>
                      <a:pt x="226960" y="156311"/>
                    </a:cubicBezTo>
                    <a:cubicBezTo>
                      <a:pt x="224332" y="165510"/>
                      <a:pt x="221703" y="174709"/>
                      <a:pt x="216446" y="185222"/>
                    </a:cubicBezTo>
                    <a:cubicBezTo>
                      <a:pt x="212503" y="194421"/>
                      <a:pt x="207246" y="204935"/>
                      <a:pt x="201989" y="216762"/>
                    </a:cubicBezTo>
                    <a:cubicBezTo>
                      <a:pt x="198047" y="223333"/>
                      <a:pt x="195418" y="229904"/>
                      <a:pt x="194104" y="236474"/>
                    </a:cubicBezTo>
                    <a:cubicBezTo>
                      <a:pt x="192790" y="241731"/>
                      <a:pt x="191475" y="246988"/>
                      <a:pt x="190161" y="250930"/>
                    </a:cubicBezTo>
                    <a:cubicBezTo>
                      <a:pt x="190161" y="256187"/>
                      <a:pt x="188847" y="258815"/>
                      <a:pt x="187533" y="261443"/>
                    </a:cubicBezTo>
                    <a:cubicBezTo>
                      <a:pt x="186218" y="264072"/>
                      <a:pt x="184904" y="265386"/>
                      <a:pt x="182276" y="266700"/>
                    </a:cubicBezTo>
                    <a:cubicBezTo>
                      <a:pt x="113935" y="266700"/>
                      <a:pt x="113935" y="266700"/>
                      <a:pt x="113935" y="266700"/>
                    </a:cubicBezTo>
                    <a:cubicBezTo>
                      <a:pt x="111306" y="265386"/>
                      <a:pt x="108678" y="264072"/>
                      <a:pt x="108678" y="261443"/>
                    </a:cubicBezTo>
                    <a:cubicBezTo>
                      <a:pt x="107364" y="258815"/>
                      <a:pt x="106049" y="256187"/>
                      <a:pt x="106049" y="250930"/>
                    </a:cubicBezTo>
                    <a:cubicBezTo>
                      <a:pt x="104735" y="246988"/>
                      <a:pt x="103421" y="241731"/>
                      <a:pt x="102107" y="236474"/>
                    </a:cubicBezTo>
                    <a:cubicBezTo>
                      <a:pt x="100792" y="229904"/>
                      <a:pt x="98164" y="223333"/>
                      <a:pt x="94221" y="216762"/>
                    </a:cubicBezTo>
                    <a:cubicBezTo>
                      <a:pt x="88964" y="204935"/>
                      <a:pt x="83707" y="194421"/>
                      <a:pt x="79764" y="185222"/>
                    </a:cubicBezTo>
                    <a:cubicBezTo>
                      <a:pt x="74507" y="174709"/>
                      <a:pt x="71879" y="165510"/>
                      <a:pt x="69250" y="156311"/>
                    </a:cubicBezTo>
                    <a:cubicBezTo>
                      <a:pt x="69250" y="154997"/>
                      <a:pt x="69250" y="152368"/>
                      <a:pt x="67936" y="149740"/>
                    </a:cubicBezTo>
                    <a:cubicBezTo>
                      <a:pt x="67936" y="141855"/>
                      <a:pt x="67936" y="141855"/>
                      <a:pt x="67936" y="141855"/>
                    </a:cubicBezTo>
                    <a:cubicBezTo>
                      <a:pt x="67936" y="139227"/>
                      <a:pt x="67936" y="139227"/>
                      <a:pt x="67936" y="139227"/>
                    </a:cubicBezTo>
                    <a:cubicBezTo>
                      <a:pt x="67936" y="127399"/>
                      <a:pt x="69250" y="116886"/>
                      <a:pt x="73193" y="109001"/>
                    </a:cubicBezTo>
                    <a:cubicBezTo>
                      <a:pt x="78450" y="99802"/>
                      <a:pt x="83707" y="93231"/>
                      <a:pt x="90278" y="86660"/>
                    </a:cubicBezTo>
                    <a:cubicBezTo>
                      <a:pt x="98164" y="80089"/>
                      <a:pt x="106049" y="76147"/>
                      <a:pt x="115249" y="73519"/>
                    </a:cubicBezTo>
                    <a:cubicBezTo>
                      <a:pt x="125763" y="69576"/>
                      <a:pt x="136277" y="68262"/>
                      <a:pt x="148105" y="68262"/>
                    </a:cubicBezTo>
                    <a:close/>
                    <a:moveTo>
                      <a:pt x="230737" y="20380"/>
                    </a:moveTo>
                    <a:cubicBezTo>
                      <a:pt x="233365" y="19050"/>
                      <a:pt x="235992" y="19050"/>
                      <a:pt x="238620" y="20380"/>
                    </a:cubicBezTo>
                    <a:cubicBezTo>
                      <a:pt x="241247" y="23040"/>
                      <a:pt x="242561" y="24370"/>
                      <a:pt x="242561" y="27030"/>
                    </a:cubicBezTo>
                    <a:cubicBezTo>
                      <a:pt x="242561" y="31021"/>
                      <a:pt x="242561" y="33681"/>
                      <a:pt x="241247" y="36341"/>
                    </a:cubicBezTo>
                    <a:cubicBezTo>
                      <a:pt x="241247" y="36341"/>
                      <a:pt x="241247" y="36341"/>
                      <a:pt x="224168" y="61613"/>
                    </a:cubicBezTo>
                    <a:cubicBezTo>
                      <a:pt x="221541" y="64273"/>
                      <a:pt x="220227" y="66933"/>
                      <a:pt x="217599" y="66933"/>
                    </a:cubicBezTo>
                    <a:cubicBezTo>
                      <a:pt x="213658" y="68263"/>
                      <a:pt x="211030" y="68263"/>
                      <a:pt x="209716" y="66933"/>
                    </a:cubicBezTo>
                    <a:cubicBezTo>
                      <a:pt x="207089" y="64273"/>
                      <a:pt x="205775" y="62943"/>
                      <a:pt x="204461" y="60282"/>
                    </a:cubicBezTo>
                    <a:cubicBezTo>
                      <a:pt x="204461" y="56292"/>
                      <a:pt x="205775" y="53632"/>
                      <a:pt x="207089" y="50972"/>
                    </a:cubicBezTo>
                    <a:lnTo>
                      <a:pt x="224168" y="25700"/>
                    </a:lnTo>
                    <a:cubicBezTo>
                      <a:pt x="225482" y="23040"/>
                      <a:pt x="228110" y="20380"/>
                      <a:pt x="230737" y="20380"/>
                    </a:cubicBezTo>
                    <a:close/>
                    <a:moveTo>
                      <a:pt x="59177" y="20380"/>
                    </a:moveTo>
                    <a:cubicBezTo>
                      <a:pt x="61805" y="19050"/>
                      <a:pt x="64432" y="19050"/>
                      <a:pt x="67060" y="20380"/>
                    </a:cubicBezTo>
                    <a:cubicBezTo>
                      <a:pt x="69688" y="20380"/>
                      <a:pt x="72316" y="23040"/>
                      <a:pt x="73629" y="25700"/>
                    </a:cubicBezTo>
                    <a:lnTo>
                      <a:pt x="90709" y="50972"/>
                    </a:lnTo>
                    <a:cubicBezTo>
                      <a:pt x="92022" y="53632"/>
                      <a:pt x="93336" y="56292"/>
                      <a:pt x="93336" y="60282"/>
                    </a:cubicBezTo>
                    <a:cubicBezTo>
                      <a:pt x="92022" y="62943"/>
                      <a:pt x="90709" y="64273"/>
                      <a:pt x="88081" y="66933"/>
                    </a:cubicBezTo>
                    <a:cubicBezTo>
                      <a:pt x="86767" y="68263"/>
                      <a:pt x="84140" y="68263"/>
                      <a:pt x="81512" y="66933"/>
                    </a:cubicBezTo>
                    <a:cubicBezTo>
                      <a:pt x="77571" y="66933"/>
                      <a:pt x="76257" y="64273"/>
                      <a:pt x="73629" y="61613"/>
                    </a:cubicBezTo>
                    <a:cubicBezTo>
                      <a:pt x="57863" y="36341"/>
                      <a:pt x="57863" y="36341"/>
                      <a:pt x="57863" y="36341"/>
                    </a:cubicBezTo>
                    <a:cubicBezTo>
                      <a:pt x="55236" y="33681"/>
                      <a:pt x="55236" y="31021"/>
                      <a:pt x="55236" y="27030"/>
                    </a:cubicBezTo>
                    <a:cubicBezTo>
                      <a:pt x="55236" y="24370"/>
                      <a:pt x="57863" y="23040"/>
                      <a:pt x="59177" y="20380"/>
                    </a:cubicBezTo>
                    <a:close/>
                    <a:moveTo>
                      <a:pt x="148264" y="0"/>
                    </a:moveTo>
                    <a:cubicBezTo>
                      <a:pt x="150804" y="0"/>
                      <a:pt x="153344" y="1316"/>
                      <a:pt x="155884" y="2633"/>
                    </a:cubicBezTo>
                    <a:cubicBezTo>
                      <a:pt x="157154" y="5266"/>
                      <a:pt x="158424" y="7899"/>
                      <a:pt x="158424" y="11848"/>
                    </a:cubicBezTo>
                    <a:lnTo>
                      <a:pt x="158424" y="42127"/>
                    </a:lnTo>
                    <a:cubicBezTo>
                      <a:pt x="158424" y="44760"/>
                      <a:pt x="157154" y="48709"/>
                      <a:pt x="155884" y="50026"/>
                    </a:cubicBezTo>
                    <a:cubicBezTo>
                      <a:pt x="153344" y="52658"/>
                      <a:pt x="150804" y="53975"/>
                      <a:pt x="148264" y="53975"/>
                    </a:cubicBezTo>
                    <a:cubicBezTo>
                      <a:pt x="145724" y="53975"/>
                      <a:pt x="144454" y="52658"/>
                      <a:pt x="141914" y="50026"/>
                    </a:cubicBezTo>
                    <a:cubicBezTo>
                      <a:pt x="140644" y="48709"/>
                      <a:pt x="139374" y="44760"/>
                      <a:pt x="139374" y="42127"/>
                    </a:cubicBezTo>
                    <a:cubicBezTo>
                      <a:pt x="139374" y="11848"/>
                      <a:pt x="139374" y="11848"/>
                      <a:pt x="139374" y="11848"/>
                    </a:cubicBezTo>
                    <a:cubicBezTo>
                      <a:pt x="139374" y="7899"/>
                      <a:pt x="140644" y="5266"/>
                      <a:pt x="141914" y="2633"/>
                    </a:cubicBezTo>
                    <a:cubicBezTo>
                      <a:pt x="144454" y="1316"/>
                      <a:pt x="145724" y="0"/>
                      <a:pt x="14826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15" name="组合 114"/>
            <p:cNvGrpSpPr/>
            <p:nvPr/>
          </p:nvGrpSpPr>
          <p:grpSpPr>
            <a:xfrm>
              <a:off x="4514850" y="4503738"/>
              <a:ext cx="1162050" cy="1162050"/>
              <a:chOff x="2838450" y="1838325"/>
              <a:chExt cx="1295400" cy="1295400"/>
            </a:xfrm>
          </p:grpSpPr>
          <p:sp>
            <p:nvSpPr>
              <p:cNvPr id="122" name="椭圆 121"/>
              <p:cNvSpPr/>
              <p:nvPr/>
            </p:nvSpPr>
            <p:spPr>
              <a:xfrm>
                <a:off x="2838450" y="1838325"/>
                <a:ext cx="1295400" cy="1295400"/>
              </a:xfrm>
              <a:prstGeom prst="ellips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23" name="椭圆 74"/>
              <p:cNvSpPr/>
              <p:nvPr/>
            </p:nvSpPr>
            <p:spPr>
              <a:xfrm>
                <a:off x="3162300" y="2265993"/>
                <a:ext cx="647700" cy="440063"/>
              </a:xfrm>
              <a:custGeom>
                <a:avLst/>
                <a:gdLst>
                  <a:gd name="connsiteX0" fmla="*/ 131671 w 331788"/>
                  <a:gd name="connsiteY0" fmla="*/ 111125 h 225425"/>
                  <a:gd name="connsiteX1" fmla="*/ 131671 w 331788"/>
                  <a:gd name="connsiteY1" fmla="*/ 116299 h 225425"/>
                  <a:gd name="connsiteX2" fmla="*/ 125095 w 331788"/>
                  <a:gd name="connsiteY2" fmla="*/ 118886 h 225425"/>
                  <a:gd name="connsiteX3" fmla="*/ 119833 w 331788"/>
                  <a:gd name="connsiteY3" fmla="*/ 122767 h 225425"/>
                  <a:gd name="connsiteX4" fmla="*/ 117202 w 331788"/>
                  <a:gd name="connsiteY4" fmla="*/ 126647 h 225425"/>
                  <a:gd name="connsiteX5" fmla="*/ 115887 w 331788"/>
                  <a:gd name="connsiteY5" fmla="*/ 133115 h 225425"/>
                  <a:gd name="connsiteX6" fmla="*/ 115887 w 331788"/>
                  <a:gd name="connsiteY6" fmla="*/ 138289 h 225425"/>
                  <a:gd name="connsiteX7" fmla="*/ 119833 w 331788"/>
                  <a:gd name="connsiteY7" fmla="*/ 143463 h 225425"/>
                  <a:gd name="connsiteX8" fmla="*/ 126410 w 331788"/>
                  <a:gd name="connsiteY8" fmla="*/ 148637 h 225425"/>
                  <a:gd name="connsiteX9" fmla="*/ 138248 w 331788"/>
                  <a:gd name="connsiteY9" fmla="*/ 152518 h 225425"/>
                  <a:gd name="connsiteX10" fmla="*/ 142194 w 331788"/>
                  <a:gd name="connsiteY10" fmla="*/ 152518 h 225425"/>
                  <a:gd name="connsiteX11" fmla="*/ 146141 w 331788"/>
                  <a:gd name="connsiteY11" fmla="*/ 153811 h 225425"/>
                  <a:gd name="connsiteX12" fmla="*/ 148771 w 331788"/>
                  <a:gd name="connsiteY12" fmla="*/ 156398 h 225425"/>
                  <a:gd name="connsiteX13" fmla="*/ 150087 w 331788"/>
                  <a:gd name="connsiteY13" fmla="*/ 158985 h 225425"/>
                  <a:gd name="connsiteX14" fmla="*/ 147456 w 331788"/>
                  <a:gd name="connsiteY14" fmla="*/ 162866 h 225425"/>
                  <a:gd name="connsiteX15" fmla="*/ 142194 w 331788"/>
                  <a:gd name="connsiteY15" fmla="*/ 164159 h 225425"/>
                  <a:gd name="connsiteX16" fmla="*/ 138248 w 331788"/>
                  <a:gd name="connsiteY16" fmla="*/ 164159 h 225425"/>
                  <a:gd name="connsiteX17" fmla="*/ 134302 w 331788"/>
                  <a:gd name="connsiteY17" fmla="*/ 162866 h 225425"/>
                  <a:gd name="connsiteX18" fmla="*/ 131671 w 331788"/>
                  <a:gd name="connsiteY18" fmla="*/ 160279 h 225425"/>
                  <a:gd name="connsiteX19" fmla="*/ 127725 w 331788"/>
                  <a:gd name="connsiteY19" fmla="*/ 157692 h 225425"/>
                  <a:gd name="connsiteX20" fmla="*/ 115887 w 331788"/>
                  <a:gd name="connsiteY20" fmla="*/ 157692 h 225425"/>
                  <a:gd name="connsiteX21" fmla="*/ 115887 w 331788"/>
                  <a:gd name="connsiteY21" fmla="*/ 175801 h 225425"/>
                  <a:gd name="connsiteX22" fmla="*/ 127725 w 331788"/>
                  <a:gd name="connsiteY22" fmla="*/ 175801 h 225425"/>
                  <a:gd name="connsiteX23" fmla="*/ 127725 w 331788"/>
                  <a:gd name="connsiteY23" fmla="*/ 173214 h 225425"/>
                  <a:gd name="connsiteX24" fmla="*/ 130356 w 331788"/>
                  <a:gd name="connsiteY24" fmla="*/ 173214 h 225425"/>
                  <a:gd name="connsiteX25" fmla="*/ 131671 w 331788"/>
                  <a:gd name="connsiteY25" fmla="*/ 174507 h 225425"/>
                  <a:gd name="connsiteX26" fmla="*/ 131671 w 331788"/>
                  <a:gd name="connsiteY26" fmla="*/ 180975 h 225425"/>
                  <a:gd name="connsiteX27" fmla="*/ 143510 w 331788"/>
                  <a:gd name="connsiteY27" fmla="*/ 180975 h 225425"/>
                  <a:gd name="connsiteX28" fmla="*/ 143510 w 331788"/>
                  <a:gd name="connsiteY28" fmla="*/ 175801 h 225425"/>
                  <a:gd name="connsiteX29" fmla="*/ 151402 w 331788"/>
                  <a:gd name="connsiteY29" fmla="*/ 174507 h 225425"/>
                  <a:gd name="connsiteX30" fmla="*/ 156664 w 331788"/>
                  <a:gd name="connsiteY30" fmla="*/ 170627 h 225425"/>
                  <a:gd name="connsiteX31" fmla="*/ 160610 w 331788"/>
                  <a:gd name="connsiteY31" fmla="*/ 165453 h 225425"/>
                  <a:gd name="connsiteX32" fmla="*/ 161925 w 331788"/>
                  <a:gd name="connsiteY32" fmla="*/ 158985 h 225425"/>
                  <a:gd name="connsiteX33" fmla="*/ 160610 w 331788"/>
                  <a:gd name="connsiteY33" fmla="*/ 155105 h 225425"/>
                  <a:gd name="connsiteX34" fmla="*/ 157979 w 331788"/>
                  <a:gd name="connsiteY34" fmla="*/ 149931 h 225425"/>
                  <a:gd name="connsiteX35" fmla="*/ 151402 w 331788"/>
                  <a:gd name="connsiteY35" fmla="*/ 143463 h 225425"/>
                  <a:gd name="connsiteX36" fmla="*/ 139564 w 331788"/>
                  <a:gd name="connsiteY36" fmla="*/ 140876 h 225425"/>
                  <a:gd name="connsiteX37" fmla="*/ 127725 w 331788"/>
                  <a:gd name="connsiteY37" fmla="*/ 133115 h 225425"/>
                  <a:gd name="connsiteX38" fmla="*/ 129041 w 331788"/>
                  <a:gd name="connsiteY38" fmla="*/ 129234 h 225425"/>
                  <a:gd name="connsiteX39" fmla="*/ 134302 w 331788"/>
                  <a:gd name="connsiteY39" fmla="*/ 127941 h 225425"/>
                  <a:gd name="connsiteX40" fmla="*/ 139564 w 331788"/>
                  <a:gd name="connsiteY40" fmla="*/ 127941 h 225425"/>
                  <a:gd name="connsiteX41" fmla="*/ 142194 w 331788"/>
                  <a:gd name="connsiteY41" fmla="*/ 129234 h 225425"/>
                  <a:gd name="connsiteX42" fmla="*/ 146141 w 331788"/>
                  <a:gd name="connsiteY42" fmla="*/ 131821 h 225425"/>
                  <a:gd name="connsiteX43" fmla="*/ 148771 w 331788"/>
                  <a:gd name="connsiteY43" fmla="*/ 134408 h 225425"/>
                  <a:gd name="connsiteX44" fmla="*/ 160610 w 331788"/>
                  <a:gd name="connsiteY44" fmla="*/ 134408 h 225425"/>
                  <a:gd name="connsiteX45" fmla="*/ 160610 w 331788"/>
                  <a:gd name="connsiteY45" fmla="*/ 116299 h 225425"/>
                  <a:gd name="connsiteX46" fmla="*/ 148771 w 331788"/>
                  <a:gd name="connsiteY46" fmla="*/ 116299 h 225425"/>
                  <a:gd name="connsiteX47" fmla="*/ 148771 w 331788"/>
                  <a:gd name="connsiteY47" fmla="*/ 118886 h 225425"/>
                  <a:gd name="connsiteX48" fmla="*/ 143510 w 331788"/>
                  <a:gd name="connsiteY48" fmla="*/ 117593 h 225425"/>
                  <a:gd name="connsiteX49" fmla="*/ 143510 w 331788"/>
                  <a:gd name="connsiteY49" fmla="*/ 111125 h 225425"/>
                  <a:gd name="connsiteX50" fmla="*/ 131671 w 331788"/>
                  <a:gd name="connsiteY50" fmla="*/ 111125 h 225425"/>
                  <a:gd name="connsiteX51" fmla="*/ 174079 w 331788"/>
                  <a:gd name="connsiteY51" fmla="*/ 84137 h 225425"/>
                  <a:gd name="connsiteX52" fmla="*/ 210890 w 331788"/>
                  <a:gd name="connsiteY52" fmla="*/ 146197 h 225425"/>
                  <a:gd name="connsiteX53" fmla="*/ 171450 w 331788"/>
                  <a:gd name="connsiteY53" fmla="*/ 209550 h 225425"/>
                  <a:gd name="connsiteX54" fmla="*/ 213519 w 331788"/>
                  <a:gd name="connsiteY54" fmla="*/ 209550 h 225425"/>
                  <a:gd name="connsiteX55" fmla="*/ 255588 w 331788"/>
                  <a:gd name="connsiteY55" fmla="*/ 169470 h 225425"/>
                  <a:gd name="connsiteX56" fmla="*/ 255588 w 331788"/>
                  <a:gd name="connsiteY56" fmla="*/ 125510 h 225425"/>
                  <a:gd name="connsiteX57" fmla="*/ 213519 w 331788"/>
                  <a:gd name="connsiteY57" fmla="*/ 84137 h 225425"/>
                  <a:gd name="connsiteX58" fmla="*/ 174079 w 331788"/>
                  <a:gd name="connsiteY58" fmla="*/ 84137 h 225425"/>
                  <a:gd name="connsiteX59" fmla="*/ 56529 w 331788"/>
                  <a:gd name="connsiteY59" fmla="*/ 84137 h 225425"/>
                  <a:gd name="connsiteX60" fmla="*/ 15875 w 331788"/>
                  <a:gd name="connsiteY60" fmla="*/ 124217 h 225425"/>
                  <a:gd name="connsiteX61" fmla="*/ 15875 w 331788"/>
                  <a:gd name="connsiteY61" fmla="*/ 169470 h 225425"/>
                  <a:gd name="connsiteX62" fmla="*/ 56529 w 331788"/>
                  <a:gd name="connsiteY62" fmla="*/ 209550 h 225425"/>
                  <a:gd name="connsiteX63" fmla="*/ 106363 w 331788"/>
                  <a:gd name="connsiteY63" fmla="*/ 209550 h 225425"/>
                  <a:gd name="connsiteX64" fmla="*/ 67020 w 331788"/>
                  <a:gd name="connsiteY64" fmla="*/ 146197 h 225425"/>
                  <a:gd name="connsiteX65" fmla="*/ 103740 w 331788"/>
                  <a:gd name="connsiteY65" fmla="*/ 84137 h 225425"/>
                  <a:gd name="connsiteX66" fmla="*/ 56529 w 331788"/>
                  <a:gd name="connsiteY66" fmla="*/ 84137 h 225425"/>
                  <a:gd name="connsiteX67" fmla="*/ 0 w 331788"/>
                  <a:gd name="connsiteY67" fmla="*/ 66675 h 225425"/>
                  <a:gd name="connsiteX68" fmla="*/ 58737 w 331788"/>
                  <a:gd name="connsiteY68" fmla="*/ 66675 h 225425"/>
                  <a:gd name="connsiteX69" fmla="*/ 269875 w 331788"/>
                  <a:gd name="connsiteY69" fmla="*/ 66675 h 225425"/>
                  <a:gd name="connsiteX70" fmla="*/ 269875 w 331788"/>
                  <a:gd name="connsiteY70" fmla="*/ 225425 h 225425"/>
                  <a:gd name="connsiteX71" fmla="*/ 0 w 331788"/>
                  <a:gd name="connsiteY71" fmla="*/ 225425 h 225425"/>
                  <a:gd name="connsiteX72" fmla="*/ 30162 w 331788"/>
                  <a:gd name="connsiteY72" fmla="*/ 34925 h 225425"/>
                  <a:gd name="connsiteX73" fmla="*/ 88269 w 331788"/>
                  <a:gd name="connsiteY73" fmla="*/ 34925 h 225425"/>
                  <a:gd name="connsiteX74" fmla="*/ 300037 w 331788"/>
                  <a:gd name="connsiteY74" fmla="*/ 34925 h 225425"/>
                  <a:gd name="connsiteX75" fmla="*/ 300037 w 331788"/>
                  <a:gd name="connsiteY75" fmla="*/ 193675 h 225425"/>
                  <a:gd name="connsiteX76" fmla="*/ 280668 w 331788"/>
                  <a:gd name="connsiteY76" fmla="*/ 193675 h 225425"/>
                  <a:gd name="connsiteX77" fmla="*/ 280668 w 331788"/>
                  <a:gd name="connsiteY77" fmla="*/ 136886 h 225425"/>
                  <a:gd name="connsiteX78" fmla="*/ 283251 w 331788"/>
                  <a:gd name="connsiteY78" fmla="*/ 135596 h 225425"/>
                  <a:gd name="connsiteX79" fmla="*/ 283251 w 331788"/>
                  <a:gd name="connsiteY79" fmla="*/ 91714 h 225425"/>
                  <a:gd name="connsiteX80" fmla="*/ 280668 w 331788"/>
                  <a:gd name="connsiteY80" fmla="*/ 91714 h 225425"/>
                  <a:gd name="connsiteX81" fmla="*/ 280668 w 331788"/>
                  <a:gd name="connsiteY81" fmla="*/ 56866 h 225425"/>
                  <a:gd name="connsiteX82" fmla="*/ 244513 w 331788"/>
                  <a:gd name="connsiteY82" fmla="*/ 56866 h 225425"/>
                  <a:gd name="connsiteX83" fmla="*/ 243221 w 331788"/>
                  <a:gd name="connsiteY83" fmla="*/ 51703 h 225425"/>
                  <a:gd name="connsiteX84" fmla="*/ 86978 w 331788"/>
                  <a:gd name="connsiteY84" fmla="*/ 51703 h 225425"/>
                  <a:gd name="connsiteX85" fmla="*/ 84395 w 331788"/>
                  <a:gd name="connsiteY85" fmla="*/ 56866 h 225425"/>
                  <a:gd name="connsiteX86" fmla="*/ 30162 w 331788"/>
                  <a:gd name="connsiteY86" fmla="*/ 56866 h 225425"/>
                  <a:gd name="connsiteX87" fmla="*/ 30162 w 331788"/>
                  <a:gd name="connsiteY87" fmla="*/ 34925 h 225425"/>
                  <a:gd name="connsiteX88" fmla="*/ 60325 w 331788"/>
                  <a:gd name="connsiteY88" fmla="*/ 0 h 225425"/>
                  <a:gd name="connsiteX89" fmla="*/ 272040 w 331788"/>
                  <a:gd name="connsiteY89" fmla="*/ 0 h 225425"/>
                  <a:gd name="connsiteX90" fmla="*/ 331788 w 331788"/>
                  <a:gd name="connsiteY90" fmla="*/ 0 h 225425"/>
                  <a:gd name="connsiteX91" fmla="*/ 331788 w 331788"/>
                  <a:gd name="connsiteY91" fmla="*/ 160338 h 225425"/>
                  <a:gd name="connsiteX92" fmla="*/ 312305 w 331788"/>
                  <a:gd name="connsiteY92" fmla="*/ 160338 h 225425"/>
                  <a:gd name="connsiteX93" fmla="*/ 312305 w 331788"/>
                  <a:gd name="connsiteY93" fmla="*/ 102981 h 225425"/>
                  <a:gd name="connsiteX94" fmla="*/ 314903 w 331788"/>
                  <a:gd name="connsiteY94" fmla="*/ 101678 h 225425"/>
                  <a:gd name="connsiteX95" fmla="*/ 314903 w 331788"/>
                  <a:gd name="connsiteY95" fmla="*/ 57357 h 225425"/>
                  <a:gd name="connsiteX96" fmla="*/ 312305 w 331788"/>
                  <a:gd name="connsiteY96" fmla="*/ 57357 h 225425"/>
                  <a:gd name="connsiteX97" fmla="*/ 312305 w 331788"/>
                  <a:gd name="connsiteY97" fmla="*/ 22161 h 225425"/>
                  <a:gd name="connsiteX98" fmla="*/ 275937 w 331788"/>
                  <a:gd name="connsiteY98" fmla="*/ 22161 h 225425"/>
                  <a:gd name="connsiteX99" fmla="*/ 274638 w 331788"/>
                  <a:gd name="connsiteY99" fmla="*/ 16946 h 225425"/>
                  <a:gd name="connsiteX100" fmla="*/ 116176 w 331788"/>
                  <a:gd name="connsiteY100" fmla="*/ 16946 h 225425"/>
                  <a:gd name="connsiteX101" fmla="*/ 114877 w 331788"/>
                  <a:gd name="connsiteY101" fmla="*/ 22161 h 225425"/>
                  <a:gd name="connsiteX102" fmla="*/ 60325 w 331788"/>
                  <a:gd name="connsiteY102" fmla="*/ 22161 h 225425"/>
                  <a:gd name="connsiteX103" fmla="*/ 60325 w 331788"/>
                  <a:gd name="connsiteY103" fmla="*/ 0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331788" h="225425">
                    <a:moveTo>
                      <a:pt x="131671" y="111125"/>
                    </a:moveTo>
                    <a:cubicBezTo>
                      <a:pt x="131671" y="111125"/>
                      <a:pt x="131671" y="111125"/>
                      <a:pt x="131671" y="116299"/>
                    </a:cubicBezTo>
                    <a:cubicBezTo>
                      <a:pt x="129041" y="116299"/>
                      <a:pt x="127725" y="117593"/>
                      <a:pt x="125095" y="118886"/>
                    </a:cubicBezTo>
                    <a:cubicBezTo>
                      <a:pt x="123779" y="118886"/>
                      <a:pt x="121149" y="120180"/>
                      <a:pt x="119833" y="122767"/>
                    </a:cubicBezTo>
                    <a:cubicBezTo>
                      <a:pt x="118518" y="124060"/>
                      <a:pt x="117202" y="125354"/>
                      <a:pt x="117202" y="126647"/>
                    </a:cubicBezTo>
                    <a:cubicBezTo>
                      <a:pt x="115887" y="129234"/>
                      <a:pt x="115887" y="130528"/>
                      <a:pt x="115887" y="133115"/>
                    </a:cubicBezTo>
                    <a:cubicBezTo>
                      <a:pt x="115887" y="134408"/>
                      <a:pt x="115887" y="135702"/>
                      <a:pt x="115887" y="138289"/>
                    </a:cubicBezTo>
                    <a:cubicBezTo>
                      <a:pt x="117202" y="139582"/>
                      <a:pt x="118518" y="142169"/>
                      <a:pt x="119833" y="143463"/>
                    </a:cubicBezTo>
                    <a:cubicBezTo>
                      <a:pt x="121149" y="146050"/>
                      <a:pt x="123779" y="147344"/>
                      <a:pt x="126410" y="148637"/>
                    </a:cubicBezTo>
                    <a:cubicBezTo>
                      <a:pt x="129041" y="149931"/>
                      <a:pt x="132987" y="151224"/>
                      <a:pt x="138248" y="152518"/>
                    </a:cubicBezTo>
                    <a:cubicBezTo>
                      <a:pt x="139564" y="152518"/>
                      <a:pt x="140879" y="152518"/>
                      <a:pt x="142194" y="152518"/>
                    </a:cubicBezTo>
                    <a:cubicBezTo>
                      <a:pt x="143510" y="153811"/>
                      <a:pt x="144825" y="153811"/>
                      <a:pt x="146141" y="153811"/>
                    </a:cubicBezTo>
                    <a:cubicBezTo>
                      <a:pt x="147456" y="155105"/>
                      <a:pt x="147456" y="155105"/>
                      <a:pt x="148771" y="156398"/>
                    </a:cubicBezTo>
                    <a:cubicBezTo>
                      <a:pt x="148771" y="157692"/>
                      <a:pt x="150087" y="158985"/>
                      <a:pt x="150087" y="158985"/>
                    </a:cubicBezTo>
                    <a:cubicBezTo>
                      <a:pt x="150087" y="161572"/>
                      <a:pt x="148771" y="161572"/>
                      <a:pt x="147456" y="162866"/>
                    </a:cubicBezTo>
                    <a:cubicBezTo>
                      <a:pt x="146141" y="164159"/>
                      <a:pt x="144825" y="164159"/>
                      <a:pt x="142194" y="164159"/>
                    </a:cubicBezTo>
                    <a:cubicBezTo>
                      <a:pt x="140879" y="164159"/>
                      <a:pt x="139564" y="164159"/>
                      <a:pt x="138248" y="164159"/>
                    </a:cubicBezTo>
                    <a:cubicBezTo>
                      <a:pt x="136933" y="164159"/>
                      <a:pt x="135618" y="162866"/>
                      <a:pt x="134302" y="162866"/>
                    </a:cubicBezTo>
                    <a:cubicBezTo>
                      <a:pt x="132987" y="162866"/>
                      <a:pt x="131671" y="161572"/>
                      <a:pt x="131671" y="160279"/>
                    </a:cubicBezTo>
                    <a:cubicBezTo>
                      <a:pt x="130356" y="160279"/>
                      <a:pt x="129041" y="158985"/>
                      <a:pt x="127725" y="157692"/>
                    </a:cubicBezTo>
                    <a:cubicBezTo>
                      <a:pt x="127725" y="157692"/>
                      <a:pt x="127725" y="157692"/>
                      <a:pt x="115887" y="157692"/>
                    </a:cubicBezTo>
                    <a:cubicBezTo>
                      <a:pt x="115887" y="157692"/>
                      <a:pt x="115887" y="157692"/>
                      <a:pt x="115887" y="175801"/>
                    </a:cubicBezTo>
                    <a:cubicBezTo>
                      <a:pt x="115887" y="175801"/>
                      <a:pt x="115887" y="175801"/>
                      <a:pt x="127725" y="175801"/>
                    </a:cubicBezTo>
                    <a:cubicBezTo>
                      <a:pt x="127725" y="175801"/>
                      <a:pt x="127725" y="175801"/>
                      <a:pt x="127725" y="173214"/>
                    </a:cubicBezTo>
                    <a:cubicBezTo>
                      <a:pt x="129041" y="173214"/>
                      <a:pt x="129041" y="173214"/>
                      <a:pt x="130356" y="173214"/>
                    </a:cubicBezTo>
                    <a:cubicBezTo>
                      <a:pt x="130356" y="174507"/>
                      <a:pt x="131671" y="174507"/>
                      <a:pt x="131671" y="174507"/>
                    </a:cubicBezTo>
                    <a:cubicBezTo>
                      <a:pt x="131671" y="174507"/>
                      <a:pt x="131671" y="174507"/>
                      <a:pt x="131671" y="180975"/>
                    </a:cubicBezTo>
                    <a:cubicBezTo>
                      <a:pt x="131671" y="180975"/>
                      <a:pt x="131671" y="180975"/>
                      <a:pt x="143510" y="180975"/>
                    </a:cubicBezTo>
                    <a:cubicBezTo>
                      <a:pt x="143510" y="180975"/>
                      <a:pt x="143510" y="180975"/>
                      <a:pt x="143510" y="175801"/>
                    </a:cubicBezTo>
                    <a:cubicBezTo>
                      <a:pt x="146141" y="175801"/>
                      <a:pt x="148771" y="175801"/>
                      <a:pt x="151402" y="174507"/>
                    </a:cubicBezTo>
                    <a:cubicBezTo>
                      <a:pt x="152717" y="173214"/>
                      <a:pt x="155348" y="171920"/>
                      <a:pt x="156664" y="170627"/>
                    </a:cubicBezTo>
                    <a:cubicBezTo>
                      <a:pt x="157979" y="169333"/>
                      <a:pt x="159294" y="168040"/>
                      <a:pt x="160610" y="165453"/>
                    </a:cubicBezTo>
                    <a:cubicBezTo>
                      <a:pt x="160610" y="164159"/>
                      <a:pt x="161925" y="161572"/>
                      <a:pt x="161925" y="158985"/>
                    </a:cubicBezTo>
                    <a:cubicBezTo>
                      <a:pt x="161925" y="158985"/>
                      <a:pt x="161925" y="156398"/>
                      <a:pt x="160610" y="155105"/>
                    </a:cubicBezTo>
                    <a:cubicBezTo>
                      <a:pt x="160610" y="153811"/>
                      <a:pt x="159294" y="151224"/>
                      <a:pt x="157979" y="149931"/>
                    </a:cubicBezTo>
                    <a:cubicBezTo>
                      <a:pt x="156664" y="147344"/>
                      <a:pt x="154033" y="146050"/>
                      <a:pt x="151402" y="143463"/>
                    </a:cubicBezTo>
                    <a:cubicBezTo>
                      <a:pt x="148771" y="142169"/>
                      <a:pt x="144825" y="140876"/>
                      <a:pt x="139564" y="140876"/>
                    </a:cubicBezTo>
                    <a:cubicBezTo>
                      <a:pt x="131671" y="139582"/>
                      <a:pt x="127725" y="136995"/>
                      <a:pt x="127725" y="133115"/>
                    </a:cubicBezTo>
                    <a:cubicBezTo>
                      <a:pt x="127725" y="131821"/>
                      <a:pt x="127725" y="130528"/>
                      <a:pt x="129041" y="129234"/>
                    </a:cubicBezTo>
                    <a:cubicBezTo>
                      <a:pt x="130356" y="127941"/>
                      <a:pt x="132987" y="127941"/>
                      <a:pt x="134302" y="127941"/>
                    </a:cubicBezTo>
                    <a:cubicBezTo>
                      <a:pt x="136933" y="127941"/>
                      <a:pt x="138248" y="127941"/>
                      <a:pt x="139564" y="127941"/>
                    </a:cubicBezTo>
                    <a:cubicBezTo>
                      <a:pt x="140879" y="129234"/>
                      <a:pt x="142194" y="129234"/>
                      <a:pt x="142194" y="129234"/>
                    </a:cubicBezTo>
                    <a:cubicBezTo>
                      <a:pt x="143510" y="130528"/>
                      <a:pt x="144825" y="130528"/>
                      <a:pt x="146141" y="131821"/>
                    </a:cubicBezTo>
                    <a:cubicBezTo>
                      <a:pt x="146141" y="131821"/>
                      <a:pt x="147456" y="133115"/>
                      <a:pt x="148771" y="134408"/>
                    </a:cubicBezTo>
                    <a:cubicBezTo>
                      <a:pt x="148771" y="134408"/>
                      <a:pt x="148771" y="134408"/>
                      <a:pt x="160610" y="134408"/>
                    </a:cubicBezTo>
                    <a:cubicBezTo>
                      <a:pt x="160610" y="134408"/>
                      <a:pt x="160610" y="134408"/>
                      <a:pt x="160610" y="116299"/>
                    </a:cubicBezTo>
                    <a:cubicBezTo>
                      <a:pt x="160610" y="116299"/>
                      <a:pt x="160610" y="116299"/>
                      <a:pt x="148771" y="116299"/>
                    </a:cubicBezTo>
                    <a:cubicBezTo>
                      <a:pt x="148771" y="116299"/>
                      <a:pt x="148771" y="116299"/>
                      <a:pt x="148771" y="118886"/>
                    </a:cubicBezTo>
                    <a:cubicBezTo>
                      <a:pt x="147456" y="118886"/>
                      <a:pt x="144825" y="117593"/>
                      <a:pt x="143510" y="117593"/>
                    </a:cubicBezTo>
                    <a:cubicBezTo>
                      <a:pt x="143510" y="117593"/>
                      <a:pt x="143510" y="117593"/>
                      <a:pt x="143510" y="111125"/>
                    </a:cubicBezTo>
                    <a:cubicBezTo>
                      <a:pt x="143510" y="111125"/>
                      <a:pt x="143510" y="111125"/>
                      <a:pt x="131671" y="111125"/>
                    </a:cubicBezTo>
                    <a:close/>
                    <a:moveTo>
                      <a:pt x="174079" y="84137"/>
                    </a:moveTo>
                    <a:cubicBezTo>
                      <a:pt x="196429" y="95773"/>
                      <a:pt x="210890" y="119046"/>
                      <a:pt x="210890" y="146197"/>
                    </a:cubicBezTo>
                    <a:cubicBezTo>
                      <a:pt x="210890" y="174641"/>
                      <a:pt x="195114" y="197914"/>
                      <a:pt x="171450" y="209550"/>
                    </a:cubicBezTo>
                    <a:cubicBezTo>
                      <a:pt x="171450" y="209550"/>
                      <a:pt x="171450" y="209550"/>
                      <a:pt x="213519" y="209550"/>
                    </a:cubicBezTo>
                    <a:cubicBezTo>
                      <a:pt x="218778" y="190156"/>
                      <a:pt x="234554" y="174641"/>
                      <a:pt x="255588" y="169470"/>
                    </a:cubicBezTo>
                    <a:cubicBezTo>
                      <a:pt x="255588" y="169470"/>
                      <a:pt x="255588" y="169470"/>
                      <a:pt x="255588" y="125510"/>
                    </a:cubicBezTo>
                    <a:cubicBezTo>
                      <a:pt x="234554" y="120339"/>
                      <a:pt x="218778" y="103531"/>
                      <a:pt x="213519" y="84137"/>
                    </a:cubicBezTo>
                    <a:cubicBezTo>
                      <a:pt x="213519" y="84137"/>
                      <a:pt x="213519" y="84137"/>
                      <a:pt x="174079" y="84137"/>
                    </a:cubicBezTo>
                    <a:close/>
                    <a:moveTo>
                      <a:pt x="56529" y="84137"/>
                    </a:moveTo>
                    <a:cubicBezTo>
                      <a:pt x="51283" y="103531"/>
                      <a:pt x="35546" y="119046"/>
                      <a:pt x="15875" y="124217"/>
                    </a:cubicBezTo>
                    <a:cubicBezTo>
                      <a:pt x="15875" y="124217"/>
                      <a:pt x="15875" y="124217"/>
                      <a:pt x="15875" y="169470"/>
                    </a:cubicBezTo>
                    <a:cubicBezTo>
                      <a:pt x="35546" y="174641"/>
                      <a:pt x="51283" y="190156"/>
                      <a:pt x="56529" y="209550"/>
                    </a:cubicBezTo>
                    <a:lnTo>
                      <a:pt x="106363" y="209550"/>
                    </a:lnTo>
                    <a:cubicBezTo>
                      <a:pt x="82757" y="197914"/>
                      <a:pt x="67020" y="174641"/>
                      <a:pt x="67020" y="146197"/>
                    </a:cubicBezTo>
                    <a:cubicBezTo>
                      <a:pt x="67020" y="119046"/>
                      <a:pt x="81446" y="95773"/>
                      <a:pt x="103740" y="84137"/>
                    </a:cubicBezTo>
                    <a:cubicBezTo>
                      <a:pt x="103740" y="84137"/>
                      <a:pt x="103740" y="84137"/>
                      <a:pt x="56529" y="84137"/>
                    </a:cubicBezTo>
                    <a:close/>
                    <a:moveTo>
                      <a:pt x="0" y="66675"/>
                    </a:moveTo>
                    <a:lnTo>
                      <a:pt x="58737" y="66675"/>
                    </a:lnTo>
                    <a:lnTo>
                      <a:pt x="269875" y="66675"/>
                    </a:lnTo>
                    <a:lnTo>
                      <a:pt x="269875" y="225425"/>
                    </a:lnTo>
                    <a:lnTo>
                      <a:pt x="0" y="225425"/>
                    </a:lnTo>
                    <a:close/>
                    <a:moveTo>
                      <a:pt x="30162" y="34925"/>
                    </a:moveTo>
                    <a:cubicBezTo>
                      <a:pt x="30162" y="34925"/>
                      <a:pt x="30162" y="34925"/>
                      <a:pt x="88269" y="34925"/>
                    </a:cubicBezTo>
                    <a:lnTo>
                      <a:pt x="300037" y="34925"/>
                    </a:lnTo>
                    <a:cubicBezTo>
                      <a:pt x="300037" y="34925"/>
                      <a:pt x="300037" y="34925"/>
                      <a:pt x="300037" y="193675"/>
                    </a:cubicBezTo>
                    <a:cubicBezTo>
                      <a:pt x="300037" y="193675"/>
                      <a:pt x="300037" y="193675"/>
                      <a:pt x="280668" y="193675"/>
                    </a:cubicBezTo>
                    <a:cubicBezTo>
                      <a:pt x="280668" y="193675"/>
                      <a:pt x="280668" y="193675"/>
                      <a:pt x="280668" y="136886"/>
                    </a:cubicBezTo>
                    <a:cubicBezTo>
                      <a:pt x="281959" y="136886"/>
                      <a:pt x="283251" y="136886"/>
                      <a:pt x="283251" y="135596"/>
                    </a:cubicBezTo>
                    <a:cubicBezTo>
                      <a:pt x="283251" y="135596"/>
                      <a:pt x="283251" y="135596"/>
                      <a:pt x="283251" y="91714"/>
                    </a:cubicBezTo>
                    <a:cubicBezTo>
                      <a:pt x="283251" y="91714"/>
                      <a:pt x="281959" y="91714"/>
                      <a:pt x="280668" y="91714"/>
                    </a:cubicBezTo>
                    <a:cubicBezTo>
                      <a:pt x="280668" y="91714"/>
                      <a:pt x="280668" y="91714"/>
                      <a:pt x="280668" y="56866"/>
                    </a:cubicBezTo>
                    <a:cubicBezTo>
                      <a:pt x="280668" y="56866"/>
                      <a:pt x="280668" y="56866"/>
                      <a:pt x="244513" y="56866"/>
                    </a:cubicBezTo>
                    <a:cubicBezTo>
                      <a:pt x="244513" y="55575"/>
                      <a:pt x="243221" y="52994"/>
                      <a:pt x="243221" y="51703"/>
                    </a:cubicBezTo>
                    <a:cubicBezTo>
                      <a:pt x="243221" y="51703"/>
                      <a:pt x="243221" y="51703"/>
                      <a:pt x="86978" y="51703"/>
                    </a:cubicBezTo>
                    <a:cubicBezTo>
                      <a:pt x="85687" y="52994"/>
                      <a:pt x="85687" y="55575"/>
                      <a:pt x="84395" y="56866"/>
                    </a:cubicBezTo>
                    <a:cubicBezTo>
                      <a:pt x="84395" y="56866"/>
                      <a:pt x="84395" y="56866"/>
                      <a:pt x="30162" y="56866"/>
                    </a:cubicBezTo>
                    <a:cubicBezTo>
                      <a:pt x="30162" y="56866"/>
                      <a:pt x="30162" y="56866"/>
                      <a:pt x="30162" y="34925"/>
                    </a:cubicBezTo>
                    <a:close/>
                    <a:moveTo>
                      <a:pt x="60325" y="0"/>
                    </a:moveTo>
                    <a:cubicBezTo>
                      <a:pt x="60325" y="0"/>
                      <a:pt x="60325" y="0"/>
                      <a:pt x="272040" y="0"/>
                    </a:cubicBezTo>
                    <a:lnTo>
                      <a:pt x="331788" y="0"/>
                    </a:lnTo>
                    <a:cubicBezTo>
                      <a:pt x="331788" y="0"/>
                      <a:pt x="331788" y="0"/>
                      <a:pt x="331788" y="160338"/>
                    </a:cubicBezTo>
                    <a:cubicBezTo>
                      <a:pt x="331788" y="160338"/>
                      <a:pt x="331788" y="160338"/>
                      <a:pt x="312305" y="160338"/>
                    </a:cubicBezTo>
                    <a:cubicBezTo>
                      <a:pt x="312305" y="160338"/>
                      <a:pt x="312305" y="160338"/>
                      <a:pt x="312305" y="102981"/>
                    </a:cubicBezTo>
                    <a:cubicBezTo>
                      <a:pt x="313604" y="102981"/>
                      <a:pt x="313604" y="102981"/>
                      <a:pt x="314903" y="101678"/>
                    </a:cubicBezTo>
                    <a:cubicBezTo>
                      <a:pt x="314903" y="101678"/>
                      <a:pt x="314903" y="101678"/>
                      <a:pt x="314903" y="57357"/>
                    </a:cubicBezTo>
                    <a:cubicBezTo>
                      <a:pt x="313604" y="57357"/>
                      <a:pt x="313604" y="57357"/>
                      <a:pt x="312305" y="57357"/>
                    </a:cubicBezTo>
                    <a:cubicBezTo>
                      <a:pt x="312305" y="57357"/>
                      <a:pt x="312305" y="57357"/>
                      <a:pt x="312305" y="22161"/>
                    </a:cubicBezTo>
                    <a:cubicBezTo>
                      <a:pt x="312305" y="22161"/>
                      <a:pt x="312305" y="22161"/>
                      <a:pt x="275937" y="22161"/>
                    </a:cubicBezTo>
                    <a:cubicBezTo>
                      <a:pt x="275937" y="20857"/>
                      <a:pt x="274638" y="18250"/>
                      <a:pt x="274638" y="16946"/>
                    </a:cubicBezTo>
                    <a:cubicBezTo>
                      <a:pt x="274638" y="16946"/>
                      <a:pt x="274638" y="16946"/>
                      <a:pt x="116176" y="16946"/>
                    </a:cubicBezTo>
                    <a:cubicBezTo>
                      <a:pt x="116176" y="18250"/>
                      <a:pt x="114877" y="20857"/>
                      <a:pt x="114877" y="22161"/>
                    </a:cubicBezTo>
                    <a:cubicBezTo>
                      <a:pt x="114877" y="22161"/>
                      <a:pt x="114877" y="22161"/>
                      <a:pt x="60325" y="22161"/>
                    </a:cubicBezTo>
                    <a:cubicBezTo>
                      <a:pt x="60325" y="22161"/>
                      <a:pt x="60325" y="22161"/>
                      <a:pt x="6032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16" name="组合 115"/>
            <p:cNvGrpSpPr/>
            <p:nvPr/>
          </p:nvGrpSpPr>
          <p:grpSpPr>
            <a:xfrm>
              <a:off x="7415213" y="2597944"/>
              <a:ext cx="1162050" cy="1162050"/>
              <a:chOff x="2838450" y="1838325"/>
              <a:chExt cx="1295400" cy="1295400"/>
            </a:xfrm>
          </p:grpSpPr>
          <p:sp>
            <p:nvSpPr>
              <p:cNvPr id="120" name="椭圆 119"/>
              <p:cNvSpPr/>
              <p:nvPr/>
            </p:nvSpPr>
            <p:spPr>
              <a:xfrm>
                <a:off x="2838450" y="1838325"/>
                <a:ext cx="1295400" cy="1295400"/>
              </a:xfrm>
              <a:prstGeom prst="ellips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21" name="椭圆 88"/>
              <p:cNvSpPr/>
              <p:nvPr/>
            </p:nvSpPr>
            <p:spPr>
              <a:xfrm>
                <a:off x="3200489" y="2162175"/>
                <a:ext cx="571321" cy="647700"/>
              </a:xfrm>
              <a:custGeom>
                <a:avLst/>
                <a:gdLst>
                  <a:gd name="connsiteX0" fmla="*/ 85348 w 296863"/>
                  <a:gd name="connsiteY0" fmla="*/ 236537 h 336550"/>
                  <a:gd name="connsiteX1" fmla="*/ 211516 w 296863"/>
                  <a:gd name="connsiteY1" fmla="*/ 236537 h 336550"/>
                  <a:gd name="connsiteX2" fmla="*/ 228601 w 296863"/>
                  <a:gd name="connsiteY2" fmla="*/ 253206 h 336550"/>
                  <a:gd name="connsiteX3" fmla="*/ 211516 w 296863"/>
                  <a:gd name="connsiteY3" fmla="*/ 269875 h 336550"/>
                  <a:gd name="connsiteX4" fmla="*/ 85348 w 296863"/>
                  <a:gd name="connsiteY4" fmla="*/ 269875 h 336550"/>
                  <a:gd name="connsiteX5" fmla="*/ 68263 w 296863"/>
                  <a:gd name="connsiteY5" fmla="*/ 253206 h 336550"/>
                  <a:gd name="connsiteX6" fmla="*/ 85348 w 296863"/>
                  <a:gd name="connsiteY6" fmla="*/ 236537 h 336550"/>
                  <a:gd name="connsiteX7" fmla="*/ 85348 w 296863"/>
                  <a:gd name="connsiteY7" fmla="*/ 173037 h 336550"/>
                  <a:gd name="connsiteX8" fmla="*/ 211516 w 296863"/>
                  <a:gd name="connsiteY8" fmla="*/ 173037 h 336550"/>
                  <a:gd name="connsiteX9" fmla="*/ 228601 w 296863"/>
                  <a:gd name="connsiteY9" fmla="*/ 190373 h 336550"/>
                  <a:gd name="connsiteX10" fmla="*/ 211516 w 296863"/>
                  <a:gd name="connsiteY10" fmla="*/ 206375 h 336550"/>
                  <a:gd name="connsiteX11" fmla="*/ 85348 w 296863"/>
                  <a:gd name="connsiteY11" fmla="*/ 206375 h 336550"/>
                  <a:gd name="connsiteX12" fmla="*/ 68263 w 296863"/>
                  <a:gd name="connsiteY12" fmla="*/ 190373 h 336550"/>
                  <a:gd name="connsiteX13" fmla="*/ 85348 w 296863"/>
                  <a:gd name="connsiteY13" fmla="*/ 173037 h 336550"/>
                  <a:gd name="connsiteX14" fmla="*/ 164614 w 296863"/>
                  <a:gd name="connsiteY14" fmla="*/ 115887 h 336550"/>
                  <a:gd name="connsiteX15" fmla="*/ 211625 w 296863"/>
                  <a:gd name="connsiteY15" fmla="*/ 115887 h 336550"/>
                  <a:gd name="connsiteX16" fmla="*/ 228601 w 296863"/>
                  <a:gd name="connsiteY16" fmla="*/ 133349 h 336550"/>
                  <a:gd name="connsiteX17" fmla="*/ 211625 w 296863"/>
                  <a:gd name="connsiteY17" fmla="*/ 150812 h 336550"/>
                  <a:gd name="connsiteX18" fmla="*/ 164614 w 296863"/>
                  <a:gd name="connsiteY18" fmla="*/ 150812 h 336550"/>
                  <a:gd name="connsiteX19" fmla="*/ 147638 w 296863"/>
                  <a:gd name="connsiteY19" fmla="*/ 133349 h 336550"/>
                  <a:gd name="connsiteX20" fmla="*/ 164614 w 296863"/>
                  <a:gd name="connsiteY20" fmla="*/ 115887 h 336550"/>
                  <a:gd name="connsiteX21" fmla="*/ 164614 w 296863"/>
                  <a:gd name="connsiteY21" fmla="*/ 61912 h 336550"/>
                  <a:gd name="connsiteX22" fmla="*/ 211625 w 296863"/>
                  <a:gd name="connsiteY22" fmla="*/ 61912 h 336550"/>
                  <a:gd name="connsiteX23" fmla="*/ 228601 w 296863"/>
                  <a:gd name="connsiteY23" fmla="*/ 77152 h 336550"/>
                  <a:gd name="connsiteX24" fmla="*/ 211625 w 296863"/>
                  <a:gd name="connsiteY24" fmla="*/ 93662 h 336550"/>
                  <a:gd name="connsiteX25" fmla="*/ 164614 w 296863"/>
                  <a:gd name="connsiteY25" fmla="*/ 93662 h 336550"/>
                  <a:gd name="connsiteX26" fmla="*/ 147638 w 296863"/>
                  <a:gd name="connsiteY26" fmla="*/ 77152 h 336550"/>
                  <a:gd name="connsiteX27" fmla="*/ 164614 w 296863"/>
                  <a:gd name="connsiteY27" fmla="*/ 61912 h 336550"/>
                  <a:gd name="connsiteX28" fmla="*/ 127397 w 296863"/>
                  <a:gd name="connsiteY28" fmla="*/ 22225 h 336550"/>
                  <a:gd name="connsiteX29" fmla="*/ 127397 w 296863"/>
                  <a:gd name="connsiteY29" fmla="*/ 110381 h 336550"/>
                  <a:gd name="connsiteX30" fmla="*/ 111621 w 296863"/>
                  <a:gd name="connsiteY30" fmla="*/ 124854 h 336550"/>
                  <a:gd name="connsiteX31" fmla="*/ 22225 w 296863"/>
                  <a:gd name="connsiteY31" fmla="*/ 124854 h 336550"/>
                  <a:gd name="connsiteX32" fmla="*/ 22225 w 296863"/>
                  <a:gd name="connsiteY32" fmla="*/ 305115 h 336550"/>
                  <a:gd name="connsiteX33" fmla="*/ 31427 w 296863"/>
                  <a:gd name="connsiteY33" fmla="*/ 314325 h 336550"/>
                  <a:gd name="connsiteX34" fmla="*/ 265436 w 296863"/>
                  <a:gd name="connsiteY34" fmla="*/ 314325 h 336550"/>
                  <a:gd name="connsiteX35" fmla="*/ 274638 w 296863"/>
                  <a:gd name="connsiteY35" fmla="*/ 305115 h 336550"/>
                  <a:gd name="connsiteX36" fmla="*/ 274638 w 296863"/>
                  <a:gd name="connsiteY36" fmla="*/ 31435 h 336550"/>
                  <a:gd name="connsiteX37" fmla="*/ 265436 w 296863"/>
                  <a:gd name="connsiteY37" fmla="*/ 22225 h 336550"/>
                  <a:gd name="connsiteX38" fmla="*/ 127397 w 296863"/>
                  <a:gd name="connsiteY38" fmla="*/ 22225 h 336550"/>
                  <a:gd name="connsiteX39" fmla="*/ 118220 w 296863"/>
                  <a:gd name="connsiteY39" fmla="*/ 0 h 336550"/>
                  <a:gd name="connsiteX40" fmla="*/ 265338 w 296863"/>
                  <a:gd name="connsiteY40" fmla="*/ 0 h 336550"/>
                  <a:gd name="connsiteX41" fmla="*/ 296863 w 296863"/>
                  <a:gd name="connsiteY41" fmla="*/ 31551 h 336550"/>
                  <a:gd name="connsiteX42" fmla="*/ 296863 w 296863"/>
                  <a:gd name="connsiteY42" fmla="*/ 304999 h 336550"/>
                  <a:gd name="connsiteX43" fmla="*/ 265338 w 296863"/>
                  <a:gd name="connsiteY43" fmla="*/ 336550 h 336550"/>
                  <a:gd name="connsiteX44" fmla="*/ 31525 w 296863"/>
                  <a:gd name="connsiteY44" fmla="*/ 336550 h 336550"/>
                  <a:gd name="connsiteX45" fmla="*/ 0 w 296863"/>
                  <a:gd name="connsiteY45" fmla="*/ 304999 h 336550"/>
                  <a:gd name="connsiteX46" fmla="*/ 0 w 296863"/>
                  <a:gd name="connsiteY46" fmla="*/ 119633 h 336550"/>
                  <a:gd name="connsiteX47" fmla="*/ 9195 w 296863"/>
                  <a:gd name="connsiteY47" fmla="*/ 97284 h 336550"/>
                  <a:gd name="connsiteX48" fmla="*/ 95889 w 296863"/>
                  <a:gd name="connsiteY48" fmla="*/ 9202 h 336550"/>
                  <a:gd name="connsiteX49" fmla="*/ 118220 w 296863"/>
                  <a:gd name="connsiteY49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96863" h="336550">
                    <a:moveTo>
                      <a:pt x="85348" y="236537"/>
                    </a:moveTo>
                    <a:cubicBezTo>
                      <a:pt x="85348" y="236537"/>
                      <a:pt x="85348" y="236537"/>
                      <a:pt x="211516" y="236537"/>
                    </a:cubicBezTo>
                    <a:cubicBezTo>
                      <a:pt x="220716" y="236537"/>
                      <a:pt x="228601" y="244231"/>
                      <a:pt x="228601" y="253206"/>
                    </a:cubicBezTo>
                    <a:cubicBezTo>
                      <a:pt x="228601" y="262182"/>
                      <a:pt x="220716" y="269875"/>
                      <a:pt x="211516" y="269875"/>
                    </a:cubicBezTo>
                    <a:cubicBezTo>
                      <a:pt x="211516" y="269875"/>
                      <a:pt x="211516" y="269875"/>
                      <a:pt x="85348" y="269875"/>
                    </a:cubicBezTo>
                    <a:cubicBezTo>
                      <a:pt x="76149" y="269875"/>
                      <a:pt x="68263" y="262182"/>
                      <a:pt x="68263" y="253206"/>
                    </a:cubicBezTo>
                    <a:cubicBezTo>
                      <a:pt x="68263" y="244231"/>
                      <a:pt x="76149" y="236537"/>
                      <a:pt x="85348" y="236537"/>
                    </a:cubicBezTo>
                    <a:close/>
                    <a:moveTo>
                      <a:pt x="85348" y="173037"/>
                    </a:moveTo>
                    <a:cubicBezTo>
                      <a:pt x="85348" y="173037"/>
                      <a:pt x="85348" y="173037"/>
                      <a:pt x="211516" y="173037"/>
                    </a:cubicBezTo>
                    <a:cubicBezTo>
                      <a:pt x="220716" y="173037"/>
                      <a:pt x="228601" y="181038"/>
                      <a:pt x="228601" y="190373"/>
                    </a:cubicBezTo>
                    <a:cubicBezTo>
                      <a:pt x="228601" y="199707"/>
                      <a:pt x="220716" y="206375"/>
                      <a:pt x="211516" y="206375"/>
                    </a:cubicBezTo>
                    <a:cubicBezTo>
                      <a:pt x="211516" y="206375"/>
                      <a:pt x="211516" y="206375"/>
                      <a:pt x="85348" y="206375"/>
                    </a:cubicBezTo>
                    <a:cubicBezTo>
                      <a:pt x="76149" y="206375"/>
                      <a:pt x="68263" y="199707"/>
                      <a:pt x="68263" y="190373"/>
                    </a:cubicBezTo>
                    <a:cubicBezTo>
                      <a:pt x="68263" y="181038"/>
                      <a:pt x="76149" y="173037"/>
                      <a:pt x="85348" y="173037"/>
                    </a:cubicBezTo>
                    <a:close/>
                    <a:moveTo>
                      <a:pt x="164614" y="115887"/>
                    </a:moveTo>
                    <a:cubicBezTo>
                      <a:pt x="164614" y="115887"/>
                      <a:pt x="164614" y="115887"/>
                      <a:pt x="211625" y="115887"/>
                    </a:cubicBezTo>
                    <a:cubicBezTo>
                      <a:pt x="220766" y="115887"/>
                      <a:pt x="228601" y="123946"/>
                      <a:pt x="228601" y="133349"/>
                    </a:cubicBezTo>
                    <a:cubicBezTo>
                      <a:pt x="228601" y="142752"/>
                      <a:pt x="220766" y="150812"/>
                      <a:pt x="211625" y="150812"/>
                    </a:cubicBezTo>
                    <a:cubicBezTo>
                      <a:pt x="211625" y="150812"/>
                      <a:pt x="211625" y="150812"/>
                      <a:pt x="164614" y="150812"/>
                    </a:cubicBezTo>
                    <a:cubicBezTo>
                      <a:pt x="155473" y="150812"/>
                      <a:pt x="147638" y="142752"/>
                      <a:pt x="147638" y="133349"/>
                    </a:cubicBezTo>
                    <a:cubicBezTo>
                      <a:pt x="147638" y="123946"/>
                      <a:pt x="155473" y="115887"/>
                      <a:pt x="164614" y="115887"/>
                    </a:cubicBezTo>
                    <a:close/>
                    <a:moveTo>
                      <a:pt x="164614" y="61912"/>
                    </a:moveTo>
                    <a:cubicBezTo>
                      <a:pt x="164614" y="61912"/>
                      <a:pt x="164614" y="61912"/>
                      <a:pt x="211625" y="61912"/>
                    </a:cubicBezTo>
                    <a:cubicBezTo>
                      <a:pt x="220766" y="61912"/>
                      <a:pt x="228601" y="68262"/>
                      <a:pt x="228601" y="77152"/>
                    </a:cubicBezTo>
                    <a:cubicBezTo>
                      <a:pt x="228601" y="86042"/>
                      <a:pt x="220766" y="93662"/>
                      <a:pt x="211625" y="93662"/>
                    </a:cubicBezTo>
                    <a:cubicBezTo>
                      <a:pt x="211625" y="93662"/>
                      <a:pt x="211625" y="93662"/>
                      <a:pt x="164614" y="93662"/>
                    </a:cubicBezTo>
                    <a:cubicBezTo>
                      <a:pt x="155473" y="93662"/>
                      <a:pt x="147638" y="86042"/>
                      <a:pt x="147638" y="77152"/>
                    </a:cubicBezTo>
                    <a:cubicBezTo>
                      <a:pt x="147638" y="68262"/>
                      <a:pt x="155473" y="61912"/>
                      <a:pt x="164614" y="61912"/>
                    </a:cubicBezTo>
                    <a:close/>
                    <a:moveTo>
                      <a:pt x="127397" y="22225"/>
                    </a:moveTo>
                    <a:cubicBezTo>
                      <a:pt x="127397" y="22225"/>
                      <a:pt x="127397" y="22225"/>
                      <a:pt x="127397" y="110381"/>
                    </a:cubicBezTo>
                    <a:cubicBezTo>
                      <a:pt x="127397" y="118276"/>
                      <a:pt x="119509" y="124854"/>
                      <a:pt x="111621" y="124854"/>
                    </a:cubicBezTo>
                    <a:cubicBezTo>
                      <a:pt x="111621" y="124854"/>
                      <a:pt x="111621" y="124854"/>
                      <a:pt x="22225" y="124854"/>
                    </a:cubicBezTo>
                    <a:cubicBezTo>
                      <a:pt x="22225" y="124854"/>
                      <a:pt x="22225" y="124854"/>
                      <a:pt x="22225" y="305115"/>
                    </a:cubicBezTo>
                    <a:cubicBezTo>
                      <a:pt x="22225" y="310378"/>
                      <a:pt x="26169" y="314325"/>
                      <a:pt x="31427" y="314325"/>
                    </a:cubicBezTo>
                    <a:cubicBezTo>
                      <a:pt x="31427" y="314325"/>
                      <a:pt x="31427" y="314325"/>
                      <a:pt x="265436" y="314325"/>
                    </a:cubicBezTo>
                    <a:cubicBezTo>
                      <a:pt x="270694" y="314325"/>
                      <a:pt x="274638" y="310378"/>
                      <a:pt x="274638" y="305115"/>
                    </a:cubicBezTo>
                    <a:lnTo>
                      <a:pt x="274638" y="31435"/>
                    </a:lnTo>
                    <a:cubicBezTo>
                      <a:pt x="274638" y="26172"/>
                      <a:pt x="270694" y="22225"/>
                      <a:pt x="265436" y="22225"/>
                    </a:cubicBezTo>
                    <a:cubicBezTo>
                      <a:pt x="265436" y="22225"/>
                      <a:pt x="265436" y="22225"/>
                      <a:pt x="127397" y="22225"/>
                    </a:cubicBezTo>
                    <a:close/>
                    <a:moveTo>
                      <a:pt x="118220" y="0"/>
                    </a:moveTo>
                    <a:cubicBezTo>
                      <a:pt x="118220" y="0"/>
                      <a:pt x="118220" y="0"/>
                      <a:pt x="265338" y="0"/>
                    </a:cubicBezTo>
                    <a:cubicBezTo>
                      <a:pt x="282414" y="0"/>
                      <a:pt x="296863" y="14461"/>
                      <a:pt x="296863" y="31551"/>
                    </a:cubicBezTo>
                    <a:cubicBezTo>
                      <a:pt x="296863" y="31551"/>
                      <a:pt x="296863" y="31551"/>
                      <a:pt x="296863" y="304999"/>
                    </a:cubicBezTo>
                    <a:cubicBezTo>
                      <a:pt x="296863" y="322089"/>
                      <a:pt x="282414" y="336550"/>
                      <a:pt x="265338" y="336550"/>
                    </a:cubicBezTo>
                    <a:cubicBezTo>
                      <a:pt x="265338" y="336550"/>
                      <a:pt x="265338" y="336550"/>
                      <a:pt x="31525" y="336550"/>
                    </a:cubicBezTo>
                    <a:cubicBezTo>
                      <a:pt x="14449" y="336550"/>
                      <a:pt x="0" y="322089"/>
                      <a:pt x="0" y="304999"/>
                    </a:cubicBezTo>
                    <a:cubicBezTo>
                      <a:pt x="0" y="304999"/>
                      <a:pt x="0" y="304999"/>
                      <a:pt x="0" y="119633"/>
                    </a:cubicBezTo>
                    <a:cubicBezTo>
                      <a:pt x="0" y="110430"/>
                      <a:pt x="3941" y="102542"/>
                      <a:pt x="9195" y="97284"/>
                    </a:cubicBezTo>
                    <a:cubicBezTo>
                      <a:pt x="9195" y="97284"/>
                      <a:pt x="9195" y="97284"/>
                      <a:pt x="95889" y="9202"/>
                    </a:cubicBezTo>
                    <a:cubicBezTo>
                      <a:pt x="102457" y="3944"/>
                      <a:pt x="110339" y="0"/>
                      <a:pt x="1182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17" name="组合 116"/>
            <p:cNvGrpSpPr/>
            <p:nvPr/>
          </p:nvGrpSpPr>
          <p:grpSpPr>
            <a:xfrm>
              <a:off x="8820150" y="3979070"/>
              <a:ext cx="1162050" cy="1162050"/>
              <a:chOff x="2838450" y="1838325"/>
              <a:chExt cx="1295400" cy="1295400"/>
            </a:xfrm>
          </p:grpSpPr>
          <p:sp>
            <p:nvSpPr>
              <p:cNvPr id="118" name="椭圆 117"/>
              <p:cNvSpPr/>
              <p:nvPr/>
            </p:nvSpPr>
            <p:spPr>
              <a:xfrm>
                <a:off x="2838450" y="1838325"/>
                <a:ext cx="1295400" cy="1295400"/>
              </a:xfrm>
              <a:prstGeom prst="ellips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19" name="椭圆 102"/>
              <p:cNvSpPr/>
              <p:nvPr/>
            </p:nvSpPr>
            <p:spPr>
              <a:xfrm>
                <a:off x="3162300" y="2162175"/>
                <a:ext cx="647700" cy="647700"/>
              </a:xfrm>
              <a:custGeom>
                <a:avLst/>
                <a:gdLst>
                  <a:gd name="connsiteX0" fmla="*/ 15554 w 331788"/>
                  <a:gd name="connsiteY0" fmla="*/ 301625 h 331788"/>
                  <a:gd name="connsiteX1" fmla="*/ 127029 w 331788"/>
                  <a:gd name="connsiteY1" fmla="*/ 301625 h 331788"/>
                  <a:gd name="connsiteX2" fmla="*/ 141288 w 331788"/>
                  <a:gd name="connsiteY2" fmla="*/ 316051 h 331788"/>
                  <a:gd name="connsiteX3" fmla="*/ 127029 w 331788"/>
                  <a:gd name="connsiteY3" fmla="*/ 331788 h 331788"/>
                  <a:gd name="connsiteX4" fmla="*/ 15554 w 331788"/>
                  <a:gd name="connsiteY4" fmla="*/ 331788 h 331788"/>
                  <a:gd name="connsiteX5" fmla="*/ 0 w 331788"/>
                  <a:gd name="connsiteY5" fmla="*/ 316051 h 331788"/>
                  <a:gd name="connsiteX6" fmla="*/ 15554 w 331788"/>
                  <a:gd name="connsiteY6" fmla="*/ 301625 h 331788"/>
                  <a:gd name="connsiteX7" fmla="*/ 15554 w 331788"/>
                  <a:gd name="connsiteY7" fmla="*/ 263525 h 331788"/>
                  <a:gd name="connsiteX8" fmla="*/ 95920 w 331788"/>
                  <a:gd name="connsiteY8" fmla="*/ 263525 h 331788"/>
                  <a:gd name="connsiteX9" fmla="*/ 141288 w 331788"/>
                  <a:gd name="connsiteY9" fmla="*/ 283634 h 331788"/>
                  <a:gd name="connsiteX10" fmla="*/ 127029 w 331788"/>
                  <a:gd name="connsiteY10" fmla="*/ 293688 h 331788"/>
                  <a:gd name="connsiteX11" fmla="*/ 15554 w 331788"/>
                  <a:gd name="connsiteY11" fmla="*/ 293688 h 331788"/>
                  <a:gd name="connsiteX12" fmla="*/ 0 w 331788"/>
                  <a:gd name="connsiteY12" fmla="*/ 278607 h 331788"/>
                  <a:gd name="connsiteX13" fmla="*/ 15554 w 331788"/>
                  <a:gd name="connsiteY13" fmla="*/ 263525 h 331788"/>
                  <a:gd name="connsiteX14" fmla="*/ 270156 w 331788"/>
                  <a:gd name="connsiteY14" fmla="*/ 228600 h 331788"/>
                  <a:gd name="connsiteX15" fmla="*/ 316380 w 331788"/>
                  <a:gd name="connsiteY15" fmla="*/ 228600 h 331788"/>
                  <a:gd name="connsiteX16" fmla="*/ 331788 w 331788"/>
                  <a:gd name="connsiteY16" fmla="*/ 244337 h 331788"/>
                  <a:gd name="connsiteX17" fmla="*/ 316380 w 331788"/>
                  <a:gd name="connsiteY17" fmla="*/ 258763 h 331788"/>
                  <a:gd name="connsiteX18" fmla="*/ 244475 w 331788"/>
                  <a:gd name="connsiteY18" fmla="*/ 258763 h 331788"/>
                  <a:gd name="connsiteX19" fmla="*/ 270156 w 331788"/>
                  <a:gd name="connsiteY19" fmla="*/ 228600 h 331788"/>
                  <a:gd name="connsiteX20" fmla="*/ 15586 w 331788"/>
                  <a:gd name="connsiteY20" fmla="*/ 225425 h 331788"/>
                  <a:gd name="connsiteX21" fmla="*/ 61046 w 331788"/>
                  <a:gd name="connsiteY21" fmla="*/ 225425 h 331788"/>
                  <a:gd name="connsiteX22" fmla="*/ 85725 w 331788"/>
                  <a:gd name="connsiteY22" fmla="*/ 255588 h 331788"/>
                  <a:gd name="connsiteX23" fmla="*/ 15586 w 331788"/>
                  <a:gd name="connsiteY23" fmla="*/ 255588 h 331788"/>
                  <a:gd name="connsiteX24" fmla="*/ 0 w 331788"/>
                  <a:gd name="connsiteY24" fmla="*/ 241162 h 331788"/>
                  <a:gd name="connsiteX25" fmla="*/ 15586 w 331788"/>
                  <a:gd name="connsiteY25" fmla="*/ 225425 h 331788"/>
                  <a:gd name="connsiteX26" fmla="*/ 283493 w 331788"/>
                  <a:gd name="connsiteY26" fmla="*/ 190500 h 331788"/>
                  <a:gd name="connsiteX27" fmla="*/ 316125 w 331788"/>
                  <a:gd name="connsiteY27" fmla="*/ 190500 h 331788"/>
                  <a:gd name="connsiteX28" fmla="*/ 331788 w 331788"/>
                  <a:gd name="connsiteY28" fmla="*/ 204926 h 331788"/>
                  <a:gd name="connsiteX29" fmla="*/ 316125 w 331788"/>
                  <a:gd name="connsiteY29" fmla="*/ 220663 h 331788"/>
                  <a:gd name="connsiteX30" fmla="*/ 273050 w 331788"/>
                  <a:gd name="connsiteY30" fmla="*/ 220663 h 331788"/>
                  <a:gd name="connsiteX31" fmla="*/ 283493 w 331788"/>
                  <a:gd name="connsiteY31" fmla="*/ 190500 h 331788"/>
                  <a:gd name="connsiteX32" fmla="*/ 15586 w 331788"/>
                  <a:gd name="connsiteY32" fmla="*/ 188912 h 331788"/>
                  <a:gd name="connsiteX33" fmla="*/ 46759 w 331788"/>
                  <a:gd name="connsiteY33" fmla="*/ 188912 h 331788"/>
                  <a:gd name="connsiteX34" fmla="*/ 57150 w 331788"/>
                  <a:gd name="connsiteY34" fmla="*/ 217487 h 331788"/>
                  <a:gd name="connsiteX35" fmla="*/ 15586 w 331788"/>
                  <a:gd name="connsiteY35" fmla="*/ 217487 h 331788"/>
                  <a:gd name="connsiteX36" fmla="*/ 0 w 331788"/>
                  <a:gd name="connsiteY36" fmla="*/ 202578 h 331788"/>
                  <a:gd name="connsiteX37" fmla="*/ 15586 w 331788"/>
                  <a:gd name="connsiteY37" fmla="*/ 188912 h 331788"/>
                  <a:gd name="connsiteX38" fmla="*/ 169863 w 331788"/>
                  <a:gd name="connsiteY38" fmla="*/ 174625 h 331788"/>
                  <a:gd name="connsiteX39" fmla="*/ 169863 w 331788"/>
                  <a:gd name="connsiteY39" fmla="*/ 201613 h 331788"/>
                  <a:gd name="connsiteX40" fmla="*/ 187326 w 331788"/>
                  <a:gd name="connsiteY40" fmla="*/ 188762 h 331788"/>
                  <a:gd name="connsiteX41" fmla="*/ 169863 w 331788"/>
                  <a:gd name="connsiteY41" fmla="*/ 174625 h 331788"/>
                  <a:gd name="connsiteX42" fmla="*/ 285750 w 331788"/>
                  <a:gd name="connsiteY42" fmla="*/ 152400 h 331788"/>
                  <a:gd name="connsiteX43" fmla="*/ 316442 w 331788"/>
                  <a:gd name="connsiteY43" fmla="*/ 152400 h 331788"/>
                  <a:gd name="connsiteX44" fmla="*/ 331788 w 331788"/>
                  <a:gd name="connsiteY44" fmla="*/ 167481 h 331788"/>
                  <a:gd name="connsiteX45" fmla="*/ 316442 w 331788"/>
                  <a:gd name="connsiteY45" fmla="*/ 182563 h 331788"/>
                  <a:gd name="connsiteX46" fmla="*/ 285750 w 331788"/>
                  <a:gd name="connsiteY46" fmla="*/ 182563 h 331788"/>
                  <a:gd name="connsiteX47" fmla="*/ 287029 w 331788"/>
                  <a:gd name="connsiteY47" fmla="*/ 166225 h 331788"/>
                  <a:gd name="connsiteX48" fmla="*/ 285750 w 331788"/>
                  <a:gd name="connsiteY48" fmla="*/ 152400 h 331788"/>
                  <a:gd name="connsiteX49" fmla="*/ 15875 w 331788"/>
                  <a:gd name="connsiteY49" fmla="*/ 149225 h 331788"/>
                  <a:gd name="connsiteX50" fmla="*/ 47625 w 331788"/>
                  <a:gd name="connsiteY50" fmla="*/ 149225 h 331788"/>
                  <a:gd name="connsiteX51" fmla="*/ 46302 w 331788"/>
                  <a:gd name="connsiteY51" fmla="*/ 166423 h 331788"/>
                  <a:gd name="connsiteX52" fmla="*/ 47625 w 331788"/>
                  <a:gd name="connsiteY52" fmla="*/ 180975 h 331788"/>
                  <a:gd name="connsiteX53" fmla="*/ 15875 w 331788"/>
                  <a:gd name="connsiteY53" fmla="*/ 180975 h 331788"/>
                  <a:gd name="connsiteX54" fmla="*/ 0 w 331788"/>
                  <a:gd name="connsiteY54" fmla="*/ 165100 h 331788"/>
                  <a:gd name="connsiteX55" fmla="*/ 15875 w 331788"/>
                  <a:gd name="connsiteY55" fmla="*/ 149225 h 331788"/>
                  <a:gd name="connsiteX56" fmla="*/ 161925 w 331788"/>
                  <a:gd name="connsiteY56" fmla="*/ 130175 h 331788"/>
                  <a:gd name="connsiteX57" fmla="*/ 146050 w 331788"/>
                  <a:gd name="connsiteY57" fmla="*/ 141455 h 331788"/>
                  <a:gd name="connsiteX58" fmla="*/ 161925 w 331788"/>
                  <a:gd name="connsiteY58" fmla="*/ 153988 h 331788"/>
                  <a:gd name="connsiteX59" fmla="*/ 274638 w 331788"/>
                  <a:gd name="connsiteY59" fmla="*/ 114300 h 331788"/>
                  <a:gd name="connsiteX60" fmla="*/ 316202 w 331788"/>
                  <a:gd name="connsiteY60" fmla="*/ 114300 h 331788"/>
                  <a:gd name="connsiteX61" fmla="*/ 331788 w 331788"/>
                  <a:gd name="connsiteY61" fmla="*/ 130037 h 331788"/>
                  <a:gd name="connsiteX62" fmla="*/ 316202 w 331788"/>
                  <a:gd name="connsiteY62" fmla="*/ 144463 h 331788"/>
                  <a:gd name="connsiteX63" fmla="*/ 283730 w 331788"/>
                  <a:gd name="connsiteY63" fmla="*/ 144463 h 331788"/>
                  <a:gd name="connsiteX64" fmla="*/ 274638 w 331788"/>
                  <a:gd name="connsiteY64" fmla="*/ 114300 h 331788"/>
                  <a:gd name="connsiteX65" fmla="*/ 15663 w 331788"/>
                  <a:gd name="connsiteY65" fmla="*/ 111125 h 331788"/>
                  <a:gd name="connsiteX66" fmla="*/ 58738 w 331788"/>
                  <a:gd name="connsiteY66" fmla="*/ 111125 h 331788"/>
                  <a:gd name="connsiteX67" fmla="*/ 48295 w 331788"/>
                  <a:gd name="connsiteY67" fmla="*/ 141288 h 331788"/>
                  <a:gd name="connsiteX68" fmla="*/ 15663 w 331788"/>
                  <a:gd name="connsiteY68" fmla="*/ 141288 h 331788"/>
                  <a:gd name="connsiteX69" fmla="*/ 0 w 331788"/>
                  <a:gd name="connsiteY69" fmla="*/ 126862 h 331788"/>
                  <a:gd name="connsiteX70" fmla="*/ 15663 w 331788"/>
                  <a:gd name="connsiteY70" fmla="*/ 111125 h 331788"/>
                  <a:gd name="connsiteX71" fmla="*/ 165894 w 331788"/>
                  <a:gd name="connsiteY71" fmla="*/ 104775 h 331788"/>
                  <a:gd name="connsiteX72" fmla="*/ 169783 w 331788"/>
                  <a:gd name="connsiteY72" fmla="*/ 109934 h 331788"/>
                  <a:gd name="connsiteX73" fmla="*/ 169783 w 331788"/>
                  <a:gd name="connsiteY73" fmla="*/ 116383 h 331788"/>
                  <a:gd name="connsiteX74" fmla="*/ 203492 w 331788"/>
                  <a:gd name="connsiteY74" fmla="*/ 137021 h 331788"/>
                  <a:gd name="connsiteX75" fmla="*/ 194417 w 331788"/>
                  <a:gd name="connsiteY75" fmla="*/ 146050 h 331788"/>
                  <a:gd name="connsiteX76" fmla="*/ 169783 w 331788"/>
                  <a:gd name="connsiteY76" fmla="*/ 130572 h 331788"/>
                  <a:gd name="connsiteX77" fmla="*/ 169783 w 331788"/>
                  <a:gd name="connsiteY77" fmla="*/ 156369 h 331788"/>
                  <a:gd name="connsiteX78" fmla="*/ 204788 w 331788"/>
                  <a:gd name="connsiteY78" fmla="*/ 187325 h 331788"/>
                  <a:gd name="connsiteX79" fmla="*/ 169783 w 331788"/>
                  <a:gd name="connsiteY79" fmla="*/ 215702 h 331788"/>
                  <a:gd name="connsiteX80" fmla="*/ 169783 w 331788"/>
                  <a:gd name="connsiteY80" fmla="*/ 223441 h 331788"/>
                  <a:gd name="connsiteX81" fmla="*/ 165894 w 331788"/>
                  <a:gd name="connsiteY81" fmla="*/ 228600 h 331788"/>
                  <a:gd name="connsiteX82" fmla="*/ 162004 w 331788"/>
                  <a:gd name="connsiteY82" fmla="*/ 223441 h 331788"/>
                  <a:gd name="connsiteX83" fmla="*/ 162004 w 331788"/>
                  <a:gd name="connsiteY83" fmla="*/ 215702 h 331788"/>
                  <a:gd name="connsiteX84" fmla="*/ 127000 w 331788"/>
                  <a:gd name="connsiteY84" fmla="*/ 189905 h 331788"/>
                  <a:gd name="connsiteX85" fmla="*/ 136075 w 331788"/>
                  <a:gd name="connsiteY85" fmla="*/ 182166 h 331788"/>
                  <a:gd name="connsiteX86" fmla="*/ 162004 w 331788"/>
                  <a:gd name="connsiteY86" fmla="*/ 201513 h 331788"/>
                  <a:gd name="connsiteX87" fmla="*/ 162004 w 331788"/>
                  <a:gd name="connsiteY87" fmla="*/ 173137 h 331788"/>
                  <a:gd name="connsiteX88" fmla="*/ 129593 w 331788"/>
                  <a:gd name="connsiteY88" fmla="*/ 144760 h 331788"/>
                  <a:gd name="connsiteX89" fmla="*/ 162004 w 331788"/>
                  <a:gd name="connsiteY89" fmla="*/ 116383 h 331788"/>
                  <a:gd name="connsiteX90" fmla="*/ 162004 w 331788"/>
                  <a:gd name="connsiteY90" fmla="*/ 109934 h 331788"/>
                  <a:gd name="connsiteX91" fmla="*/ 165894 w 331788"/>
                  <a:gd name="connsiteY91" fmla="*/ 104775 h 331788"/>
                  <a:gd name="connsiteX92" fmla="*/ 165895 w 331788"/>
                  <a:gd name="connsiteY92" fmla="*/ 90487 h 331788"/>
                  <a:gd name="connsiteX93" fmla="*/ 90488 w 331788"/>
                  <a:gd name="connsiteY93" fmla="*/ 165894 h 331788"/>
                  <a:gd name="connsiteX94" fmla="*/ 165895 w 331788"/>
                  <a:gd name="connsiteY94" fmla="*/ 241301 h 331788"/>
                  <a:gd name="connsiteX95" fmla="*/ 241302 w 331788"/>
                  <a:gd name="connsiteY95" fmla="*/ 165894 h 331788"/>
                  <a:gd name="connsiteX96" fmla="*/ 165895 w 331788"/>
                  <a:gd name="connsiteY96" fmla="*/ 90487 h 331788"/>
                  <a:gd name="connsiteX97" fmla="*/ 246063 w 331788"/>
                  <a:gd name="connsiteY97" fmla="*/ 76200 h 331788"/>
                  <a:gd name="connsiteX98" fmla="*/ 316202 w 331788"/>
                  <a:gd name="connsiteY98" fmla="*/ 76200 h 331788"/>
                  <a:gd name="connsiteX99" fmla="*/ 331788 w 331788"/>
                  <a:gd name="connsiteY99" fmla="*/ 90626 h 331788"/>
                  <a:gd name="connsiteX100" fmla="*/ 316202 w 331788"/>
                  <a:gd name="connsiteY100" fmla="*/ 106363 h 331788"/>
                  <a:gd name="connsiteX101" fmla="*/ 270742 w 331788"/>
                  <a:gd name="connsiteY101" fmla="*/ 106363 h 331788"/>
                  <a:gd name="connsiteX102" fmla="*/ 246063 w 331788"/>
                  <a:gd name="connsiteY102" fmla="*/ 76200 h 331788"/>
                  <a:gd name="connsiteX103" fmla="*/ 15688 w 331788"/>
                  <a:gd name="connsiteY103" fmla="*/ 74612 h 331788"/>
                  <a:gd name="connsiteX104" fmla="*/ 88900 w 331788"/>
                  <a:gd name="connsiteY104" fmla="*/ 74612 h 331788"/>
                  <a:gd name="connsiteX105" fmla="*/ 62753 w 331788"/>
                  <a:gd name="connsiteY105" fmla="*/ 104775 h 331788"/>
                  <a:gd name="connsiteX106" fmla="*/ 15688 w 331788"/>
                  <a:gd name="connsiteY106" fmla="*/ 104775 h 331788"/>
                  <a:gd name="connsiteX107" fmla="*/ 0 w 331788"/>
                  <a:gd name="connsiteY107" fmla="*/ 89038 h 331788"/>
                  <a:gd name="connsiteX108" fmla="*/ 15688 w 331788"/>
                  <a:gd name="connsiteY108" fmla="*/ 74612 h 331788"/>
                  <a:gd name="connsiteX109" fmla="*/ 166688 w 331788"/>
                  <a:gd name="connsiteY109" fmla="*/ 61912 h 331788"/>
                  <a:gd name="connsiteX110" fmla="*/ 271463 w 331788"/>
                  <a:gd name="connsiteY110" fmla="*/ 166687 h 331788"/>
                  <a:gd name="connsiteX111" fmla="*/ 166688 w 331788"/>
                  <a:gd name="connsiteY111" fmla="*/ 271462 h 331788"/>
                  <a:gd name="connsiteX112" fmla="*/ 61913 w 331788"/>
                  <a:gd name="connsiteY112" fmla="*/ 166687 h 331788"/>
                  <a:gd name="connsiteX113" fmla="*/ 166688 w 331788"/>
                  <a:gd name="connsiteY113" fmla="*/ 61912 h 331788"/>
                  <a:gd name="connsiteX114" fmla="*/ 204759 w 331788"/>
                  <a:gd name="connsiteY114" fmla="*/ 38100 h 331788"/>
                  <a:gd name="connsiteX115" fmla="*/ 316234 w 331788"/>
                  <a:gd name="connsiteY115" fmla="*/ 38100 h 331788"/>
                  <a:gd name="connsiteX116" fmla="*/ 331788 w 331788"/>
                  <a:gd name="connsiteY116" fmla="*/ 53975 h 331788"/>
                  <a:gd name="connsiteX117" fmla="*/ 316234 w 331788"/>
                  <a:gd name="connsiteY117" fmla="*/ 69850 h 331788"/>
                  <a:gd name="connsiteX118" fmla="*/ 235868 w 331788"/>
                  <a:gd name="connsiteY118" fmla="*/ 69850 h 331788"/>
                  <a:gd name="connsiteX119" fmla="*/ 190500 w 331788"/>
                  <a:gd name="connsiteY119" fmla="*/ 48683 h 331788"/>
                  <a:gd name="connsiteX120" fmla="*/ 204759 w 331788"/>
                  <a:gd name="connsiteY120" fmla="*/ 38100 h 331788"/>
                  <a:gd name="connsiteX121" fmla="*/ 204759 w 331788"/>
                  <a:gd name="connsiteY121" fmla="*/ 0 h 331788"/>
                  <a:gd name="connsiteX122" fmla="*/ 316234 w 331788"/>
                  <a:gd name="connsiteY122" fmla="*/ 0 h 331788"/>
                  <a:gd name="connsiteX123" fmla="*/ 331788 w 331788"/>
                  <a:gd name="connsiteY123" fmla="*/ 15737 h 331788"/>
                  <a:gd name="connsiteX124" fmla="*/ 316234 w 331788"/>
                  <a:gd name="connsiteY124" fmla="*/ 30163 h 331788"/>
                  <a:gd name="connsiteX125" fmla="*/ 204759 w 331788"/>
                  <a:gd name="connsiteY125" fmla="*/ 30163 h 331788"/>
                  <a:gd name="connsiteX126" fmla="*/ 190500 w 331788"/>
                  <a:gd name="connsiteY126" fmla="*/ 15737 h 331788"/>
                  <a:gd name="connsiteX127" fmla="*/ 204759 w 331788"/>
                  <a:gd name="connsiteY127" fmla="*/ 0 h 33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331788" h="331788">
                    <a:moveTo>
                      <a:pt x="15554" y="301625"/>
                    </a:moveTo>
                    <a:cubicBezTo>
                      <a:pt x="15554" y="301625"/>
                      <a:pt x="15554" y="301625"/>
                      <a:pt x="127029" y="301625"/>
                    </a:cubicBezTo>
                    <a:cubicBezTo>
                      <a:pt x="134807" y="301625"/>
                      <a:pt x="141288" y="308182"/>
                      <a:pt x="141288" y="316051"/>
                    </a:cubicBezTo>
                    <a:cubicBezTo>
                      <a:pt x="141288" y="325231"/>
                      <a:pt x="134807" y="331788"/>
                      <a:pt x="127029" y="331788"/>
                    </a:cubicBezTo>
                    <a:cubicBezTo>
                      <a:pt x="127029" y="331788"/>
                      <a:pt x="127029" y="331788"/>
                      <a:pt x="15554" y="331788"/>
                    </a:cubicBezTo>
                    <a:cubicBezTo>
                      <a:pt x="6481" y="331788"/>
                      <a:pt x="0" y="325231"/>
                      <a:pt x="0" y="316051"/>
                    </a:cubicBezTo>
                    <a:cubicBezTo>
                      <a:pt x="0" y="308182"/>
                      <a:pt x="6481" y="301625"/>
                      <a:pt x="15554" y="301625"/>
                    </a:cubicBezTo>
                    <a:close/>
                    <a:moveTo>
                      <a:pt x="15554" y="263525"/>
                    </a:moveTo>
                    <a:cubicBezTo>
                      <a:pt x="15554" y="263525"/>
                      <a:pt x="15554" y="263525"/>
                      <a:pt x="95920" y="263525"/>
                    </a:cubicBezTo>
                    <a:cubicBezTo>
                      <a:pt x="108882" y="273579"/>
                      <a:pt x="124437" y="279863"/>
                      <a:pt x="141288" y="283634"/>
                    </a:cubicBezTo>
                    <a:cubicBezTo>
                      <a:pt x="138695" y="288661"/>
                      <a:pt x="133510" y="293688"/>
                      <a:pt x="127029" y="293688"/>
                    </a:cubicBezTo>
                    <a:cubicBezTo>
                      <a:pt x="127029" y="293688"/>
                      <a:pt x="127029" y="293688"/>
                      <a:pt x="15554" y="293688"/>
                    </a:cubicBezTo>
                    <a:cubicBezTo>
                      <a:pt x="6481" y="293688"/>
                      <a:pt x="0" y="286147"/>
                      <a:pt x="0" y="278607"/>
                    </a:cubicBezTo>
                    <a:cubicBezTo>
                      <a:pt x="0" y="271066"/>
                      <a:pt x="6481" y="263525"/>
                      <a:pt x="15554" y="263525"/>
                    </a:cubicBezTo>
                    <a:close/>
                    <a:moveTo>
                      <a:pt x="270156" y="228600"/>
                    </a:moveTo>
                    <a:cubicBezTo>
                      <a:pt x="270156" y="228600"/>
                      <a:pt x="270156" y="228600"/>
                      <a:pt x="316380" y="228600"/>
                    </a:cubicBezTo>
                    <a:cubicBezTo>
                      <a:pt x="325368" y="228600"/>
                      <a:pt x="331788" y="235157"/>
                      <a:pt x="331788" y="244337"/>
                    </a:cubicBezTo>
                    <a:cubicBezTo>
                      <a:pt x="331788" y="252206"/>
                      <a:pt x="325368" y="258763"/>
                      <a:pt x="316380" y="258763"/>
                    </a:cubicBezTo>
                    <a:cubicBezTo>
                      <a:pt x="316380" y="258763"/>
                      <a:pt x="316380" y="258763"/>
                      <a:pt x="244475" y="258763"/>
                    </a:cubicBezTo>
                    <a:cubicBezTo>
                      <a:pt x="254747" y="250895"/>
                      <a:pt x="262451" y="240403"/>
                      <a:pt x="270156" y="228600"/>
                    </a:cubicBezTo>
                    <a:close/>
                    <a:moveTo>
                      <a:pt x="15586" y="225425"/>
                    </a:moveTo>
                    <a:cubicBezTo>
                      <a:pt x="15586" y="225425"/>
                      <a:pt x="15586" y="225425"/>
                      <a:pt x="61046" y="225425"/>
                    </a:cubicBezTo>
                    <a:cubicBezTo>
                      <a:pt x="67541" y="237228"/>
                      <a:pt x="76633" y="247720"/>
                      <a:pt x="85725" y="255588"/>
                    </a:cubicBezTo>
                    <a:cubicBezTo>
                      <a:pt x="85725" y="255588"/>
                      <a:pt x="85725" y="255588"/>
                      <a:pt x="15586" y="255588"/>
                    </a:cubicBezTo>
                    <a:cubicBezTo>
                      <a:pt x="6494" y="255588"/>
                      <a:pt x="0" y="249031"/>
                      <a:pt x="0" y="241162"/>
                    </a:cubicBezTo>
                    <a:cubicBezTo>
                      <a:pt x="0" y="231982"/>
                      <a:pt x="6494" y="225425"/>
                      <a:pt x="15586" y="225425"/>
                    </a:cubicBezTo>
                    <a:close/>
                    <a:moveTo>
                      <a:pt x="283493" y="190500"/>
                    </a:moveTo>
                    <a:cubicBezTo>
                      <a:pt x="283493" y="190500"/>
                      <a:pt x="283493" y="190500"/>
                      <a:pt x="316125" y="190500"/>
                    </a:cubicBezTo>
                    <a:cubicBezTo>
                      <a:pt x="325262" y="190500"/>
                      <a:pt x="331788" y="197057"/>
                      <a:pt x="331788" y="204926"/>
                    </a:cubicBezTo>
                    <a:cubicBezTo>
                      <a:pt x="331788" y="214106"/>
                      <a:pt x="325262" y="220663"/>
                      <a:pt x="316125" y="220663"/>
                    </a:cubicBezTo>
                    <a:cubicBezTo>
                      <a:pt x="316125" y="220663"/>
                      <a:pt x="316125" y="220663"/>
                      <a:pt x="273050" y="220663"/>
                    </a:cubicBezTo>
                    <a:cubicBezTo>
                      <a:pt x="278271" y="211483"/>
                      <a:pt x="282187" y="200992"/>
                      <a:pt x="283493" y="190500"/>
                    </a:cubicBezTo>
                    <a:close/>
                    <a:moveTo>
                      <a:pt x="15586" y="188912"/>
                    </a:moveTo>
                    <a:cubicBezTo>
                      <a:pt x="15586" y="188912"/>
                      <a:pt x="15586" y="188912"/>
                      <a:pt x="46759" y="188912"/>
                    </a:cubicBezTo>
                    <a:cubicBezTo>
                      <a:pt x="49357" y="198851"/>
                      <a:pt x="53253" y="208790"/>
                      <a:pt x="57150" y="217487"/>
                    </a:cubicBezTo>
                    <a:cubicBezTo>
                      <a:pt x="57150" y="217487"/>
                      <a:pt x="57150" y="217487"/>
                      <a:pt x="15586" y="217487"/>
                    </a:cubicBezTo>
                    <a:cubicBezTo>
                      <a:pt x="6494" y="217487"/>
                      <a:pt x="0" y="211275"/>
                      <a:pt x="0" y="202578"/>
                    </a:cubicBezTo>
                    <a:cubicBezTo>
                      <a:pt x="0" y="195124"/>
                      <a:pt x="6494" y="188912"/>
                      <a:pt x="15586" y="188912"/>
                    </a:cubicBezTo>
                    <a:close/>
                    <a:moveTo>
                      <a:pt x="169863" y="174625"/>
                    </a:moveTo>
                    <a:cubicBezTo>
                      <a:pt x="169863" y="174625"/>
                      <a:pt x="169863" y="174625"/>
                      <a:pt x="169863" y="201613"/>
                    </a:cubicBezTo>
                    <a:cubicBezTo>
                      <a:pt x="179266" y="201613"/>
                      <a:pt x="187326" y="197758"/>
                      <a:pt x="187326" y="188762"/>
                    </a:cubicBezTo>
                    <a:cubicBezTo>
                      <a:pt x="187326" y="178481"/>
                      <a:pt x="177923" y="175910"/>
                      <a:pt x="169863" y="174625"/>
                    </a:cubicBezTo>
                    <a:close/>
                    <a:moveTo>
                      <a:pt x="285750" y="152400"/>
                    </a:moveTo>
                    <a:cubicBezTo>
                      <a:pt x="285750" y="152400"/>
                      <a:pt x="285750" y="152400"/>
                      <a:pt x="316442" y="152400"/>
                    </a:cubicBezTo>
                    <a:cubicBezTo>
                      <a:pt x="325394" y="152400"/>
                      <a:pt x="331788" y="159941"/>
                      <a:pt x="331788" y="167481"/>
                    </a:cubicBezTo>
                    <a:cubicBezTo>
                      <a:pt x="331788" y="175022"/>
                      <a:pt x="325394" y="182563"/>
                      <a:pt x="316442" y="182563"/>
                    </a:cubicBezTo>
                    <a:cubicBezTo>
                      <a:pt x="316442" y="182563"/>
                      <a:pt x="316442" y="182563"/>
                      <a:pt x="285750" y="182563"/>
                    </a:cubicBezTo>
                    <a:cubicBezTo>
                      <a:pt x="287029" y="176279"/>
                      <a:pt x="287029" y="171252"/>
                      <a:pt x="287029" y="166225"/>
                    </a:cubicBezTo>
                    <a:cubicBezTo>
                      <a:pt x="287029" y="161197"/>
                      <a:pt x="287029" y="157427"/>
                      <a:pt x="285750" y="152400"/>
                    </a:cubicBezTo>
                    <a:close/>
                    <a:moveTo>
                      <a:pt x="15875" y="149225"/>
                    </a:moveTo>
                    <a:cubicBezTo>
                      <a:pt x="15875" y="149225"/>
                      <a:pt x="15875" y="149225"/>
                      <a:pt x="47625" y="149225"/>
                    </a:cubicBezTo>
                    <a:cubicBezTo>
                      <a:pt x="46302" y="155839"/>
                      <a:pt x="46302" y="161131"/>
                      <a:pt x="46302" y="166423"/>
                    </a:cubicBezTo>
                    <a:cubicBezTo>
                      <a:pt x="46302" y="171714"/>
                      <a:pt x="46302" y="175683"/>
                      <a:pt x="47625" y="180975"/>
                    </a:cubicBezTo>
                    <a:cubicBezTo>
                      <a:pt x="47625" y="180975"/>
                      <a:pt x="47625" y="180975"/>
                      <a:pt x="15875" y="180975"/>
                    </a:cubicBezTo>
                    <a:cubicBezTo>
                      <a:pt x="6614" y="180975"/>
                      <a:pt x="0" y="173037"/>
                      <a:pt x="0" y="165100"/>
                    </a:cubicBezTo>
                    <a:cubicBezTo>
                      <a:pt x="0" y="157162"/>
                      <a:pt x="6614" y="149225"/>
                      <a:pt x="15875" y="149225"/>
                    </a:cubicBezTo>
                    <a:close/>
                    <a:moveTo>
                      <a:pt x="161925" y="130175"/>
                    </a:moveTo>
                    <a:cubicBezTo>
                      <a:pt x="152664" y="130175"/>
                      <a:pt x="146050" y="135188"/>
                      <a:pt x="146050" y="141455"/>
                    </a:cubicBezTo>
                    <a:cubicBezTo>
                      <a:pt x="146050" y="147721"/>
                      <a:pt x="151341" y="151481"/>
                      <a:pt x="161925" y="153988"/>
                    </a:cubicBezTo>
                    <a:close/>
                    <a:moveTo>
                      <a:pt x="274638" y="114300"/>
                    </a:moveTo>
                    <a:cubicBezTo>
                      <a:pt x="274638" y="114300"/>
                      <a:pt x="274638" y="114300"/>
                      <a:pt x="316202" y="114300"/>
                    </a:cubicBezTo>
                    <a:cubicBezTo>
                      <a:pt x="325294" y="114300"/>
                      <a:pt x="331788" y="120857"/>
                      <a:pt x="331788" y="130037"/>
                    </a:cubicBezTo>
                    <a:cubicBezTo>
                      <a:pt x="331788" y="137906"/>
                      <a:pt x="325294" y="144463"/>
                      <a:pt x="316202" y="144463"/>
                    </a:cubicBezTo>
                    <a:cubicBezTo>
                      <a:pt x="316202" y="144463"/>
                      <a:pt x="316202" y="144463"/>
                      <a:pt x="283730" y="144463"/>
                    </a:cubicBezTo>
                    <a:cubicBezTo>
                      <a:pt x="282431" y="133971"/>
                      <a:pt x="278535" y="123480"/>
                      <a:pt x="274638" y="114300"/>
                    </a:cubicBezTo>
                    <a:close/>
                    <a:moveTo>
                      <a:pt x="15663" y="111125"/>
                    </a:moveTo>
                    <a:cubicBezTo>
                      <a:pt x="15663" y="111125"/>
                      <a:pt x="15663" y="111125"/>
                      <a:pt x="58738" y="111125"/>
                    </a:cubicBezTo>
                    <a:cubicBezTo>
                      <a:pt x="53517" y="120305"/>
                      <a:pt x="49601" y="130796"/>
                      <a:pt x="48295" y="141288"/>
                    </a:cubicBezTo>
                    <a:cubicBezTo>
                      <a:pt x="48295" y="141288"/>
                      <a:pt x="48295" y="141288"/>
                      <a:pt x="15663" y="141288"/>
                    </a:cubicBezTo>
                    <a:cubicBezTo>
                      <a:pt x="6526" y="141288"/>
                      <a:pt x="0" y="134731"/>
                      <a:pt x="0" y="126862"/>
                    </a:cubicBezTo>
                    <a:cubicBezTo>
                      <a:pt x="0" y="117682"/>
                      <a:pt x="6526" y="111125"/>
                      <a:pt x="15663" y="111125"/>
                    </a:cubicBezTo>
                    <a:close/>
                    <a:moveTo>
                      <a:pt x="165894" y="104775"/>
                    </a:moveTo>
                    <a:cubicBezTo>
                      <a:pt x="168487" y="104775"/>
                      <a:pt x="169783" y="107355"/>
                      <a:pt x="169783" y="109934"/>
                    </a:cubicBezTo>
                    <a:cubicBezTo>
                      <a:pt x="169783" y="109934"/>
                      <a:pt x="169783" y="109934"/>
                      <a:pt x="169783" y="116383"/>
                    </a:cubicBezTo>
                    <a:cubicBezTo>
                      <a:pt x="181452" y="116383"/>
                      <a:pt x="203492" y="124123"/>
                      <a:pt x="203492" y="137021"/>
                    </a:cubicBezTo>
                    <a:cubicBezTo>
                      <a:pt x="203492" y="142180"/>
                      <a:pt x="198306" y="146050"/>
                      <a:pt x="194417" y="146050"/>
                    </a:cubicBezTo>
                    <a:cubicBezTo>
                      <a:pt x="185341" y="146050"/>
                      <a:pt x="185341" y="130572"/>
                      <a:pt x="169783" y="130572"/>
                    </a:cubicBezTo>
                    <a:cubicBezTo>
                      <a:pt x="169783" y="130572"/>
                      <a:pt x="169783" y="130572"/>
                      <a:pt x="169783" y="156369"/>
                    </a:cubicBezTo>
                    <a:cubicBezTo>
                      <a:pt x="187934" y="160238"/>
                      <a:pt x="204788" y="165398"/>
                      <a:pt x="204788" y="187325"/>
                    </a:cubicBezTo>
                    <a:cubicBezTo>
                      <a:pt x="204788" y="205383"/>
                      <a:pt x="190527" y="214412"/>
                      <a:pt x="169783" y="215702"/>
                    </a:cubicBezTo>
                    <a:cubicBezTo>
                      <a:pt x="169783" y="215702"/>
                      <a:pt x="169783" y="215702"/>
                      <a:pt x="169783" y="223441"/>
                    </a:cubicBezTo>
                    <a:cubicBezTo>
                      <a:pt x="169783" y="226020"/>
                      <a:pt x="168487" y="228600"/>
                      <a:pt x="165894" y="228600"/>
                    </a:cubicBezTo>
                    <a:cubicBezTo>
                      <a:pt x="163301" y="228600"/>
                      <a:pt x="162004" y="226020"/>
                      <a:pt x="162004" y="223441"/>
                    </a:cubicBezTo>
                    <a:cubicBezTo>
                      <a:pt x="162004" y="223441"/>
                      <a:pt x="162004" y="223441"/>
                      <a:pt x="162004" y="215702"/>
                    </a:cubicBezTo>
                    <a:cubicBezTo>
                      <a:pt x="138668" y="214412"/>
                      <a:pt x="127000" y="201513"/>
                      <a:pt x="127000" y="189905"/>
                    </a:cubicBezTo>
                    <a:cubicBezTo>
                      <a:pt x="127000" y="184745"/>
                      <a:pt x="130889" y="182166"/>
                      <a:pt x="136075" y="182166"/>
                    </a:cubicBezTo>
                    <a:cubicBezTo>
                      <a:pt x="151633" y="182166"/>
                      <a:pt x="138668" y="200224"/>
                      <a:pt x="162004" y="201513"/>
                    </a:cubicBezTo>
                    <a:cubicBezTo>
                      <a:pt x="162004" y="201513"/>
                      <a:pt x="162004" y="201513"/>
                      <a:pt x="162004" y="173137"/>
                    </a:cubicBezTo>
                    <a:cubicBezTo>
                      <a:pt x="141261" y="169267"/>
                      <a:pt x="129593" y="160238"/>
                      <a:pt x="129593" y="144760"/>
                    </a:cubicBezTo>
                    <a:cubicBezTo>
                      <a:pt x="129593" y="126702"/>
                      <a:pt x="145150" y="117673"/>
                      <a:pt x="162004" y="116383"/>
                    </a:cubicBezTo>
                    <a:cubicBezTo>
                      <a:pt x="162004" y="116383"/>
                      <a:pt x="162004" y="116383"/>
                      <a:pt x="162004" y="109934"/>
                    </a:cubicBezTo>
                    <a:cubicBezTo>
                      <a:pt x="162004" y="107355"/>
                      <a:pt x="163301" y="104775"/>
                      <a:pt x="165894" y="104775"/>
                    </a:cubicBezTo>
                    <a:close/>
                    <a:moveTo>
                      <a:pt x="165895" y="90487"/>
                    </a:moveTo>
                    <a:cubicBezTo>
                      <a:pt x="124249" y="90487"/>
                      <a:pt x="90488" y="124248"/>
                      <a:pt x="90488" y="165894"/>
                    </a:cubicBezTo>
                    <a:cubicBezTo>
                      <a:pt x="90488" y="207540"/>
                      <a:pt x="124249" y="241301"/>
                      <a:pt x="165895" y="241301"/>
                    </a:cubicBezTo>
                    <a:cubicBezTo>
                      <a:pt x="207541" y="241301"/>
                      <a:pt x="241302" y="207540"/>
                      <a:pt x="241302" y="165894"/>
                    </a:cubicBezTo>
                    <a:cubicBezTo>
                      <a:pt x="241302" y="124248"/>
                      <a:pt x="207541" y="90487"/>
                      <a:pt x="165895" y="90487"/>
                    </a:cubicBezTo>
                    <a:close/>
                    <a:moveTo>
                      <a:pt x="246063" y="76200"/>
                    </a:moveTo>
                    <a:cubicBezTo>
                      <a:pt x="246063" y="76200"/>
                      <a:pt x="246063" y="76200"/>
                      <a:pt x="316202" y="76200"/>
                    </a:cubicBezTo>
                    <a:cubicBezTo>
                      <a:pt x="325294" y="76200"/>
                      <a:pt x="331788" y="82757"/>
                      <a:pt x="331788" y="90626"/>
                    </a:cubicBezTo>
                    <a:cubicBezTo>
                      <a:pt x="331788" y="99806"/>
                      <a:pt x="325294" y="106363"/>
                      <a:pt x="316202" y="106363"/>
                    </a:cubicBezTo>
                    <a:cubicBezTo>
                      <a:pt x="316202" y="106363"/>
                      <a:pt x="316202" y="106363"/>
                      <a:pt x="270742" y="106363"/>
                    </a:cubicBezTo>
                    <a:cubicBezTo>
                      <a:pt x="264247" y="94560"/>
                      <a:pt x="255155" y="84068"/>
                      <a:pt x="246063" y="76200"/>
                    </a:cubicBezTo>
                    <a:close/>
                    <a:moveTo>
                      <a:pt x="15688" y="74612"/>
                    </a:moveTo>
                    <a:cubicBezTo>
                      <a:pt x="15688" y="74612"/>
                      <a:pt x="15688" y="74612"/>
                      <a:pt x="88900" y="74612"/>
                    </a:cubicBezTo>
                    <a:cubicBezTo>
                      <a:pt x="78441" y="82480"/>
                      <a:pt x="70597" y="92972"/>
                      <a:pt x="62753" y="104775"/>
                    </a:cubicBezTo>
                    <a:cubicBezTo>
                      <a:pt x="62753" y="104775"/>
                      <a:pt x="62753" y="104775"/>
                      <a:pt x="15688" y="104775"/>
                    </a:cubicBezTo>
                    <a:cubicBezTo>
                      <a:pt x="6537" y="104775"/>
                      <a:pt x="0" y="98218"/>
                      <a:pt x="0" y="89038"/>
                    </a:cubicBezTo>
                    <a:cubicBezTo>
                      <a:pt x="0" y="81169"/>
                      <a:pt x="6537" y="74612"/>
                      <a:pt x="15688" y="74612"/>
                    </a:cubicBezTo>
                    <a:close/>
                    <a:moveTo>
                      <a:pt x="166688" y="61912"/>
                    </a:moveTo>
                    <a:cubicBezTo>
                      <a:pt x="224554" y="61912"/>
                      <a:pt x="271463" y="108821"/>
                      <a:pt x="271463" y="166687"/>
                    </a:cubicBezTo>
                    <a:cubicBezTo>
                      <a:pt x="271463" y="224553"/>
                      <a:pt x="224554" y="271462"/>
                      <a:pt x="166688" y="271462"/>
                    </a:cubicBezTo>
                    <a:cubicBezTo>
                      <a:pt x="108822" y="271462"/>
                      <a:pt x="61913" y="224553"/>
                      <a:pt x="61913" y="166687"/>
                    </a:cubicBezTo>
                    <a:cubicBezTo>
                      <a:pt x="61913" y="108821"/>
                      <a:pt x="108822" y="61912"/>
                      <a:pt x="166688" y="61912"/>
                    </a:cubicBezTo>
                    <a:close/>
                    <a:moveTo>
                      <a:pt x="204759" y="38100"/>
                    </a:moveTo>
                    <a:cubicBezTo>
                      <a:pt x="204759" y="38100"/>
                      <a:pt x="204759" y="38100"/>
                      <a:pt x="316234" y="38100"/>
                    </a:cubicBezTo>
                    <a:cubicBezTo>
                      <a:pt x="325307" y="38100"/>
                      <a:pt x="331788" y="46037"/>
                      <a:pt x="331788" y="53975"/>
                    </a:cubicBezTo>
                    <a:cubicBezTo>
                      <a:pt x="331788" y="61912"/>
                      <a:pt x="325307" y="69850"/>
                      <a:pt x="316234" y="69850"/>
                    </a:cubicBezTo>
                    <a:cubicBezTo>
                      <a:pt x="316234" y="69850"/>
                      <a:pt x="316234" y="69850"/>
                      <a:pt x="235868" y="69850"/>
                    </a:cubicBezTo>
                    <a:cubicBezTo>
                      <a:pt x="222906" y="59267"/>
                      <a:pt x="207351" y="52652"/>
                      <a:pt x="190500" y="48683"/>
                    </a:cubicBezTo>
                    <a:cubicBezTo>
                      <a:pt x="193093" y="43392"/>
                      <a:pt x="198278" y="38100"/>
                      <a:pt x="204759" y="38100"/>
                    </a:cubicBezTo>
                    <a:close/>
                    <a:moveTo>
                      <a:pt x="204759" y="0"/>
                    </a:moveTo>
                    <a:cubicBezTo>
                      <a:pt x="204759" y="0"/>
                      <a:pt x="204759" y="0"/>
                      <a:pt x="316234" y="0"/>
                    </a:cubicBezTo>
                    <a:cubicBezTo>
                      <a:pt x="325307" y="0"/>
                      <a:pt x="331788" y="6557"/>
                      <a:pt x="331788" y="15737"/>
                    </a:cubicBezTo>
                    <a:cubicBezTo>
                      <a:pt x="331788" y="23606"/>
                      <a:pt x="325307" y="30163"/>
                      <a:pt x="316234" y="30163"/>
                    </a:cubicBezTo>
                    <a:cubicBezTo>
                      <a:pt x="316234" y="30163"/>
                      <a:pt x="316234" y="30163"/>
                      <a:pt x="204759" y="30163"/>
                    </a:cubicBezTo>
                    <a:cubicBezTo>
                      <a:pt x="196981" y="30163"/>
                      <a:pt x="190500" y="23606"/>
                      <a:pt x="190500" y="15737"/>
                    </a:cubicBezTo>
                    <a:cubicBezTo>
                      <a:pt x="190500" y="6557"/>
                      <a:pt x="196981" y="0"/>
                      <a:pt x="20475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/>
          <p:cNvCxnSpPr>
            <a:stCxn id="6" idx="7"/>
          </p:cNvCxnSpPr>
          <p:nvPr/>
        </p:nvCxnSpPr>
        <p:spPr>
          <a:xfrm flipV="1">
            <a:off x="3737188" y="2743200"/>
            <a:ext cx="1025312" cy="697566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5670089" y="3687076"/>
            <a:ext cx="1592655" cy="108355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3684174" y="4035859"/>
            <a:ext cx="1176252" cy="78259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2" idx="5"/>
            <a:endCxn id="15" idx="1"/>
          </p:cNvCxnSpPr>
          <p:nvPr/>
        </p:nvCxnSpPr>
        <p:spPr>
          <a:xfrm>
            <a:off x="7959938" y="3748686"/>
            <a:ext cx="494874" cy="47467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1424483" y="1703032"/>
            <a:ext cx="2942234" cy="1061381"/>
            <a:chOff x="7483989" y="3361982"/>
            <a:chExt cx="2942234" cy="1061381"/>
          </a:xfrm>
        </p:grpSpPr>
        <p:sp>
          <p:nvSpPr>
            <p:cNvPr id="34" name="矩形 33"/>
            <p:cNvSpPr/>
            <p:nvPr/>
          </p:nvSpPr>
          <p:spPr>
            <a:xfrm>
              <a:off x="7483989" y="3685019"/>
              <a:ext cx="2942234" cy="7383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7483989" y="3361982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67445" y="4310008"/>
            <a:ext cx="2942234" cy="1061381"/>
            <a:chOff x="7483989" y="3361982"/>
            <a:chExt cx="2942234" cy="1061381"/>
          </a:xfrm>
        </p:grpSpPr>
        <p:sp>
          <p:nvSpPr>
            <p:cNvPr id="37" name="矩形 36"/>
            <p:cNvSpPr/>
            <p:nvPr/>
          </p:nvSpPr>
          <p:spPr>
            <a:xfrm>
              <a:off x="7483989" y="3685019"/>
              <a:ext cx="2942234" cy="7383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483989" y="3361982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686924" y="5263622"/>
            <a:ext cx="2942234" cy="1061381"/>
            <a:chOff x="7483989" y="3361982"/>
            <a:chExt cx="2942234" cy="1061381"/>
          </a:xfrm>
        </p:grpSpPr>
        <p:sp>
          <p:nvSpPr>
            <p:cNvPr id="40" name="矩形 39"/>
            <p:cNvSpPr/>
            <p:nvPr/>
          </p:nvSpPr>
          <p:spPr>
            <a:xfrm>
              <a:off x="7483989" y="3685019"/>
              <a:ext cx="2942234" cy="7383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7483989" y="3361982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633215" y="1862763"/>
            <a:ext cx="2942234" cy="1061381"/>
            <a:chOff x="7483989" y="3361982"/>
            <a:chExt cx="2942234" cy="1061381"/>
          </a:xfrm>
        </p:grpSpPr>
        <p:sp>
          <p:nvSpPr>
            <p:cNvPr id="43" name="矩形 42"/>
            <p:cNvSpPr/>
            <p:nvPr/>
          </p:nvSpPr>
          <p:spPr>
            <a:xfrm>
              <a:off x="7483989" y="3685019"/>
              <a:ext cx="2942234" cy="7383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7483989" y="3361982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049905" y="3017163"/>
            <a:ext cx="2328223" cy="1282980"/>
            <a:chOff x="7483989" y="3361982"/>
            <a:chExt cx="2328223" cy="1282980"/>
          </a:xfrm>
        </p:grpSpPr>
        <p:sp>
          <p:nvSpPr>
            <p:cNvPr id="46" name="矩形 45"/>
            <p:cNvSpPr/>
            <p:nvPr/>
          </p:nvSpPr>
          <p:spPr>
            <a:xfrm>
              <a:off x="7483989" y="3685019"/>
              <a:ext cx="2328223" cy="9599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7483989" y="3361982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49" name="文本框 48"/>
            <p:cNvSpPr txBox="1"/>
            <p:nvPr/>
          </p:nvSpPr>
          <p:spPr>
            <a:xfrm>
              <a:off x="5402407" y="1174686"/>
              <a:ext cx="4707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536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49" name="文本框 48"/>
            <p:cNvSpPr txBox="1"/>
            <p:nvPr/>
          </p:nvSpPr>
          <p:spPr>
            <a:xfrm>
              <a:off x="5402407" y="1174686"/>
              <a:ext cx="4707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  <p:pic>
        <p:nvPicPr>
          <p:cNvPr id="51" name="Picture 2" descr="E:\002-KIMS BUSINESS\007-04-1-FIVERR\01-PPT-TEMPLATE\COVER-PSD\05-cut-01.png">
            <a:extLst>
              <a:ext uri="{FF2B5EF4-FFF2-40B4-BE49-F238E27FC236}">
                <a16:creationId xmlns:a16="http://schemas.microsoft.com/office/drawing/2014/main" id="{B6A3263E-C13B-4224-ABD1-24A062F99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68023" y="2110974"/>
            <a:ext cx="1304914" cy="2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Pentagon 2">
            <a:extLst>
              <a:ext uri="{FF2B5EF4-FFF2-40B4-BE49-F238E27FC236}">
                <a16:creationId xmlns:a16="http://schemas.microsoft.com/office/drawing/2014/main" id="{EC91CDC1-3EB4-4F0C-9E9C-53B69B88FEAB}"/>
              </a:ext>
            </a:extLst>
          </p:cNvPr>
          <p:cNvSpPr/>
          <p:nvPr/>
        </p:nvSpPr>
        <p:spPr>
          <a:xfrm rot="5400000">
            <a:off x="6042989" y="2053403"/>
            <a:ext cx="1008000" cy="48384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Rounded Rectangle 23">
            <a:extLst>
              <a:ext uri="{FF2B5EF4-FFF2-40B4-BE49-F238E27FC236}">
                <a16:creationId xmlns:a16="http://schemas.microsoft.com/office/drawing/2014/main" id="{C9E0D9A0-6215-4717-910A-9C201927AAAC}"/>
              </a:ext>
            </a:extLst>
          </p:cNvPr>
          <p:cNvSpPr/>
          <p:nvPr/>
        </p:nvSpPr>
        <p:spPr>
          <a:xfrm rot="18900000">
            <a:off x="8029914" y="4044934"/>
            <a:ext cx="837070" cy="83707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4" name="Rounded Rectangle 24">
            <a:extLst>
              <a:ext uri="{FF2B5EF4-FFF2-40B4-BE49-F238E27FC236}">
                <a16:creationId xmlns:a16="http://schemas.microsoft.com/office/drawing/2014/main" id="{722105D9-2D3F-471A-AB56-0AD85C2D89D3}"/>
              </a:ext>
            </a:extLst>
          </p:cNvPr>
          <p:cNvSpPr/>
          <p:nvPr/>
        </p:nvSpPr>
        <p:spPr>
          <a:xfrm rot="18900000">
            <a:off x="8107866" y="4122886"/>
            <a:ext cx="681166" cy="681166"/>
          </a:xfrm>
          <a:prstGeom prst="ellipse">
            <a:avLst/>
          </a:prstGeom>
          <a:solidFill>
            <a:schemeClr val="bg1"/>
          </a:solidFill>
          <a:ln w="63500">
            <a:noFill/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TextBox 30">
            <a:extLst>
              <a:ext uri="{FF2B5EF4-FFF2-40B4-BE49-F238E27FC236}">
                <a16:creationId xmlns:a16="http://schemas.microsoft.com/office/drawing/2014/main" id="{88009422-B16B-4133-83E1-B082A4672F12}"/>
              </a:ext>
            </a:extLst>
          </p:cNvPr>
          <p:cNvSpPr txBox="1"/>
          <p:nvPr/>
        </p:nvSpPr>
        <p:spPr>
          <a:xfrm>
            <a:off x="8199273" y="4278803"/>
            <a:ext cx="49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03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6" name="Pentagon 3">
            <a:extLst>
              <a:ext uri="{FF2B5EF4-FFF2-40B4-BE49-F238E27FC236}">
                <a16:creationId xmlns:a16="http://schemas.microsoft.com/office/drawing/2014/main" id="{C1D42788-7FEE-42D1-B48E-4074AE8BC7DC}"/>
              </a:ext>
            </a:extLst>
          </p:cNvPr>
          <p:cNvSpPr/>
          <p:nvPr/>
        </p:nvSpPr>
        <p:spPr>
          <a:xfrm rot="5400000">
            <a:off x="6042990" y="-106986"/>
            <a:ext cx="1008000" cy="48384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7C9717D2-7487-44AB-963C-B326428D39F0}"/>
              </a:ext>
            </a:extLst>
          </p:cNvPr>
          <p:cNvSpPr/>
          <p:nvPr/>
        </p:nvSpPr>
        <p:spPr>
          <a:xfrm rot="18900000">
            <a:off x="8029069" y="1883703"/>
            <a:ext cx="838760" cy="83876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8" name="Rounded Rectangle 6">
            <a:extLst>
              <a:ext uri="{FF2B5EF4-FFF2-40B4-BE49-F238E27FC236}">
                <a16:creationId xmlns:a16="http://schemas.microsoft.com/office/drawing/2014/main" id="{01D9D2C7-5D6D-4421-B52F-AFB86B8122E5}"/>
              </a:ext>
            </a:extLst>
          </p:cNvPr>
          <p:cNvSpPr/>
          <p:nvPr/>
        </p:nvSpPr>
        <p:spPr>
          <a:xfrm rot="18900000">
            <a:off x="8107179" y="1961813"/>
            <a:ext cx="682540" cy="682540"/>
          </a:xfrm>
          <a:prstGeom prst="ellipse">
            <a:avLst/>
          </a:prstGeom>
          <a:solidFill>
            <a:schemeClr val="bg1"/>
          </a:solidFill>
          <a:ln w="63500">
            <a:noFill/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" name="TextBox 34">
            <a:extLst>
              <a:ext uri="{FF2B5EF4-FFF2-40B4-BE49-F238E27FC236}">
                <a16:creationId xmlns:a16="http://schemas.microsoft.com/office/drawing/2014/main" id="{D908C519-108B-4EEC-A681-12611F5EC7BD}"/>
              </a:ext>
            </a:extLst>
          </p:cNvPr>
          <p:cNvSpPr txBox="1"/>
          <p:nvPr/>
        </p:nvSpPr>
        <p:spPr>
          <a:xfrm>
            <a:off x="8198770" y="2118417"/>
            <a:ext cx="499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01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60" name="Picture 2" descr="E:\002-KIMS BUSINESS\007-04-1-FIVERR\01-PPT-TEMPLATE\COVER-PSD\05-cut-01.png">
            <a:extLst>
              <a:ext uri="{FF2B5EF4-FFF2-40B4-BE49-F238E27FC236}">
                <a16:creationId xmlns:a16="http://schemas.microsoft.com/office/drawing/2014/main" id="{1CF44090-0A8D-4104-9377-6E1A86CE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40920" y="3826841"/>
            <a:ext cx="5040000" cy="22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Pentagon 13">
            <a:extLst>
              <a:ext uri="{FF2B5EF4-FFF2-40B4-BE49-F238E27FC236}">
                <a16:creationId xmlns:a16="http://schemas.microsoft.com/office/drawing/2014/main" id="{990085BB-8839-429F-8B93-546D066CBA4E}"/>
              </a:ext>
            </a:extLst>
          </p:cNvPr>
          <p:cNvSpPr/>
          <p:nvPr/>
        </p:nvSpPr>
        <p:spPr>
          <a:xfrm rot="16200000">
            <a:off x="5141010" y="3152127"/>
            <a:ext cx="1008000" cy="48384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2" name="Rounded Rectangle 19">
            <a:extLst>
              <a:ext uri="{FF2B5EF4-FFF2-40B4-BE49-F238E27FC236}">
                <a16:creationId xmlns:a16="http://schemas.microsoft.com/office/drawing/2014/main" id="{108503C6-EDE4-4A18-9FC9-F6812CEE7E64}"/>
              </a:ext>
            </a:extLst>
          </p:cNvPr>
          <p:cNvSpPr/>
          <p:nvPr/>
        </p:nvSpPr>
        <p:spPr>
          <a:xfrm rot="18900000">
            <a:off x="3317677" y="5139858"/>
            <a:ext cx="837070" cy="83707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3" name="Rounded Rectangle 20">
            <a:extLst>
              <a:ext uri="{FF2B5EF4-FFF2-40B4-BE49-F238E27FC236}">
                <a16:creationId xmlns:a16="http://schemas.microsoft.com/office/drawing/2014/main" id="{82BA0DAB-6F48-4F0D-AFF2-012716954A59}"/>
              </a:ext>
            </a:extLst>
          </p:cNvPr>
          <p:cNvSpPr/>
          <p:nvPr/>
        </p:nvSpPr>
        <p:spPr>
          <a:xfrm rot="18900000">
            <a:off x="3395629" y="5217810"/>
            <a:ext cx="681166" cy="681166"/>
          </a:xfrm>
          <a:prstGeom prst="ellipse">
            <a:avLst/>
          </a:prstGeom>
          <a:solidFill>
            <a:schemeClr val="bg1"/>
          </a:solidFill>
          <a:ln w="63500">
            <a:noFill/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39">
            <a:extLst>
              <a:ext uri="{FF2B5EF4-FFF2-40B4-BE49-F238E27FC236}">
                <a16:creationId xmlns:a16="http://schemas.microsoft.com/office/drawing/2014/main" id="{4B442D5B-3A15-4816-BA36-EED934997048}"/>
              </a:ext>
            </a:extLst>
          </p:cNvPr>
          <p:cNvSpPr txBox="1"/>
          <p:nvPr/>
        </p:nvSpPr>
        <p:spPr>
          <a:xfrm>
            <a:off x="3487036" y="5373727"/>
            <a:ext cx="49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04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5" name="Pentagon 12">
            <a:extLst>
              <a:ext uri="{FF2B5EF4-FFF2-40B4-BE49-F238E27FC236}">
                <a16:creationId xmlns:a16="http://schemas.microsoft.com/office/drawing/2014/main" id="{F8C3B833-E9A6-44F3-B82A-330D8112A147}"/>
              </a:ext>
            </a:extLst>
          </p:cNvPr>
          <p:cNvSpPr/>
          <p:nvPr/>
        </p:nvSpPr>
        <p:spPr>
          <a:xfrm rot="16200000">
            <a:off x="5141010" y="991738"/>
            <a:ext cx="1008000" cy="48384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Rounded Rectangle 15">
            <a:extLst>
              <a:ext uri="{FF2B5EF4-FFF2-40B4-BE49-F238E27FC236}">
                <a16:creationId xmlns:a16="http://schemas.microsoft.com/office/drawing/2014/main" id="{7BA80F39-A1CD-4B3A-992E-9E1C874D46B9}"/>
              </a:ext>
            </a:extLst>
          </p:cNvPr>
          <p:cNvSpPr/>
          <p:nvPr/>
        </p:nvSpPr>
        <p:spPr>
          <a:xfrm rot="18900000">
            <a:off x="3317677" y="2984899"/>
            <a:ext cx="837070" cy="83707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7" name="Rounded Rectangle 16">
            <a:extLst>
              <a:ext uri="{FF2B5EF4-FFF2-40B4-BE49-F238E27FC236}">
                <a16:creationId xmlns:a16="http://schemas.microsoft.com/office/drawing/2014/main" id="{B46CB5F9-193E-48E0-9BB8-8BD389621111}"/>
              </a:ext>
            </a:extLst>
          </p:cNvPr>
          <p:cNvSpPr/>
          <p:nvPr/>
        </p:nvSpPr>
        <p:spPr>
          <a:xfrm rot="18900000">
            <a:off x="3395629" y="3062851"/>
            <a:ext cx="681166" cy="681166"/>
          </a:xfrm>
          <a:prstGeom prst="ellipse">
            <a:avLst/>
          </a:prstGeom>
          <a:solidFill>
            <a:schemeClr val="bg1"/>
          </a:solidFill>
          <a:ln w="63500">
            <a:noFill/>
          </a:ln>
          <a:effectLst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TextBox 43">
            <a:extLst>
              <a:ext uri="{FF2B5EF4-FFF2-40B4-BE49-F238E27FC236}">
                <a16:creationId xmlns:a16="http://schemas.microsoft.com/office/drawing/2014/main" id="{F9132068-439B-46FC-89A7-FE9A40D7ABD9}"/>
              </a:ext>
            </a:extLst>
          </p:cNvPr>
          <p:cNvSpPr txBox="1"/>
          <p:nvPr/>
        </p:nvSpPr>
        <p:spPr>
          <a:xfrm>
            <a:off x="3487036" y="3218768"/>
            <a:ext cx="49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02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69" name="Picture 2" descr="E:\002-KIMS BUSINESS\007-04-1-FIVERR\01-PPT-TEMPLATE\COVER-PSD\05-cut-01.png">
            <a:extLst>
              <a:ext uri="{FF2B5EF4-FFF2-40B4-BE49-F238E27FC236}">
                <a16:creationId xmlns:a16="http://schemas.microsoft.com/office/drawing/2014/main" id="{8ED7E0D8-3BB3-467C-8BF5-163C51913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62176" y="5530354"/>
            <a:ext cx="1333697" cy="22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E:\002-KIMS BUSINESS\007-04-1-FIVERR\01-PPT-TEMPLATE\COVER-PSD\05-cut-01.png">
            <a:extLst>
              <a:ext uri="{FF2B5EF4-FFF2-40B4-BE49-F238E27FC236}">
                <a16:creationId xmlns:a16="http://schemas.microsoft.com/office/drawing/2014/main" id="{479D0A52-EC8D-47A6-8893-FA5D89B17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55401" y="3326052"/>
            <a:ext cx="1150267" cy="20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32">
            <a:extLst>
              <a:ext uri="{FF2B5EF4-FFF2-40B4-BE49-F238E27FC236}">
                <a16:creationId xmlns:a16="http://schemas.microsoft.com/office/drawing/2014/main" id="{06C240D4-C34E-448E-9BA4-753063C2424C}"/>
              </a:ext>
            </a:extLst>
          </p:cNvPr>
          <p:cNvGrpSpPr/>
          <p:nvPr/>
        </p:nvGrpSpPr>
        <p:grpSpPr>
          <a:xfrm>
            <a:off x="4159485" y="1872353"/>
            <a:ext cx="3761788" cy="899495"/>
            <a:chOff x="200944" y="4307149"/>
            <a:chExt cx="4687727" cy="899495"/>
          </a:xfrm>
        </p:grpSpPr>
        <p:sp>
          <p:nvSpPr>
            <p:cNvPr id="72" name="TextBox 47">
              <a:extLst>
                <a:ext uri="{FF2B5EF4-FFF2-40B4-BE49-F238E27FC236}">
                  <a16:creationId xmlns:a16="http://schemas.microsoft.com/office/drawing/2014/main" id="{838B60D9-21B3-4DE5-AF8F-64EDB3CFF0CD}"/>
                </a:ext>
              </a:extLst>
            </p:cNvPr>
            <p:cNvSpPr txBox="1"/>
            <p:nvPr/>
          </p:nvSpPr>
          <p:spPr>
            <a:xfrm>
              <a:off x="245430" y="4560313"/>
              <a:ext cx="46203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 </a:t>
              </a:r>
            </a:p>
          </p:txBody>
        </p:sp>
        <p:sp>
          <p:nvSpPr>
            <p:cNvPr id="73" name="TextBox 48">
              <a:extLst>
                <a:ext uri="{FF2B5EF4-FFF2-40B4-BE49-F238E27FC236}">
                  <a16:creationId xmlns:a16="http://schemas.microsoft.com/office/drawing/2014/main" id="{EA6AAB05-E5A4-471F-A254-B6B6816C55DF}"/>
                </a:ext>
              </a:extLst>
            </p:cNvPr>
            <p:cNvSpPr txBox="1"/>
            <p:nvPr/>
          </p:nvSpPr>
          <p:spPr>
            <a:xfrm>
              <a:off x="200944" y="4307149"/>
              <a:ext cx="46877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74" name="Group 32">
            <a:extLst>
              <a:ext uri="{FF2B5EF4-FFF2-40B4-BE49-F238E27FC236}">
                <a16:creationId xmlns:a16="http://schemas.microsoft.com/office/drawing/2014/main" id="{D86178FE-8E71-4B12-B864-82FC94BEE699}"/>
              </a:ext>
            </a:extLst>
          </p:cNvPr>
          <p:cNvGrpSpPr/>
          <p:nvPr/>
        </p:nvGrpSpPr>
        <p:grpSpPr>
          <a:xfrm>
            <a:off x="4265746" y="2975394"/>
            <a:ext cx="3761788" cy="899495"/>
            <a:chOff x="200944" y="4307149"/>
            <a:chExt cx="4687727" cy="899495"/>
          </a:xfrm>
        </p:grpSpPr>
        <p:sp>
          <p:nvSpPr>
            <p:cNvPr id="75" name="TextBox 50">
              <a:extLst>
                <a:ext uri="{FF2B5EF4-FFF2-40B4-BE49-F238E27FC236}">
                  <a16:creationId xmlns:a16="http://schemas.microsoft.com/office/drawing/2014/main" id="{690B2730-D589-4FD0-9D5F-B6100941679A}"/>
                </a:ext>
              </a:extLst>
            </p:cNvPr>
            <p:cNvSpPr txBox="1"/>
            <p:nvPr/>
          </p:nvSpPr>
          <p:spPr>
            <a:xfrm>
              <a:off x="245430" y="4560313"/>
              <a:ext cx="46203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 </a:t>
              </a:r>
            </a:p>
          </p:txBody>
        </p:sp>
        <p:sp>
          <p:nvSpPr>
            <p:cNvPr id="76" name="TextBox 51">
              <a:extLst>
                <a:ext uri="{FF2B5EF4-FFF2-40B4-BE49-F238E27FC236}">
                  <a16:creationId xmlns:a16="http://schemas.microsoft.com/office/drawing/2014/main" id="{F020DC53-D642-4F6E-B8AF-52AA7EE90198}"/>
                </a:ext>
              </a:extLst>
            </p:cNvPr>
            <p:cNvSpPr txBox="1"/>
            <p:nvPr/>
          </p:nvSpPr>
          <p:spPr>
            <a:xfrm>
              <a:off x="200944" y="4307149"/>
              <a:ext cx="46877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77" name="Group 32">
            <a:extLst>
              <a:ext uri="{FF2B5EF4-FFF2-40B4-BE49-F238E27FC236}">
                <a16:creationId xmlns:a16="http://schemas.microsoft.com/office/drawing/2014/main" id="{7E02BFFF-A709-469D-8A0E-81C2E21DD018}"/>
              </a:ext>
            </a:extLst>
          </p:cNvPr>
          <p:cNvGrpSpPr/>
          <p:nvPr/>
        </p:nvGrpSpPr>
        <p:grpSpPr>
          <a:xfrm>
            <a:off x="4147886" y="4034953"/>
            <a:ext cx="3761788" cy="899495"/>
            <a:chOff x="200944" y="4307149"/>
            <a:chExt cx="4687727" cy="899495"/>
          </a:xfrm>
        </p:grpSpPr>
        <p:sp>
          <p:nvSpPr>
            <p:cNvPr id="78" name="TextBox 53">
              <a:extLst>
                <a:ext uri="{FF2B5EF4-FFF2-40B4-BE49-F238E27FC236}">
                  <a16:creationId xmlns:a16="http://schemas.microsoft.com/office/drawing/2014/main" id="{355A6711-B368-4D1C-A5FF-38620AB64EF9}"/>
                </a:ext>
              </a:extLst>
            </p:cNvPr>
            <p:cNvSpPr txBox="1"/>
            <p:nvPr/>
          </p:nvSpPr>
          <p:spPr>
            <a:xfrm>
              <a:off x="245430" y="4560313"/>
              <a:ext cx="46203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 </a:t>
              </a:r>
            </a:p>
          </p:txBody>
        </p:sp>
        <p:sp>
          <p:nvSpPr>
            <p:cNvPr id="79" name="TextBox 54">
              <a:extLst>
                <a:ext uri="{FF2B5EF4-FFF2-40B4-BE49-F238E27FC236}">
                  <a16:creationId xmlns:a16="http://schemas.microsoft.com/office/drawing/2014/main" id="{BC1932F3-EACF-46E4-A416-1C35A1C6F204}"/>
                </a:ext>
              </a:extLst>
            </p:cNvPr>
            <p:cNvSpPr txBox="1"/>
            <p:nvPr/>
          </p:nvSpPr>
          <p:spPr>
            <a:xfrm>
              <a:off x="200944" y="4307149"/>
              <a:ext cx="46877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80" name="Group 32">
            <a:extLst>
              <a:ext uri="{FF2B5EF4-FFF2-40B4-BE49-F238E27FC236}">
                <a16:creationId xmlns:a16="http://schemas.microsoft.com/office/drawing/2014/main" id="{D677959B-03F4-4A82-8DF1-810B80389766}"/>
              </a:ext>
            </a:extLst>
          </p:cNvPr>
          <p:cNvGrpSpPr/>
          <p:nvPr/>
        </p:nvGrpSpPr>
        <p:grpSpPr>
          <a:xfrm>
            <a:off x="4254147" y="5137994"/>
            <a:ext cx="3761788" cy="899495"/>
            <a:chOff x="200944" y="4307149"/>
            <a:chExt cx="4687727" cy="899495"/>
          </a:xfrm>
        </p:grpSpPr>
        <p:sp>
          <p:nvSpPr>
            <p:cNvPr id="81" name="TextBox 56">
              <a:extLst>
                <a:ext uri="{FF2B5EF4-FFF2-40B4-BE49-F238E27FC236}">
                  <a16:creationId xmlns:a16="http://schemas.microsoft.com/office/drawing/2014/main" id="{A5CBA540-40F1-41BE-AF48-21E529ABF41B}"/>
                </a:ext>
              </a:extLst>
            </p:cNvPr>
            <p:cNvSpPr txBox="1"/>
            <p:nvPr/>
          </p:nvSpPr>
          <p:spPr>
            <a:xfrm>
              <a:off x="245430" y="4560313"/>
              <a:ext cx="46203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 </a:t>
              </a:r>
            </a:p>
          </p:txBody>
        </p:sp>
        <p:sp>
          <p:nvSpPr>
            <p:cNvPr id="82" name="TextBox 57">
              <a:extLst>
                <a:ext uri="{FF2B5EF4-FFF2-40B4-BE49-F238E27FC236}">
                  <a16:creationId xmlns:a16="http://schemas.microsoft.com/office/drawing/2014/main" id="{D6647771-FD56-49FD-950B-A061A0488942}"/>
                </a:ext>
              </a:extLst>
            </p:cNvPr>
            <p:cNvSpPr txBox="1"/>
            <p:nvPr/>
          </p:nvSpPr>
          <p:spPr>
            <a:xfrm>
              <a:off x="200944" y="4307149"/>
              <a:ext cx="46877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83" name="그룹 87">
            <a:extLst>
              <a:ext uri="{FF2B5EF4-FFF2-40B4-BE49-F238E27FC236}">
                <a16:creationId xmlns:a16="http://schemas.microsoft.com/office/drawing/2014/main" id="{352848F5-3697-4E16-A694-F6C06CE6DA85}"/>
              </a:ext>
            </a:extLst>
          </p:cNvPr>
          <p:cNvGrpSpPr/>
          <p:nvPr/>
        </p:nvGrpSpPr>
        <p:grpSpPr>
          <a:xfrm>
            <a:off x="1015627" y="4349790"/>
            <a:ext cx="2523434" cy="1065203"/>
            <a:chOff x="1682410" y="2217893"/>
            <a:chExt cx="2019261" cy="852379"/>
          </a:xfrm>
          <a:solidFill>
            <a:schemeClr val="bg1">
              <a:lumMod val="85000"/>
            </a:schemeClr>
          </a:solidFill>
        </p:grpSpPr>
        <p:grpSp>
          <p:nvGrpSpPr>
            <p:cNvPr id="84" name="그룹 86">
              <a:extLst>
                <a:ext uri="{FF2B5EF4-FFF2-40B4-BE49-F238E27FC236}">
                  <a16:creationId xmlns:a16="http://schemas.microsoft.com/office/drawing/2014/main" id="{B2F9680A-8A38-4F2A-9C22-237C1B4F0A3E}"/>
                </a:ext>
              </a:extLst>
            </p:cNvPr>
            <p:cNvGrpSpPr/>
            <p:nvPr/>
          </p:nvGrpSpPr>
          <p:grpSpPr>
            <a:xfrm>
              <a:off x="1774163" y="2217893"/>
              <a:ext cx="1927508" cy="852379"/>
              <a:chOff x="1774163" y="2217893"/>
              <a:chExt cx="1927508" cy="852379"/>
            </a:xfrm>
            <a:grpFill/>
          </p:grpSpPr>
          <p:sp>
            <p:nvSpPr>
              <p:cNvPr id="86" name="Freeform 18">
                <a:extLst>
                  <a:ext uri="{FF2B5EF4-FFF2-40B4-BE49-F238E27FC236}">
                    <a16:creationId xmlns:a16="http://schemas.microsoft.com/office/drawing/2014/main" id="{174309D9-7F6F-420E-94F6-3B73148FD836}"/>
                  </a:ext>
                </a:extLst>
              </p:cNvPr>
              <p:cNvSpPr/>
              <p:nvPr/>
            </p:nvSpPr>
            <p:spPr>
              <a:xfrm flipH="1">
                <a:off x="1774163" y="2350717"/>
                <a:ext cx="1600825" cy="719555"/>
              </a:xfrm>
              <a:custGeom>
                <a:avLst/>
                <a:gdLst>
                  <a:gd name="connsiteX0" fmla="*/ 4126727 w 4126727"/>
                  <a:gd name="connsiteY0" fmla="*/ 866693 h 1836752"/>
                  <a:gd name="connsiteX1" fmla="*/ 2782957 w 4126727"/>
                  <a:gd name="connsiteY1" fmla="*/ 0 h 1836752"/>
                  <a:gd name="connsiteX2" fmla="*/ 2703444 w 4126727"/>
                  <a:gd name="connsiteY2" fmla="*/ 7952 h 1836752"/>
                  <a:gd name="connsiteX3" fmla="*/ 1375576 w 4126727"/>
                  <a:gd name="connsiteY3" fmla="*/ 326004 h 1836752"/>
                  <a:gd name="connsiteX4" fmla="*/ 0 w 4126727"/>
                  <a:gd name="connsiteY4" fmla="*/ 477079 h 1836752"/>
                  <a:gd name="connsiteX5" fmla="*/ 1574358 w 4126727"/>
                  <a:gd name="connsiteY5" fmla="*/ 898498 h 1836752"/>
                  <a:gd name="connsiteX6" fmla="*/ 2576223 w 4126727"/>
                  <a:gd name="connsiteY6" fmla="*/ 1280160 h 1836752"/>
                  <a:gd name="connsiteX7" fmla="*/ 3267986 w 4126727"/>
                  <a:gd name="connsiteY7" fmla="*/ 1836752 h 1836752"/>
                  <a:gd name="connsiteX8" fmla="*/ 4126727 w 4126727"/>
                  <a:gd name="connsiteY8" fmla="*/ 866693 h 1836752"/>
                  <a:gd name="connsiteX0" fmla="*/ 4126727 w 4126727"/>
                  <a:gd name="connsiteY0" fmla="*/ 884466 h 1854525"/>
                  <a:gd name="connsiteX1" fmla="*/ 2782957 w 4126727"/>
                  <a:gd name="connsiteY1" fmla="*/ 17773 h 1854525"/>
                  <a:gd name="connsiteX2" fmla="*/ 2703444 w 4126727"/>
                  <a:gd name="connsiteY2" fmla="*/ 25725 h 1854525"/>
                  <a:gd name="connsiteX3" fmla="*/ 1375576 w 4126727"/>
                  <a:gd name="connsiteY3" fmla="*/ 343777 h 1854525"/>
                  <a:gd name="connsiteX4" fmla="*/ 0 w 4126727"/>
                  <a:gd name="connsiteY4" fmla="*/ 494852 h 1854525"/>
                  <a:gd name="connsiteX5" fmla="*/ 1574358 w 4126727"/>
                  <a:gd name="connsiteY5" fmla="*/ 916271 h 1854525"/>
                  <a:gd name="connsiteX6" fmla="*/ 2576223 w 4126727"/>
                  <a:gd name="connsiteY6" fmla="*/ 1297933 h 1854525"/>
                  <a:gd name="connsiteX7" fmla="*/ 3267986 w 4126727"/>
                  <a:gd name="connsiteY7" fmla="*/ 1854525 h 1854525"/>
                  <a:gd name="connsiteX8" fmla="*/ 4126727 w 4126727"/>
                  <a:gd name="connsiteY8" fmla="*/ 884466 h 1854525"/>
                  <a:gd name="connsiteX0" fmla="*/ 1375576 w 4126727"/>
                  <a:gd name="connsiteY0" fmla="*/ 331865 h 1842613"/>
                  <a:gd name="connsiteX1" fmla="*/ 0 w 4126727"/>
                  <a:gd name="connsiteY1" fmla="*/ 482940 h 1842613"/>
                  <a:gd name="connsiteX2" fmla="*/ 1574358 w 4126727"/>
                  <a:gd name="connsiteY2" fmla="*/ 904359 h 1842613"/>
                  <a:gd name="connsiteX3" fmla="*/ 2576223 w 4126727"/>
                  <a:gd name="connsiteY3" fmla="*/ 1286021 h 1842613"/>
                  <a:gd name="connsiteX4" fmla="*/ 3267986 w 4126727"/>
                  <a:gd name="connsiteY4" fmla="*/ 1842613 h 1842613"/>
                  <a:gd name="connsiteX5" fmla="*/ 4126727 w 4126727"/>
                  <a:gd name="connsiteY5" fmla="*/ 872554 h 1842613"/>
                  <a:gd name="connsiteX6" fmla="*/ 2782957 w 4126727"/>
                  <a:gd name="connsiteY6" fmla="*/ 5861 h 1842613"/>
                  <a:gd name="connsiteX7" fmla="*/ 2794884 w 4126727"/>
                  <a:gd name="connsiteY7" fmla="*/ 105253 h 1842613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90578 h 1901326"/>
                  <a:gd name="connsiteX1" fmla="*/ 0 w 4063117"/>
                  <a:gd name="connsiteY1" fmla="*/ 541653 h 1901326"/>
                  <a:gd name="connsiteX2" fmla="*/ 1574358 w 4063117"/>
                  <a:gd name="connsiteY2" fmla="*/ 963072 h 1901326"/>
                  <a:gd name="connsiteX3" fmla="*/ 2576223 w 4063117"/>
                  <a:gd name="connsiteY3" fmla="*/ 1344734 h 1901326"/>
                  <a:gd name="connsiteX4" fmla="*/ 3267986 w 4063117"/>
                  <a:gd name="connsiteY4" fmla="*/ 1901326 h 1901326"/>
                  <a:gd name="connsiteX5" fmla="*/ 4063117 w 4063117"/>
                  <a:gd name="connsiteY5" fmla="*/ 994878 h 1901326"/>
                  <a:gd name="connsiteX6" fmla="*/ 2782957 w 4063117"/>
                  <a:gd name="connsiteY6" fmla="*/ 64574 h 1901326"/>
                  <a:gd name="connsiteX7" fmla="*/ 2178658 w 4063117"/>
                  <a:gd name="connsiteY7" fmla="*/ 96380 h 1901326"/>
                  <a:gd name="connsiteX8" fmla="*/ 1375576 w 4063117"/>
                  <a:gd name="connsiteY8" fmla="*/ 390578 h 1901326"/>
                  <a:gd name="connsiteX0" fmla="*/ 1375576 w 4063117"/>
                  <a:gd name="connsiteY0" fmla="*/ 383650 h 1894398"/>
                  <a:gd name="connsiteX1" fmla="*/ 0 w 4063117"/>
                  <a:gd name="connsiteY1" fmla="*/ 534725 h 1894398"/>
                  <a:gd name="connsiteX2" fmla="*/ 1574358 w 4063117"/>
                  <a:gd name="connsiteY2" fmla="*/ 956144 h 1894398"/>
                  <a:gd name="connsiteX3" fmla="*/ 2576223 w 4063117"/>
                  <a:gd name="connsiteY3" fmla="*/ 1337806 h 1894398"/>
                  <a:gd name="connsiteX4" fmla="*/ 3267986 w 4063117"/>
                  <a:gd name="connsiteY4" fmla="*/ 1894398 h 1894398"/>
                  <a:gd name="connsiteX5" fmla="*/ 4063117 w 4063117"/>
                  <a:gd name="connsiteY5" fmla="*/ 987950 h 1894398"/>
                  <a:gd name="connsiteX6" fmla="*/ 2782957 w 4063117"/>
                  <a:gd name="connsiteY6" fmla="*/ 57646 h 1894398"/>
                  <a:gd name="connsiteX7" fmla="*/ 2178658 w 4063117"/>
                  <a:gd name="connsiteY7" fmla="*/ 89452 h 1894398"/>
                  <a:gd name="connsiteX8" fmla="*/ 1375576 w 4063117"/>
                  <a:gd name="connsiteY8" fmla="*/ 383650 h 1894398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625109 w 4112003"/>
                  <a:gd name="connsiteY3" fmla="*/ 1280160 h 1836752"/>
                  <a:gd name="connsiteX4" fmla="*/ 3316872 w 4112003"/>
                  <a:gd name="connsiteY4" fmla="*/ 1836752 h 1836752"/>
                  <a:gd name="connsiteX5" fmla="*/ 4112003 w 4112003"/>
                  <a:gd name="connsiteY5" fmla="*/ 930304 h 1836752"/>
                  <a:gd name="connsiteX6" fmla="*/ 2831843 w 4112003"/>
                  <a:gd name="connsiteY6" fmla="*/ 0 h 1836752"/>
                  <a:gd name="connsiteX7" fmla="*/ 2227544 w 4112003"/>
                  <a:gd name="connsiteY7" fmla="*/ 31806 h 1836752"/>
                  <a:gd name="connsiteX8" fmla="*/ 1424462 w 4112003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132129 w 4112003"/>
                  <a:gd name="connsiteY3" fmla="*/ 993914 h 1836752"/>
                  <a:gd name="connsiteX4" fmla="*/ 2625109 w 4112003"/>
                  <a:gd name="connsiteY4" fmla="*/ 1280160 h 1836752"/>
                  <a:gd name="connsiteX5" fmla="*/ 3316872 w 4112003"/>
                  <a:gd name="connsiteY5" fmla="*/ 1836752 h 1836752"/>
                  <a:gd name="connsiteX6" fmla="*/ 4112003 w 4112003"/>
                  <a:gd name="connsiteY6" fmla="*/ 930304 h 1836752"/>
                  <a:gd name="connsiteX7" fmla="*/ 2831843 w 4112003"/>
                  <a:gd name="connsiteY7" fmla="*/ 0 h 1836752"/>
                  <a:gd name="connsiteX8" fmla="*/ 2227544 w 4112003"/>
                  <a:gd name="connsiteY8" fmla="*/ 31806 h 1836752"/>
                  <a:gd name="connsiteX9" fmla="*/ 1424462 w 4112003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38408 h 1849156"/>
                  <a:gd name="connsiteX1" fmla="*/ 59649 w 4122766"/>
                  <a:gd name="connsiteY1" fmla="*/ 489483 h 1849156"/>
                  <a:gd name="connsiteX2" fmla="*/ 1634007 w 4122766"/>
                  <a:gd name="connsiteY2" fmla="*/ 910902 h 1849156"/>
                  <a:gd name="connsiteX3" fmla="*/ 2142892 w 4122766"/>
                  <a:gd name="connsiteY3" fmla="*/ 1006318 h 1849156"/>
                  <a:gd name="connsiteX4" fmla="*/ 2635872 w 4122766"/>
                  <a:gd name="connsiteY4" fmla="*/ 1292564 h 1849156"/>
                  <a:gd name="connsiteX5" fmla="*/ 3327635 w 4122766"/>
                  <a:gd name="connsiteY5" fmla="*/ 1849156 h 1849156"/>
                  <a:gd name="connsiteX6" fmla="*/ 4122766 w 4122766"/>
                  <a:gd name="connsiteY6" fmla="*/ 942708 h 1849156"/>
                  <a:gd name="connsiteX7" fmla="*/ 2842606 w 4122766"/>
                  <a:gd name="connsiteY7" fmla="*/ 12404 h 1849156"/>
                  <a:gd name="connsiteX8" fmla="*/ 2238307 w 4122766"/>
                  <a:gd name="connsiteY8" fmla="*/ 44210 h 1849156"/>
                  <a:gd name="connsiteX9" fmla="*/ 1435225 w 4122766"/>
                  <a:gd name="connsiteY9" fmla="*/ 338408 h 1849156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39809 h 1850557"/>
                  <a:gd name="connsiteX1" fmla="*/ 59649 w 4122766"/>
                  <a:gd name="connsiteY1" fmla="*/ 490884 h 1850557"/>
                  <a:gd name="connsiteX2" fmla="*/ 1634007 w 4122766"/>
                  <a:gd name="connsiteY2" fmla="*/ 912303 h 1850557"/>
                  <a:gd name="connsiteX3" fmla="*/ 2142892 w 4122766"/>
                  <a:gd name="connsiteY3" fmla="*/ 1007719 h 1850557"/>
                  <a:gd name="connsiteX4" fmla="*/ 2635872 w 4122766"/>
                  <a:gd name="connsiteY4" fmla="*/ 1293965 h 1850557"/>
                  <a:gd name="connsiteX5" fmla="*/ 3327635 w 4122766"/>
                  <a:gd name="connsiteY5" fmla="*/ 1850557 h 1850557"/>
                  <a:gd name="connsiteX6" fmla="*/ 4122766 w 4122766"/>
                  <a:gd name="connsiteY6" fmla="*/ 944109 h 1850557"/>
                  <a:gd name="connsiteX7" fmla="*/ 2842606 w 4122766"/>
                  <a:gd name="connsiteY7" fmla="*/ 13805 h 1850557"/>
                  <a:gd name="connsiteX8" fmla="*/ 2166745 w 4122766"/>
                  <a:gd name="connsiteY8" fmla="*/ 93319 h 1850557"/>
                  <a:gd name="connsiteX9" fmla="*/ 1435225 w 4122766"/>
                  <a:gd name="connsiteY9" fmla="*/ 339809 h 1850557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76690 h 1887438"/>
                  <a:gd name="connsiteX1" fmla="*/ 59649 w 4122766"/>
                  <a:gd name="connsiteY1" fmla="*/ 527765 h 1887438"/>
                  <a:gd name="connsiteX2" fmla="*/ 1634007 w 4122766"/>
                  <a:gd name="connsiteY2" fmla="*/ 949184 h 1887438"/>
                  <a:gd name="connsiteX3" fmla="*/ 2142892 w 4122766"/>
                  <a:gd name="connsiteY3" fmla="*/ 1044600 h 1887438"/>
                  <a:gd name="connsiteX4" fmla="*/ 2635872 w 4122766"/>
                  <a:gd name="connsiteY4" fmla="*/ 1330846 h 1887438"/>
                  <a:gd name="connsiteX5" fmla="*/ 3327635 w 4122766"/>
                  <a:gd name="connsiteY5" fmla="*/ 1887438 h 1887438"/>
                  <a:gd name="connsiteX6" fmla="*/ 4122766 w 4122766"/>
                  <a:gd name="connsiteY6" fmla="*/ 980990 h 1887438"/>
                  <a:gd name="connsiteX7" fmla="*/ 2842606 w 4122766"/>
                  <a:gd name="connsiteY7" fmla="*/ 18881 h 1887438"/>
                  <a:gd name="connsiteX8" fmla="*/ 2166745 w 4122766"/>
                  <a:gd name="connsiteY8" fmla="*/ 130200 h 1887438"/>
                  <a:gd name="connsiteX9" fmla="*/ 1435225 w 4122766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548408 w 4067107"/>
                  <a:gd name="connsiteY4" fmla="*/ 1275187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089096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747240"/>
                  <a:gd name="connsiteX1" fmla="*/ 59649 w 4067107"/>
                  <a:gd name="connsiteY1" fmla="*/ 527765 h 1747240"/>
                  <a:gd name="connsiteX2" fmla="*/ 1634007 w 4067107"/>
                  <a:gd name="connsiteY2" fmla="*/ 949184 h 1747240"/>
                  <a:gd name="connsiteX3" fmla="*/ 2142892 w 4067107"/>
                  <a:gd name="connsiteY3" fmla="*/ 1044600 h 1747240"/>
                  <a:gd name="connsiteX4" fmla="*/ 2476846 w 4067107"/>
                  <a:gd name="connsiteY4" fmla="*/ 1378554 h 1747240"/>
                  <a:gd name="connsiteX5" fmla="*/ 3004138 w 4067107"/>
                  <a:gd name="connsiteY5" fmla="*/ 1747240 h 1747240"/>
                  <a:gd name="connsiteX6" fmla="*/ 4067107 w 4067107"/>
                  <a:gd name="connsiteY6" fmla="*/ 1036649 h 1747240"/>
                  <a:gd name="connsiteX7" fmla="*/ 2842606 w 4067107"/>
                  <a:gd name="connsiteY7" fmla="*/ 18881 h 1747240"/>
                  <a:gd name="connsiteX8" fmla="*/ 2166745 w 4067107"/>
                  <a:gd name="connsiteY8" fmla="*/ 130200 h 1747240"/>
                  <a:gd name="connsiteX9" fmla="*/ 1435225 w 4067107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3004138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2806187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7153" h="1747240">
                    <a:moveTo>
                      <a:pt x="1435225" y="376690"/>
                    </a:moveTo>
                    <a:cubicBezTo>
                      <a:pt x="921041" y="355486"/>
                      <a:pt x="168317" y="374040"/>
                      <a:pt x="59649" y="527765"/>
                    </a:cubicBezTo>
                    <a:cubicBezTo>
                      <a:pt x="-282257" y="890874"/>
                      <a:pt x="926341" y="920030"/>
                      <a:pt x="1634007" y="949184"/>
                    </a:cubicBezTo>
                    <a:cubicBezTo>
                      <a:pt x="1755927" y="988940"/>
                      <a:pt x="2020972" y="1004844"/>
                      <a:pt x="2142892" y="1044600"/>
                    </a:cubicBezTo>
                    <a:lnTo>
                      <a:pt x="2476846" y="1378554"/>
                    </a:lnTo>
                    <a:lnTo>
                      <a:pt x="2806187" y="1747240"/>
                    </a:lnTo>
                    <a:lnTo>
                      <a:pt x="3887153" y="784714"/>
                    </a:lnTo>
                    <a:cubicBezTo>
                      <a:pt x="3502840" y="495816"/>
                      <a:pt x="3512746" y="372650"/>
                      <a:pt x="2842606" y="18881"/>
                    </a:cubicBezTo>
                    <a:cubicBezTo>
                      <a:pt x="2541783" y="-38103"/>
                      <a:pt x="2417210" y="44060"/>
                      <a:pt x="2166745" y="130200"/>
                    </a:cubicBezTo>
                    <a:cubicBezTo>
                      <a:pt x="1932182" y="184534"/>
                      <a:pt x="1811587" y="315730"/>
                      <a:pt x="1435225" y="37669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7" name="Freeform 19">
                <a:extLst>
                  <a:ext uri="{FF2B5EF4-FFF2-40B4-BE49-F238E27FC236}">
                    <a16:creationId xmlns:a16="http://schemas.microsoft.com/office/drawing/2014/main" id="{B2D7DBDD-2A93-43B0-9ABF-5C05FA7C4B67}"/>
                  </a:ext>
                </a:extLst>
              </p:cNvPr>
              <p:cNvSpPr/>
              <p:nvPr/>
            </p:nvSpPr>
            <p:spPr>
              <a:xfrm flipH="1">
                <a:off x="2156087" y="2217893"/>
                <a:ext cx="1545584" cy="794676"/>
              </a:xfrm>
              <a:custGeom>
                <a:avLst/>
                <a:gdLst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35267 h 1979038"/>
                  <a:gd name="connsiteX1" fmla="*/ 659958 w 3347499"/>
                  <a:gd name="connsiteY1" fmla="*/ 78676 h 1979038"/>
                  <a:gd name="connsiteX2" fmla="*/ 373711 w 3347499"/>
                  <a:gd name="connsiteY2" fmla="*/ 23017 h 1979038"/>
                  <a:gd name="connsiteX3" fmla="*/ 95416 w 3347499"/>
                  <a:gd name="connsiteY3" fmla="*/ 38919 h 1979038"/>
                  <a:gd name="connsiteX4" fmla="*/ 111318 w 3347499"/>
                  <a:gd name="connsiteY4" fmla="*/ 134335 h 1979038"/>
                  <a:gd name="connsiteX5" fmla="*/ 0 w 3347499"/>
                  <a:gd name="connsiteY5" fmla="*/ 197946 h 1979038"/>
                  <a:gd name="connsiteX6" fmla="*/ 779228 w 3347499"/>
                  <a:gd name="connsiteY6" fmla="*/ 1247518 h 1979038"/>
                  <a:gd name="connsiteX7" fmla="*/ 1900362 w 3347499"/>
                  <a:gd name="connsiteY7" fmla="*/ 1979038 h 1979038"/>
                  <a:gd name="connsiteX8" fmla="*/ 3347499 w 3347499"/>
                  <a:gd name="connsiteY8" fmla="*/ 1637132 h 1979038"/>
                  <a:gd name="connsiteX9" fmla="*/ 1304013 w 3347499"/>
                  <a:gd name="connsiteY9" fmla="*/ 635267 h 1979038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11318 w 3347499"/>
                  <a:gd name="connsiteY4" fmla="*/ 153906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811033 w 3347499"/>
                  <a:gd name="connsiteY6" fmla="*/ 1243235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863437"/>
                  <a:gd name="connsiteX1" fmla="*/ 659958 w 3347499"/>
                  <a:gd name="connsiteY1" fmla="*/ 98247 h 1863437"/>
                  <a:gd name="connsiteX2" fmla="*/ 373711 w 3347499"/>
                  <a:gd name="connsiteY2" fmla="*/ 42588 h 1863437"/>
                  <a:gd name="connsiteX3" fmla="*/ 95416 w 3347499"/>
                  <a:gd name="connsiteY3" fmla="*/ 58490 h 1863437"/>
                  <a:gd name="connsiteX4" fmla="*/ 174928 w 3347499"/>
                  <a:gd name="connsiteY4" fmla="*/ 177759 h 1863437"/>
                  <a:gd name="connsiteX5" fmla="*/ 0 w 3347499"/>
                  <a:gd name="connsiteY5" fmla="*/ 217517 h 1863437"/>
                  <a:gd name="connsiteX6" fmla="*/ 811033 w 3347499"/>
                  <a:gd name="connsiteY6" fmla="*/ 1243235 h 1863437"/>
                  <a:gd name="connsiteX7" fmla="*/ 1924216 w 3347499"/>
                  <a:gd name="connsiteY7" fmla="*/ 1863437 h 1863437"/>
                  <a:gd name="connsiteX8" fmla="*/ 3347499 w 3347499"/>
                  <a:gd name="connsiteY8" fmla="*/ 1656703 h 1863437"/>
                  <a:gd name="connsiteX9" fmla="*/ 1304013 w 3347499"/>
                  <a:gd name="connsiteY9" fmla="*/ 654838 h 1863437"/>
                  <a:gd name="connsiteX0" fmla="*/ 1304013 w 3347499"/>
                  <a:gd name="connsiteY0" fmla="*/ 654838 h 1982707"/>
                  <a:gd name="connsiteX1" fmla="*/ 659958 w 3347499"/>
                  <a:gd name="connsiteY1" fmla="*/ 98247 h 1982707"/>
                  <a:gd name="connsiteX2" fmla="*/ 373711 w 3347499"/>
                  <a:gd name="connsiteY2" fmla="*/ 42588 h 1982707"/>
                  <a:gd name="connsiteX3" fmla="*/ 95416 w 3347499"/>
                  <a:gd name="connsiteY3" fmla="*/ 58490 h 1982707"/>
                  <a:gd name="connsiteX4" fmla="*/ 174928 w 3347499"/>
                  <a:gd name="connsiteY4" fmla="*/ 177759 h 1982707"/>
                  <a:gd name="connsiteX5" fmla="*/ 0 w 3347499"/>
                  <a:gd name="connsiteY5" fmla="*/ 217517 h 1982707"/>
                  <a:gd name="connsiteX6" fmla="*/ 811033 w 3347499"/>
                  <a:gd name="connsiteY6" fmla="*/ 1243235 h 1982707"/>
                  <a:gd name="connsiteX7" fmla="*/ 2146852 w 3347499"/>
                  <a:gd name="connsiteY7" fmla="*/ 1982707 h 1982707"/>
                  <a:gd name="connsiteX8" fmla="*/ 3347499 w 3347499"/>
                  <a:gd name="connsiteY8" fmla="*/ 1656703 h 1982707"/>
                  <a:gd name="connsiteX9" fmla="*/ 1304013 w 3347499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1304013 w 3387256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304013 w 3387256"/>
                  <a:gd name="connsiteY10" fmla="*/ 654838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72207 w 3753016"/>
                  <a:gd name="connsiteY11" fmla="*/ 630984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5192 h 1985110"/>
                  <a:gd name="connsiteX1" fmla="*/ 699714 w 3753016"/>
                  <a:gd name="connsiteY1" fmla="*/ 92698 h 1985110"/>
                  <a:gd name="connsiteX2" fmla="*/ 397565 w 3753016"/>
                  <a:gd name="connsiteY2" fmla="*/ 37040 h 1985110"/>
                  <a:gd name="connsiteX3" fmla="*/ 95416 w 3753016"/>
                  <a:gd name="connsiteY3" fmla="*/ 60893 h 1985110"/>
                  <a:gd name="connsiteX4" fmla="*/ 119269 w 3753016"/>
                  <a:gd name="connsiteY4" fmla="*/ 172211 h 1985110"/>
                  <a:gd name="connsiteX5" fmla="*/ 0 w 3753016"/>
                  <a:gd name="connsiteY5" fmla="*/ 219920 h 1985110"/>
                  <a:gd name="connsiteX6" fmla="*/ 811033 w 3753016"/>
                  <a:gd name="connsiteY6" fmla="*/ 1245638 h 1985110"/>
                  <a:gd name="connsiteX7" fmla="*/ 2146852 w 3753016"/>
                  <a:gd name="connsiteY7" fmla="*/ 1985110 h 1985110"/>
                  <a:gd name="connsiteX8" fmla="*/ 3753016 w 3753016"/>
                  <a:gd name="connsiteY8" fmla="*/ 1500080 h 1985110"/>
                  <a:gd name="connsiteX9" fmla="*/ 2409244 w 3753016"/>
                  <a:gd name="connsiteY9" fmla="*/ 1293347 h 1985110"/>
                  <a:gd name="connsiteX10" fmla="*/ 755373 w 3753016"/>
                  <a:gd name="connsiteY10" fmla="*/ 871927 h 1985110"/>
                  <a:gd name="connsiteX11" fmla="*/ 1311965 w 3753016"/>
                  <a:gd name="connsiteY11" fmla="*/ 665192 h 1985110"/>
                  <a:gd name="connsiteX0" fmla="*/ 1311965 w 3753016"/>
                  <a:gd name="connsiteY0" fmla="*/ 670630 h 1990548"/>
                  <a:gd name="connsiteX1" fmla="*/ 699714 w 3753016"/>
                  <a:gd name="connsiteY1" fmla="*/ 98136 h 1990548"/>
                  <a:gd name="connsiteX2" fmla="*/ 453224 w 3753016"/>
                  <a:gd name="connsiteY2" fmla="*/ 26576 h 1990548"/>
                  <a:gd name="connsiteX3" fmla="*/ 95416 w 3753016"/>
                  <a:gd name="connsiteY3" fmla="*/ 66331 h 1990548"/>
                  <a:gd name="connsiteX4" fmla="*/ 119269 w 3753016"/>
                  <a:gd name="connsiteY4" fmla="*/ 177649 h 1990548"/>
                  <a:gd name="connsiteX5" fmla="*/ 0 w 3753016"/>
                  <a:gd name="connsiteY5" fmla="*/ 225358 h 1990548"/>
                  <a:gd name="connsiteX6" fmla="*/ 811033 w 3753016"/>
                  <a:gd name="connsiteY6" fmla="*/ 1251076 h 1990548"/>
                  <a:gd name="connsiteX7" fmla="*/ 2146852 w 3753016"/>
                  <a:gd name="connsiteY7" fmla="*/ 1990548 h 1990548"/>
                  <a:gd name="connsiteX8" fmla="*/ 3753016 w 3753016"/>
                  <a:gd name="connsiteY8" fmla="*/ 1505518 h 1990548"/>
                  <a:gd name="connsiteX9" fmla="*/ 2409244 w 3753016"/>
                  <a:gd name="connsiteY9" fmla="*/ 1298785 h 1990548"/>
                  <a:gd name="connsiteX10" fmla="*/ 755373 w 3753016"/>
                  <a:gd name="connsiteY10" fmla="*/ 877365 h 1990548"/>
                  <a:gd name="connsiteX11" fmla="*/ 1311965 w 3753016"/>
                  <a:gd name="connsiteY11" fmla="*/ 670630 h 1990548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95416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37304 w 3778355"/>
                  <a:gd name="connsiteY0" fmla="*/ 671729 h 1991647"/>
                  <a:gd name="connsiteX1" fmla="*/ 725053 w 3778355"/>
                  <a:gd name="connsiteY1" fmla="*/ 99235 h 1991647"/>
                  <a:gd name="connsiteX2" fmla="*/ 478563 w 3778355"/>
                  <a:gd name="connsiteY2" fmla="*/ 27675 h 1991647"/>
                  <a:gd name="connsiteX3" fmla="*/ 152560 w 3778355"/>
                  <a:gd name="connsiteY3" fmla="*/ 67430 h 1991647"/>
                  <a:gd name="connsiteX4" fmla="*/ 232072 w 3778355"/>
                  <a:gd name="connsiteY4" fmla="*/ 186702 h 1991647"/>
                  <a:gd name="connsiteX5" fmla="*/ 25339 w 3778355"/>
                  <a:gd name="connsiteY5" fmla="*/ 226457 h 1991647"/>
                  <a:gd name="connsiteX6" fmla="*/ 836372 w 3778355"/>
                  <a:gd name="connsiteY6" fmla="*/ 1252175 h 1991647"/>
                  <a:gd name="connsiteX7" fmla="*/ 2172191 w 3778355"/>
                  <a:gd name="connsiteY7" fmla="*/ 1991647 h 1991647"/>
                  <a:gd name="connsiteX8" fmla="*/ 3778355 w 3778355"/>
                  <a:gd name="connsiteY8" fmla="*/ 1506617 h 1991647"/>
                  <a:gd name="connsiteX9" fmla="*/ 2434583 w 3778355"/>
                  <a:gd name="connsiteY9" fmla="*/ 1299884 h 1991647"/>
                  <a:gd name="connsiteX10" fmla="*/ 780712 w 3778355"/>
                  <a:gd name="connsiteY10" fmla="*/ 878464 h 1991647"/>
                  <a:gd name="connsiteX11" fmla="*/ 1337304 w 3778355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206733 w 3753016"/>
                  <a:gd name="connsiteY4" fmla="*/ 186702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9647"/>
                  <a:gd name="connsiteX1" fmla="*/ 699714 w 3753016"/>
                  <a:gd name="connsiteY1" fmla="*/ 99235 h 1929647"/>
                  <a:gd name="connsiteX2" fmla="*/ 453224 w 3753016"/>
                  <a:gd name="connsiteY2" fmla="*/ 27675 h 1929647"/>
                  <a:gd name="connsiteX3" fmla="*/ 127221 w 3753016"/>
                  <a:gd name="connsiteY3" fmla="*/ 67430 h 1929647"/>
                  <a:gd name="connsiteX4" fmla="*/ 166977 w 3753016"/>
                  <a:gd name="connsiteY4" fmla="*/ 154897 h 1929647"/>
                  <a:gd name="connsiteX5" fmla="*/ 0 w 3753016"/>
                  <a:gd name="connsiteY5" fmla="*/ 226457 h 1929647"/>
                  <a:gd name="connsiteX6" fmla="*/ 818984 w 3753016"/>
                  <a:gd name="connsiteY6" fmla="*/ 1347591 h 1929647"/>
                  <a:gd name="connsiteX7" fmla="*/ 2011680 w 3753016"/>
                  <a:gd name="connsiteY7" fmla="*/ 1928037 h 1929647"/>
                  <a:gd name="connsiteX8" fmla="*/ 3753016 w 3753016"/>
                  <a:gd name="connsiteY8" fmla="*/ 1506617 h 1929647"/>
                  <a:gd name="connsiteX9" fmla="*/ 2409244 w 3753016"/>
                  <a:gd name="connsiteY9" fmla="*/ 1299884 h 1929647"/>
                  <a:gd name="connsiteX10" fmla="*/ 755373 w 3753016"/>
                  <a:gd name="connsiteY10" fmla="*/ 878464 h 1929647"/>
                  <a:gd name="connsiteX11" fmla="*/ 1311965 w 3753016"/>
                  <a:gd name="connsiteY11" fmla="*/ 671729 h 1929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53016" h="1929647">
                    <a:moveTo>
                      <a:pt x="1311965" y="671729"/>
                    </a:moveTo>
                    <a:cubicBezTo>
                      <a:pt x="1166191" y="480897"/>
                      <a:pt x="893195" y="-35936"/>
                      <a:pt x="699714" y="99235"/>
                    </a:cubicBezTo>
                    <a:cubicBezTo>
                      <a:pt x="667909" y="136342"/>
                      <a:pt x="636104" y="-73042"/>
                      <a:pt x="453224" y="27675"/>
                    </a:cubicBezTo>
                    <a:cubicBezTo>
                      <a:pt x="360459" y="32976"/>
                      <a:pt x="331304" y="-57141"/>
                      <a:pt x="127221" y="67430"/>
                    </a:cubicBezTo>
                    <a:cubicBezTo>
                      <a:pt x="74212" y="88634"/>
                      <a:pt x="188181" y="128392"/>
                      <a:pt x="166977" y="154897"/>
                    </a:cubicBezTo>
                    <a:cubicBezTo>
                      <a:pt x="145773" y="181402"/>
                      <a:pt x="70236" y="131041"/>
                      <a:pt x="0" y="226457"/>
                    </a:cubicBezTo>
                    <a:cubicBezTo>
                      <a:pt x="272995" y="600168"/>
                      <a:pt x="673210" y="1283981"/>
                      <a:pt x="818984" y="1347591"/>
                    </a:cubicBezTo>
                    <a:cubicBezTo>
                      <a:pt x="1216549" y="1541073"/>
                      <a:pt x="1741336" y="1885630"/>
                      <a:pt x="2011680" y="1928037"/>
                    </a:cubicBezTo>
                    <a:cubicBezTo>
                      <a:pt x="2266121" y="1954542"/>
                      <a:pt x="3172571" y="1647090"/>
                      <a:pt x="3753016" y="1506617"/>
                    </a:cubicBezTo>
                    <a:cubicBezTo>
                      <a:pt x="3697357" y="1407226"/>
                      <a:pt x="3208351" y="1168688"/>
                      <a:pt x="2409244" y="1299884"/>
                    </a:cubicBezTo>
                    <a:cubicBezTo>
                      <a:pt x="489003" y="1295909"/>
                      <a:pt x="734169" y="972555"/>
                      <a:pt x="755373" y="878464"/>
                    </a:cubicBezTo>
                    <a:cubicBezTo>
                      <a:pt x="816333" y="727390"/>
                      <a:pt x="1115833" y="695583"/>
                      <a:pt x="1311965" y="6717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85" name="직사각형 85">
              <a:extLst>
                <a:ext uri="{FF2B5EF4-FFF2-40B4-BE49-F238E27FC236}">
                  <a16:creationId xmlns:a16="http://schemas.microsoft.com/office/drawing/2014/main" id="{24237D87-E43F-4604-B687-10CCD84D3FD3}"/>
                </a:ext>
              </a:extLst>
            </p:cNvPr>
            <p:cNvSpPr/>
            <p:nvPr/>
          </p:nvSpPr>
          <p:spPr>
            <a:xfrm rot="18740140">
              <a:off x="1894195" y="2506511"/>
              <a:ext cx="285737" cy="70930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2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88" name="그룹 88">
            <a:extLst>
              <a:ext uri="{FF2B5EF4-FFF2-40B4-BE49-F238E27FC236}">
                <a16:creationId xmlns:a16="http://schemas.microsoft.com/office/drawing/2014/main" id="{50341A03-10E6-4B19-B2CD-98F3C5AFC5C1}"/>
              </a:ext>
            </a:extLst>
          </p:cNvPr>
          <p:cNvGrpSpPr/>
          <p:nvPr/>
        </p:nvGrpSpPr>
        <p:grpSpPr>
          <a:xfrm>
            <a:off x="1015627" y="2061903"/>
            <a:ext cx="2523434" cy="1065203"/>
            <a:chOff x="1682410" y="2217893"/>
            <a:chExt cx="2019261" cy="852379"/>
          </a:xfrm>
          <a:solidFill>
            <a:schemeClr val="bg1">
              <a:lumMod val="85000"/>
            </a:schemeClr>
          </a:solidFill>
        </p:grpSpPr>
        <p:grpSp>
          <p:nvGrpSpPr>
            <p:cNvPr id="89" name="그룹 89">
              <a:extLst>
                <a:ext uri="{FF2B5EF4-FFF2-40B4-BE49-F238E27FC236}">
                  <a16:creationId xmlns:a16="http://schemas.microsoft.com/office/drawing/2014/main" id="{1898AF1A-62ED-4F7B-8733-A864292921FD}"/>
                </a:ext>
              </a:extLst>
            </p:cNvPr>
            <p:cNvGrpSpPr/>
            <p:nvPr/>
          </p:nvGrpSpPr>
          <p:grpSpPr>
            <a:xfrm>
              <a:off x="1774163" y="2217893"/>
              <a:ext cx="1927508" cy="852379"/>
              <a:chOff x="1774163" y="2217893"/>
              <a:chExt cx="1927508" cy="852379"/>
            </a:xfrm>
            <a:grpFill/>
          </p:grpSpPr>
          <p:sp>
            <p:nvSpPr>
              <p:cNvPr id="91" name="Freeform 18">
                <a:extLst>
                  <a:ext uri="{FF2B5EF4-FFF2-40B4-BE49-F238E27FC236}">
                    <a16:creationId xmlns:a16="http://schemas.microsoft.com/office/drawing/2014/main" id="{B84DE078-4343-44F6-BD9C-773C96504E57}"/>
                  </a:ext>
                </a:extLst>
              </p:cNvPr>
              <p:cNvSpPr/>
              <p:nvPr/>
            </p:nvSpPr>
            <p:spPr>
              <a:xfrm flipH="1">
                <a:off x="1774163" y="2350717"/>
                <a:ext cx="1600825" cy="719555"/>
              </a:xfrm>
              <a:custGeom>
                <a:avLst/>
                <a:gdLst>
                  <a:gd name="connsiteX0" fmla="*/ 4126727 w 4126727"/>
                  <a:gd name="connsiteY0" fmla="*/ 866693 h 1836752"/>
                  <a:gd name="connsiteX1" fmla="*/ 2782957 w 4126727"/>
                  <a:gd name="connsiteY1" fmla="*/ 0 h 1836752"/>
                  <a:gd name="connsiteX2" fmla="*/ 2703444 w 4126727"/>
                  <a:gd name="connsiteY2" fmla="*/ 7952 h 1836752"/>
                  <a:gd name="connsiteX3" fmla="*/ 1375576 w 4126727"/>
                  <a:gd name="connsiteY3" fmla="*/ 326004 h 1836752"/>
                  <a:gd name="connsiteX4" fmla="*/ 0 w 4126727"/>
                  <a:gd name="connsiteY4" fmla="*/ 477079 h 1836752"/>
                  <a:gd name="connsiteX5" fmla="*/ 1574358 w 4126727"/>
                  <a:gd name="connsiteY5" fmla="*/ 898498 h 1836752"/>
                  <a:gd name="connsiteX6" fmla="*/ 2576223 w 4126727"/>
                  <a:gd name="connsiteY6" fmla="*/ 1280160 h 1836752"/>
                  <a:gd name="connsiteX7" fmla="*/ 3267986 w 4126727"/>
                  <a:gd name="connsiteY7" fmla="*/ 1836752 h 1836752"/>
                  <a:gd name="connsiteX8" fmla="*/ 4126727 w 4126727"/>
                  <a:gd name="connsiteY8" fmla="*/ 866693 h 1836752"/>
                  <a:gd name="connsiteX0" fmla="*/ 4126727 w 4126727"/>
                  <a:gd name="connsiteY0" fmla="*/ 884466 h 1854525"/>
                  <a:gd name="connsiteX1" fmla="*/ 2782957 w 4126727"/>
                  <a:gd name="connsiteY1" fmla="*/ 17773 h 1854525"/>
                  <a:gd name="connsiteX2" fmla="*/ 2703444 w 4126727"/>
                  <a:gd name="connsiteY2" fmla="*/ 25725 h 1854525"/>
                  <a:gd name="connsiteX3" fmla="*/ 1375576 w 4126727"/>
                  <a:gd name="connsiteY3" fmla="*/ 343777 h 1854525"/>
                  <a:gd name="connsiteX4" fmla="*/ 0 w 4126727"/>
                  <a:gd name="connsiteY4" fmla="*/ 494852 h 1854525"/>
                  <a:gd name="connsiteX5" fmla="*/ 1574358 w 4126727"/>
                  <a:gd name="connsiteY5" fmla="*/ 916271 h 1854525"/>
                  <a:gd name="connsiteX6" fmla="*/ 2576223 w 4126727"/>
                  <a:gd name="connsiteY6" fmla="*/ 1297933 h 1854525"/>
                  <a:gd name="connsiteX7" fmla="*/ 3267986 w 4126727"/>
                  <a:gd name="connsiteY7" fmla="*/ 1854525 h 1854525"/>
                  <a:gd name="connsiteX8" fmla="*/ 4126727 w 4126727"/>
                  <a:gd name="connsiteY8" fmla="*/ 884466 h 1854525"/>
                  <a:gd name="connsiteX0" fmla="*/ 1375576 w 4126727"/>
                  <a:gd name="connsiteY0" fmla="*/ 331865 h 1842613"/>
                  <a:gd name="connsiteX1" fmla="*/ 0 w 4126727"/>
                  <a:gd name="connsiteY1" fmla="*/ 482940 h 1842613"/>
                  <a:gd name="connsiteX2" fmla="*/ 1574358 w 4126727"/>
                  <a:gd name="connsiteY2" fmla="*/ 904359 h 1842613"/>
                  <a:gd name="connsiteX3" fmla="*/ 2576223 w 4126727"/>
                  <a:gd name="connsiteY3" fmla="*/ 1286021 h 1842613"/>
                  <a:gd name="connsiteX4" fmla="*/ 3267986 w 4126727"/>
                  <a:gd name="connsiteY4" fmla="*/ 1842613 h 1842613"/>
                  <a:gd name="connsiteX5" fmla="*/ 4126727 w 4126727"/>
                  <a:gd name="connsiteY5" fmla="*/ 872554 h 1842613"/>
                  <a:gd name="connsiteX6" fmla="*/ 2782957 w 4126727"/>
                  <a:gd name="connsiteY6" fmla="*/ 5861 h 1842613"/>
                  <a:gd name="connsiteX7" fmla="*/ 2794884 w 4126727"/>
                  <a:gd name="connsiteY7" fmla="*/ 105253 h 1842613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90578 h 1901326"/>
                  <a:gd name="connsiteX1" fmla="*/ 0 w 4063117"/>
                  <a:gd name="connsiteY1" fmla="*/ 541653 h 1901326"/>
                  <a:gd name="connsiteX2" fmla="*/ 1574358 w 4063117"/>
                  <a:gd name="connsiteY2" fmla="*/ 963072 h 1901326"/>
                  <a:gd name="connsiteX3" fmla="*/ 2576223 w 4063117"/>
                  <a:gd name="connsiteY3" fmla="*/ 1344734 h 1901326"/>
                  <a:gd name="connsiteX4" fmla="*/ 3267986 w 4063117"/>
                  <a:gd name="connsiteY4" fmla="*/ 1901326 h 1901326"/>
                  <a:gd name="connsiteX5" fmla="*/ 4063117 w 4063117"/>
                  <a:gd name="connsiteY5" fmla="*/ 994878 h 1901326"/>
                  <a:gd name="connsiteX6" fmla="*/ 2782957 w 4063117"/>
                  <a:gd name="connsiteY6" fmla="*/ 64574 h 1901326"/>
                  <a:gd name="connsiteX7" fmla="*/ 2178658 w 4063117"/>
                  <a:gd name="connsiteY7" fmla="*/ 96380 h 1901326"/>
                  <a:gd name="connsiteX8" fmla="*/ 1375576 w 4063117"/>
                  <a:gd name="connsiteY8" fmla="*/ 390578 h 1901326"/>
                  <a:gd name="connsiteX0" fmla="*/ 1375576 w 4063117"/>
                  <a:gd name="connsiteY0" fmla="*/ 383650 h 1894398"/>
                  <a:gd name="connsiteX1" fmla="*/ 0 w 4063117"/>
                  <a:gd name="connsiteY1" fmla="*/ 534725 h 1894398"/>
                  <a:gd name="connsiteX2" fmla="*/ 1574358 w 4063117"/>
                  <a:gd name="connsiteY2" fmla="*/ 956144 h 1894398"/>
                  <a:gd name="connsiteX3" fmla="*/ 2576223 w 4063117"/>
                  <a:gd name="connsiteY3" fmla="*/ 1337806 h 1894398"/>
                  <a:gd name="connsiteX4" fmla="*/ 3267986 w 4063117"/>
                  <a:gd name="connsiteY4" fmla="*/ 1894398 h 1894398"/>
                  <a:gd name="connsiteX5" fmla="*/ 4063117 w 4063117"/>
                  <a:gd name="connsiteY5" fmla="*/ 987950 h 1894398"/>
                  <a:gd name="connsiteX6" fmla="*/ 2782957 w 4063117"/>
                  <a:gd name="connsiteY6" fmla="*/ 57646 h 1894398"/>
                  <a:gd name="connsiteX7" fmla="*/ 2178658 w 4063117"/>
                  <a:gd name="connsiteY7" fmla="*/ 89452 h 1894398"/>
                  <a:gd name="connsiteX8" fmla="*/ 1375576 w 4063117"/>
                  <a:gd name="connsiteY8" fmla="*/ 383650 h 1894398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625109 w 4112003"/>
                  <a:gd name="connsiteY3" fmla="*/ 1280160 h 1836752"/>
                  <a:gd name="connsiteX4" fmla="*/ 3316872 w 4112003"/>
                  <a:gd name="connsiteY4" fmla="*/ 1836752 h 1836752"/>
                  <a:gd name="connsiteX5" fmla="*/ 4112003 w 4112003"/>
                  <a:gd name="connsiteY5" fmla="*/ 930304 h 1836752"/>
                  <a:gd name="connsiteX6" fmla="*/ 2831843 w 4112003"/>
                  <a:gd name="connsiteY6" fmla="*/ 0 h 1836752"/>
                  <a:gd name="connsiteX7" fmla="*/ 2227544 w 4112003"/>
                  <a:gd name="connsiteY7" fmla="*/ 31806 h 1836752"/>
                  <a:gd name="connsiteX8" fmla="*/ 1424462 w 4112003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132129 w 4112003"/>
                  <a:gd name="connsiteY3" fmla="*/ 993914 h 1836752"/>
                  <a:gd name="connsiteX4" fmla="*/ 2625109 w 4112003"/>
                  <a:gd name="connsiteY4" fmla="*/ 1280160 h 1836752"/>
                  <a:gd name="connsiteX5" fmla="*/ 3316872 w 4112003"/>
                  <a:gd name="connsiteY5" fmla="*/ 1836752 h 1836752"/>
                  <a:gd name="connsiteX6" fmla="*/ 4112003 w 4112003"/>
                  <a:gd name="connsiteY6" fmla="*/ 930304 h 1836752"/>
                  <a:gd name="connsiteX7" fmla="*/ 2831843 w 4112003"/>
                  <a:gd name="connsiteY7" fmla="*/ 0 h 1836752"/>
                  <a:gd name="connsiteX8" fmla="*/ 2227544 w 4112003"/>
                  <a:gd name="connsiteY8" fmla="*/ 31806 h 1836752"/>
                  <a:gd name="connsiteX9" fmla="*/ 1424462 w 4112003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38408 h 1849156"/>
                  <a:gd name="connsiteX1" fmla="*/ 59649 w 4122766"/>
                  <a:gd name="connsiteY1" fmla="*/ 489483 h 1849156"/>
                  <a:gd name="connsiteX2" fmla="*/ 1634007 w 4122766"/>
                  <a:gd name="connsiteY2" fmla="*/ 910902 h 1849156"/>
                  <a:gd name="connsiteX3" fmla="*/ 2142892 w 4122766"/>
                  <a:gd name="connsiteY3" fmla="*/ 1006318 h 1849156"/>
                  <a:gd name="connsiteX4" fmla="*/ 2635872 w 4122766"/>
                  <a:gd name="connsiteY4" fmla="*/ 1292564 h 1849156"/>
                  <a:gd name="connsiteX5" fmla="*/ 3327635 w 4122766"/>
                  <a:gd name="connsiteY5" fmla="*/ 1849156 h 1849156"/>
                  <a:gd name="connsiteX6" fmla="*/ 4122766 w 4122766"/>
                  <a:gd name="connsiteY6" fmla="*/ 942708 h 1849156"/>
                  <a:gd name="connsiteX7" fmla="*/ 2842606 w 4122766"/>
                  <a:gd name="connsiteY7" fmla="*/ 12404 h 1849156"/>
                  <a:gd name="connsiteX8" fmla="*/ 2238307 w 4122766"/>
                  <a:gd name="connsiteY8" fmla="*/ 44210 h 1849156"/>
                  <a:gd name="connsiteX9" fmla="*/ 1435225 w 4122766"/>
                  <a:gd name="connsiteY9" fmla="*/ 338408 h 1849156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39809 h 1850557"/>
                  <a:gd name="connsiteX1" fmla="*/ 59649 w 4122766"/>
                  <a:gd name="connsiteY1" fmla="*/ 490884 h 1850557"/>
                  <a:gd name="connsiteX2" fmla="*/ 1634007 w 4122766"/>
                  <a:gd name="connsiteY2" fmla="*/ 912303 h 1850557"/>
                  <a:gd name="connsiteX3" fmla="*/ 2142892 w 4122766"/>
                  <a:gd name="connsiteY3" fmla="*/ 1007719 h 1850557"/>
                  <a:gd name="connsiteX4" fmla="*/ 2635872 w 4122766"/>
                  <a:gd name="connsiteY4" fmla="*/ 1293965 h 1850557"/>
                  <a:gd name="connsiteX5" fmla="*/ 3327635 w 4122766"/>
                  <a:gd name="connsiteY5" fmla="*/ 1850557 h 1850557"/>
                  <a:gd name="connsiteX6" fmla="*/ 4122766 w 4122766"/>
                  <a:gd name="connsiteY6" fmla="*/ 944109 h 1850557"/>
                  <a:gd name="connsiteX7" fmla="*/ 2842606 w 4122766"/>
                  <a:gd name="connsiteY7" fmla="*/ 13805 h 1850557"/>
                  <a:gd name="connsiteX8" fmla="*/ 2166745 w 4122766"/>
                  <a:gd name="connsiteY8" fmla="*/ 93319 h 1850557"/>
                  <a:gd name="connsiteX9" fmla="*/ 1435225 w 4122766"/>
                  <a:gd name="connsiteY9" fmla="*/ 339809 h 1850557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76690 h 1887438"/>
                  <a:gd name="connsiteX1" fmla="*/ 59649 w 4122766"/>
                  <a:gd name="connsiteY1" fmla="*/ 527765 h 1887438"/>
                  <a:gd name="connsiteX2" fmla="*/ 1634007 w 4122766"/>
                  <a:gd name="connsiteY2" fmla="*/ 949184 h 1887438"/>
                  <a:gd name="connsiteX3" fmla="*/ 2142892 w 4122766"/>
                  <a:gd name="connsiteY3" fmla="*/ 1044600 h 1887438"/>
                  <a:gd name="connsiteX4" fmla="*/ 2635872 w 4122766"/>
                  <a:gd name="connsiteY4" fmla="*/ 1330846 h 1887438"/>
                  <a:gd name="connsiteX5" fmla="*/ 3327635 w 4122766"/>
                  <a:gd name="connsiteY5" fmla="*/ 1887438 h 1887438"/>
                  <a:gd name="connsiteX6" fmla="*/ 4122766 w 4122766"/>
                  <a:gd name="connsiteY6" fmla="*/ 980990 h 1887438"/>
                  <a:gd name="connsiteX7" fmla="*/ 2842606 w 4122766"/>
                  <a:gd name="connsiteY7" fmla="*/ 18881 h 1887438"/>
                  <a:gd name="connsiteX8" fmla="*/ 2166745 w 4122766"/>
                  <a:gd name="connsiteY8" fmla="*/ 130200 h 1887438"/>
                  <a:gd name="connsiteX9" fmla="*/ 1435225 w 4122766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548408 w 4067107"/>
                  <a:gd name="connsiteY4" fmla="*/ 1275187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089096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747240"/>
                  <a:gd name="connsiteX1" fmla="*/ 59649 w 4067107"/>
                  <a:gd name="connsiteY1" fmla="*/ 527765 h 1747240"/>
                  <a:gd name="connsiteX2" fmla="*/ 1634007 w 4067107"/>
                  <a:gd name="connsiteY2" fmla="*/ 949184 h 1747240"/>
                  <a:gd name="connsiteX3" fmla="*/ 2142892 w 4067107"/>
                  <a:gd name="connsiteY3" fmla="*/ 1044600 h 1747240"/>
                  <a:gd name="connsiteX4" fmla="*/ 2476846 w 4067107"/>
                  <a:gd name="connsiteY4" fmla="*/ 1378554 h 1747240"/>
                  <a:gd name="connsiteX5" fmla="*/ 3004138 w 4067107"/>
                  <a:gd name="connsiteY5" fmla="*/ 1747240 h 1747240"/>
                  <a:gd name="connsiteX6" fmla="*/ 4067107 w 4067107"/>
                  <a:gd name="connsiteY6" fmla="*/ 1036649 h 1747240"/>
                  <a:gd name="connsiteX7" fmla="*/ 2842606 w 4067107"/>
                  <a:gd name="connsiteY7" fmla="*/ 18881 h 1747240"/>
                  <a:gd name="connsiteX8" fmla="*/ 2166745 w 4067107"/>
                  <a:gd name="connsiteY8" fmla="*/ 130200 h 1747240"/>
                  <a:gd name="connsiteX9" fmla="*/ 1435225 w 4067107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3004138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2806187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7153" h="1747240">
                    <a:moveTo>
                      <a:pt x="1435225" y="376690"/>
                    </a:moveTo>
                    <a:cubicBezTo>
                      <a:pt x="921041" y="355486"/>
                      <a:pt x="168317" y="374040"/>
                      <a:pt x="59649" y="527765"/>
                    </a:cubicBezTo>
                    <a:cubicBezTo>
                      <a:pt x="-282257" y="890874"/>
                      <a:pt x="926341" y="920030"/>
                      <a:pt x="1634007" y="949184"/>
                    </a:cubicBezTo>
                    <a:cubicBezTo>
                      <a:pt x="1755927" y="988940"/>
                      <a:pt x="2020972" y="1004844"/>
                      <a:pt x="2142892" y="1044600"/>
                    </a:cubicBezTo>
                    <a:lnTo>
                      <a:pt x="2476846" y="1378554"/>
                    </a:lnTo>
                    <a:lnTo>
                      <a:pt x="2806187" y="1747240"/>
                    </a:lnTo>
                    <a:lnTo>
                      <a:pt x="3887153" y="784714"/>
                    </a:lnTo>
                    <a:cubicBezTo>
                      <a:pt x="3502840" y="495816"/>
                      <a:pt x="3512746" y="372650"/>
                      <a:pt x="2842606" y="18881"/>
                    </a:cubicBezTo>
                    <a:cubicBezTo>
                      <a:pt x="2541783" y="-38103"/>
                      <a:pt x="2417210" y="44060"/>
                      <a:pt x="2166745" y="130200"/>
                    </a:cubicBezTo>
                    <a:cubicBezTo>
                      <a:pt x="1932182" y="184534"/>
                      <a:pt x="1811587" y="315730"/>
                      <a:pt x="1435225" y="37669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2" name="Freeform 19">
                <a:extLst>
                  <a:ext uri="{FF2B5EF4-FFF2-40B4-BE49-F238E27FC236}">
                    <a16:creationId xmlns:a16="http://schemas.microsoft.com/office/drawing/2014/main" id="{6EE801EB-D71C-41B0-A2E2-1B491126BA8F}"/>
                  </a:ext>
                </a:extLst>
              </p:cNvPr>
              <p:cNvSpPr/>
              <p:nvPr/>
            </p:nvSpPr>
            <p:spPr>
              <a:xfrm flipH="1">
                <a:off x="2156087" y="2217893"/>
                <a:ext cx="1545584" cy="794676"/>
              </a:xfrm>
              <a:custGeom>
                <a:avLst/>
                <a:gdLst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35267 h 1979038"/>
                  <a:gd name="connsiteX1" fmla="*/ 659958 w 3347499"/>
                  <a:gd name="connsiteY1" fmla="*/ 78676 h 1979038"/>
                  <a:gd name="connsiteX2" fmla="*/ 373711 w 3347499"/>
                  <a:gd name="connsiteY2" fmla="*/ 23017 h 1979038"/>
                  <a:gd name="connsiteX3" fmla="*/ 95416 w 3347499"/>
                  <a:gd name="connsiteY3" fmla="*/ 38919 h 1979038"/>
                  <a:gd name="connsiteX4" fmla="*/ 111318 w 3347499"/>
                  <a:gd name="connsiteY4" fmla="*/ 134335 h 1979038"/>
                  <a:gd name="connsiteX5" fmla="*/ 0 w 3347499"/>
                  <a:gd name="connsiteY5" fmla="*/ 197946 h 1979038"/>
                  <a:gd name="connsiteX6" fmla="*/ 779228 w 3347499"/>
                  <a:gd name="connsiteY6" fmla="*/ 1247518 h 1979038"/>
                  <a:gd name="connsiteX7" fmla="*/ 1900362 w 3347499"/>
                  <a:gd name="connsiteY7" fmla="*/ 1979038 h 1979038"/>
                  <a:gd name="connsiteX8" fmla="*/ 3347499 w 3347499"/>
                  <a:gd name="connsiteY8" fmla="*/ 1637132 h 1979038"/>
                  <a:gd name="connsiteX9" fmla="*/ 1304013 w 3347499"/>
                  <a:gd name="connsiteY9" fmla="*/ 635267 h 1979038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11318 w 3347499"/>
                  <a:gd name="connsiteY4" fmla="*/ 153906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811033 w 3347499"/>
                  <a:gd name="connsiteY6" fmla="*/ 1243235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863437"/>
                  <a:gd name="connsiteX1" fmla="*/ 659958 w 3347499"/>
                  <a:gd name="connsiteY1" fmla="*/ 98247 h 1863437"/>
                  <a:gd name="connsiteX2" fmla="*/ 373711 w 3347499"/>
                  <a:gd name="connsiteY2" fmla="*/ 42588 h 1863437"/>
                  <a:gd name="connsiteX3" fmla="*/ 95416 w 3347499"/>
                  <a:gd name="connsiteY3" fmla="*/ 58490 h 1863437"/>
                  <a:gd name="connsiteX4" fmla="*/ 174928 w 3347499"/>
                  <a:gd name="connsiteY4" fmla="*/ 177759 h 1863437"/>
                  <a:gd name="connsiteX5" fmla="*/ 0 w 3347499"/>
                  <a:gd name="connsiteY5" fmla="*/ 217517 h 1863437"/>
                  <a:gd name="connsiteX6" fmla="*/ 811033 w 3347499"/>
                  <a:gd name="connsiteY6" fmla="*/ 1243235 h 1863437"/>
                  <a:gd name="connsiteX7" fmla="*/ 1924216 w 3347499"/>
                  <a:gd name="connsiteY7" fmla="*/ 1863437 h 1863437"/>
                  <a:gd name="connsiteX8" fmla="*/ 3347499 w 3347499"/>
                  <a:gd name="connsiteY8" fmla="*/ 1656703 h 1863437"/>
                  <a:gd name="connsiteX9" fmla="*/ 1304013 w 3347499"/>
                  <a:gd name="connsiteY9" fmla="*/ 654838 h 1863437"/>
                  <a:gd name="connsiteX0" fmla="*/ 1304013 w 3347499"/>
                  <a:gd name="connsiteY0" fmla="*/ 654838 h 1982707"/>
                  <a:gd name="connsiteX1" fmla="*/ 659958 w 3347499"/>
                  <a:gd name="connsiteY1" fmla="*/ 98247 h 1982707"/>
                  <a:gd name="connsiteX2" fmla="*/ 373711 w 3347499"/>
                  <a:gd name="connsiteY2" fmla="*/ 42588 h 1982707"/>
                  <a:gd name="connsiteX3" fmla="*/ 95416 w 3347499"/>
                  <a:gd name="connsiteY3" fmla="*/ 58490 h 1982707"/>
                  <a:gd name="connsiteX4" fmla="*/ 174928 w 3347499"/>
                  <a:gd name="connsiteY4" fmla="*/ 177759 h 1982707"/>
                  <a:gd name="connsiteX5" fmla="*/ 0 w 3347499"/>
                  <a:gd name="connsiteY5" fmla="*/ 217517 h 1982707"/>
                  <a:gd name="connsiteX6" fmla="*/ 811033 w 3347499"/>
                  <a:gd name="connsiteY6" fmla="*/ 1243235 h 1982707"/>
                  <a:gd name="connsiteX7" fmla="*/ 2146852 w 3347499"/>
                  <a:gd name="connsiteY7" fmla="*/ 1982707 h 1982707"/>
                  <a:gd name="connsiteX8" fmla="*/ 3347499 w 3347499"/>
                  <a:gd name="connsiteY8" fmla="*/ 1656703 h 1982707"/>
                  <a:gd name="connsiteX9" fmla="*/ 1304013 w 3347499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1304013 w 3387256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304013 w 3387256"/>
                  <a:gd name="connsiteY10" fmla="*/ 654838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72207 w 3753016"/>
                  <a:gd name="connsiteY11" fmla="*/ 630984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5192 h 1985110"/>
                  <a:gd name="connsiteX1" fmla="*/ 699714 w 3753016"/>
                  <a:gd name="connsiteY1" fmla="*/ 92698 h 1985110"/>
                  <a:gd name="connsiteX2" fmla="*/ 397565 w 3753016"/>
                  <a:gd name="connsiteY2" fmla="*/ 37040 h 1985110"/>
                  <a:gd name="connsiteX3" fmla="*/ 95416 w 3753016"/>
                  <a:gd name="connsiteY3" fmla="*/ 60893 h 1985110"/>
                  <a:gd name="connsiteX4" fmla="*/ 119269 w 3753016"/>
                  <a:gd name="connsiteY4" fmla="*/ 172211 h 1985110"/>
                  <a:gd name="connsiteX5" fmla="*/ 0 w 3753016"/>
                  <a:gd name="connsiteY5" fmla="*/ 219920 h 1985110"/>
                  <a:gd name="connsiteX6" fmla="*/ 811033 w 3753016"/>
                  <a:gd name="connsiteY6" fmla="*/ 1245638 h 1985110"/>
                  <a:gd name="connsiteX7" fmla="*/ 2146852 w 3753016"/>
                  <a:gd name="connsiteY7" fmla="*/ 1985110 h 1985110"/>
                  <a:gd name="connsiteX8" fmla="*/ 3753016 w 3753016"/>
                  <a:gd name="connsiteY8" fmla="*/ 1500080 h 1985110"/>
                  <a:gd name="connsiteX9" fmla="*/ 2409244 w 3753016"/>
                  <a:gd name="connsiteY9" fmla="*/ 1293347 h 1985110"/>
                  <a:gd name="connsiteX10" fmla="*/ 755373 w 3753016"/>
                  <a:gd name="connsiteY10" fmla="*/ 871927 h 1985110"/>
                  <a:gd name="connsiteX11" fmla="*/ 1311965 w 3753016"/>
                  <a:gd name="connsiteY11" fmla="*/ 665192 h 1985110"/>
                  <a:gd name="connsiteX0" fmla="*/ 1311965 w 3753016"/>
                  <a:gd name="connsiteY0" fmla="*/ 670630 h 1990548"/>
                  <a:gd name="connsiteX1" fmla="*/ 699714 w 3753016"/>
                  <a:gd name="connsiteY1" fmla="*/ 98136 h 1990548"/>
                  <a:gd name="connsiteX2" fmla="*/ 453224 w 3753016"/>
                  <a:gd name="connsiteY2" fmla="*/ 26576 h 1990548"/>
                  <a:gd name="connsiteX3" fmla="*/ 95416 w 3753016"/>
                  <a:gd name="connsiteY3" fmla="*/ 66331 h 1990548"/>
                  <a:gd name="connsiteX4" fmla="*/ 119269 w 3753016"/>
                  <a:gd name="connsiteY4" fmla="*/ 177649 h 1990548"/>
                  <a:gd name="connsiteX5" fmla="*/ 0 w 3753016"/>
                  <a:gd name="connsiteY5" fmla="*/ 225358 h 1990548"/>
                  <a:gd name="connsiteX6" fmla="*/ 811033 w 3753016"/>
                  <a:gd name="connsiteY6" fmla="*/ 1251076 h 1990548"/>
                  <a:gd name="connsiteX7" fmla="*/ 2146852 w 3753016"/>
                  <a:gd name="connsiteY7" fmla="*/ 1990548 h 1990548"/>
                  <a:gd name="connsiteX8" fmla="*/ 3753016 w 3753016"/>
                  <a:gd name="connsiteY8" fmla="*/ 1505518 h 1990548"/>
                  <a:gd name="connsiteX9" fmla="*/ 2409244 w 3753016"/>
                  <a:gd name="connsiteY9" fmla="*/ 1298785 h 1990548"/>
                  <a:gd name="connsiteX10" fmla="*/ 755373 w 3753016"/>
                  <a:gd name="connsiteY10" fmla="*/ 877365 h 1990548"/>
                  <a:gd name="connsiteX11" fmla="*/ 1311965 w 3753016"/>
                  <a:gd name="connsiteY11" fmla="*/ 670630 h 1990548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95416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37304 w 3778355"/>
                  <a:gd name="connsiteY0" fmla="*/ 671729 h 1991647"/>
                  <a:gd name="connsiteX1" fmla="*/ 725053 w 3778355"/>
                  <a:gd name="connsiteY1" fmla="*/ 99235 h 1991647"/>
                  <a:gd name="connsiteX2" fmla="*/ 478563 w 3778355"/>
                  <a:gd name="connsiteY2" fmla="*/ 27675 h 1991647"/>
                  <a:gd name="connsiteX3" fmla="*/ 152560 w 3778355"/>
                  <a:gd name="connsiteY3" fmla="*/ 67430 h 1991647"/>
                  <a:gd name="connsiteX4" fmla="*/ 232072 w 3778355"/>
                  <a:gd name="connsiteY4" fmla="*/ 186702 h 1991647"/>
                  <a:gd name="connsiteX5" fmla="*/ 25339 w 3778355"/>
                  <a:gd name="connsiteY5" fmla="*/ 226457 h 1991647"/>
                  <a:gd name="connsiteX6" fmla="*/ 836372 w 3778355"/>
                  <a:gd name="connsiteY6" fmla="*/ 1252175 h 1991647"/>
                  <a:gd name="connsiteX7" fmla="*/ 2172191 w 3778355"/>
                  <a:gd name="connsiteY7" fmla="*/ 1991647 h 1991647"/>
                  <a:gd name="connsiteX8" fmla="*/ 3778355 w 3778355"/>
                  <a:gd name="connsiteY8" fmla="*/ 1506617 h 1991647"/>
                  <a:gd name="connsiteX9" fmla="*/ 2434583 w 3778355"/>
                  <a:gd name="connsiteY9" fmla="*/ 1299884 h 1991647"/>
                  <a:gd name="connsiteX10" fmla="*/ 780712 w 3778355"/>
                  <a:gd name="connsiteY10" fmla="*/ 878464 h 1991647"/>
                  <a:gd name="connsiteX11" fmla="*/ 1337304 w 3778355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206733 w 3753016"/>
                  <a:gd name="connsiteY4" fmla="*/ 186702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9647"/>
                  <a:gd name="connsiteX1" fmla="*/ 699714 w 3753016"/>
                  <a:gd name="connsiteY1" fmla="*/ 99235 h 1929647"/>
                  <a:gd name="connsiteX2" fmla="*/ 453224 w 3753016"/>
                  <a:gd name="connsiteY2" fmla="*/ 27675 h 1929647"/>
                  <a:gd name="connsiteX3" fmla="*/ 127221 w 3753016"/>
                  <a:gd name="connsiteY3" fmla="*/ 67430 h 1929647"/>
                  <a:gd name="connsiteX4" fmla="*/ 166977 w 3753016"/>
                  <a:gd name="connsiteY4" fmla="*/ 154897 h 1929647"/>
                  <a:gd name="connsiteX5" fmla="*/ 0 w 3753016"/>
                  <a:gd name="connsiteY5" fmla="*/ 226457 h 1929647"/>
                  <a:gd name="connsiteX6" fmla="*/ 818984 w 3753016"/>
                  <a:gd name="connsiteY6" fmla="*/ 1347591 h 1929647"/>
                  <a:gd name="connsiteX7" fmla="*/ 2011680 w 3753016"/>
                  <a:gd name="connsiteY7" fmla="*/ 1928037 h 1929647"/>
                  <a:gd name="connsiteX8" fmla="*/ 3753016 w 3753016"/>
                  <a:gd name="connsiteY8" fmla="*/ 1506617 h 1929647"/>
                  <a:gd name="connsiteX9" fmla="*/ 2409244 w 3753016"/>
                  <a:gd name="connsiteY9" fmla="*/ 1299884 h 1929647"/>
                  <a:gd name="connsiteX10" fmla="*/ 755373 w 3753016"/>
                  <a:gd name="connsiteY10" fmla="*/ 878464 h 1929647"/>
                  <a:gd name="connsiteX11" fmla="*/ 1311965 w 3753016"/>
                  <a:gd name="connsiteY11" fmla="*/ 671729 h 1929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53016" h="1929647">
                    <a:moveTo>
                      <a:pt x="1311965" y="671729"/>
                    </a:moveTo>
                    <a:cubicBezTo>
                      <a:pt x="1166191" y="480897"/>
                      <a:pt x="893195" y="-35936"/>
                      <a:pt x="699714" y="99235"/>
                    </a:cubicBezTo>
                    <a:cubicBezTo>
                      <a:pt x="667909" y="136342"/>
                      <a:pt x="636104" y="-73042"/>
                      <a:pt x="453224" y="27675"/>
                    </a:cubicBezTo>
                    <a:cubicBezTo>
                      <a:pt x="360459" y="32976"/>
                      <a:pt x="331304" y="-57141"/>
                      <a:pt x="127221" y="67430"/>
                    </a:cubicBezTo>
                    <a:cubicBezTo>
                      <a:pt x="74212" y="88634"/>
                      <a:pt x="188181" y="128392"/>
                      <a:pt x="166977" y="154897"/>
                    </a:cubicBezTo>
                    <a:cubicBezTo>
                      <a:pt x="145773" y="181402"/>
                      <a:pt x="70236" y="131041"/>
                      <a:pt x="0" y="226457"/>
                    </a:cubicBezTo>
                    <a:cubicBezTo>
                      <a:pt x="272995" y="600168"/>
                      <a:pt x="673210" y="1283981"/>
                      <a:pt x="818984" y="1347591"/>
                    </a:cubicBezTo>
                    <a:cubicBezTo>
                      <a:pt x="1216549" y="1541073"/>
                      <a:pt x="1741336" y="1885630"/>
                      <a:pt x="2011680" y="1928037"/>
                    </a:cubicBezTo>
                    <a:cubicBezTo>
                      <a:pt x="2266121" y="1954542"/>
                      <a:pt x="3172571" y="1647090"/>
                      <a:pt x="3753016" y="1506617"/>
                    </a:cubicBezTo>
                    <a:cubicBezTo>
                      <a:pt x="3697357" y="1407226"/>
                      <a:pt x="3208351" y="1168688"/>
                      <a:pt x="2409244" y="1299884"/>
                    </a:cubicBezTo>
                    <a:cubicBezTo>
                      <a:pt x="489003" y="1295909"/>
                      <a:pt x="734169" y="972555"/>
                      <a:pt x="755373" y="878464"/>
                    </a:cubicBezTo>
                    <a:cubicBezTo>
                      <a:pt x="816333" y="727390"/>
                      <a:pt x="1115833" y="695583"/>
                      <a:pt x="1311965" y="6717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0" name="직사각형 90">
              <a:extLst>
                <a:ext uri="{FF2B5EF4-FFF2-40B4-BE49-F238E27FC236}">
                  <a16:creationId xmlns:a16="http://schemas.microsoft.com/office/drawing/2014/main" id="{DBB05F85-6669-4058-B222-4ED7AD264A46}"/>
                </a:ext>
              </a:extLst>
            </p:cNvPr>
            <p:cNvSpPr/>
            <p:nvPr/>
          </p:nvSpPr>
          <p:spPr>
            <a:xfrm rot="18740140">
              <a:off x="1894195" y="2506511"/>
              <a:ext cx="285737" cy="70930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2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3" name="그룹 93">
            <a:extLst>
              <a:ext uri="{FF2B5EF4-FFF2-40B4-BE49-F238E27FC236}">
                <a16:creationId xmlns:a16="http://schemas.microsoft.com/office/drawing/2014/main" id="{8EB72B4B-4C7C-4798-97BE-210ED72948DA}"/>
              </a:ext>
            </a:extLst>
          </p:cNvPr>
          <p:cNvGrpSpPr/>
          <p:nvPr/>
        </p:nvGrpSpPr>
        <p:grpSpPr>
          <a:xfrm rot="10800000" flipV="1">
            <a:off x="8712232" y="5325601"/>
            <a:ext cx="2523434" cy="1065203"/>
            <a:chOff x="1682410" y="2217893"/>
            <a:chExt cx="2019261" cy="852379"/>
          </a:xfrm>
          <a:solidFill>
            <a:schemeClr val="bg1">
              <a:lumMod val="85000"/>
            </a:schemeClr>
          </a:solidFill>
        </p:grpSpPr>
        <p:grpSp>
          <p:nvGrpSpPr>
            <p:cNvPr id="94" name="그룹 94">
              <a:extLst>
                <a:ext uri="{FF2B5EF4-FFF2-40B4-BE49-F238E27FC236}">
                  <a16:creationId xmlns:a16="http://schemas.microsoft.com/office/drawing/2014/main" id="{F4FC6FDA-7179-4499-A188-B67ACE5DB9BE}"/>
                </a:ext>
              </a:extLst>
            </p:cNvPr>
            <p:cNvGrpSpPr/>
            <p:nvPr/>
          </p:nvGrpSpPr>
          <p:grpSpPr>
            <a:xfrm>
              <a:off x="1774163" y="2217893"/>
              <a:ext cx="1927508" cy="852379"/>
              <a:chOff x="1774163" y="2217893"/>
              <a:chExt cx="1927508" cy="852379"/>
            </a:xfrm>
            <a:grpFill/>
          </p:grpSpPr>
          <p:sp>
            <p:nvSpPr>
              <p:cNvPr id="96" name="Freeform 18">
                <a:extLst>
                  <a:ext uri="{FF2B5EF4-FFF2-40B4-BE49-F238E27FC236}">
                    <a16:creationId xmlns:a16="http://schemas.microsoft.com/office/drawing/2014/main" id="{ED78E9F7-2D35-410D-8644-EC875AEF3EB8}"/>
                  </a:ext>
                </a:extLst>
              </p:cNvPr>
              <p:cNvSpPr/>
              <p:nvPr/>
            </p:nvSpPr>
            <p:spPr>
              <a:xfrm flipH="1">
                <a:off x="1774163" y="2350717"/>
                <a:ext cx="1600825" cy="719555"/>
              </a:xfrm>
              <a:custGeom>
                <a:avLst/>
                <a:gdLst>
                  <a:gd name="connsiteX0" fmla="*/ 4126727 w 4126727"/>
                  <a:gd name="connsiteY0" fmla="*/ 866693 h 1836752"/>
                  <a:gd name="connsiteX1" fmla="*/ 2782957 w 4126727"/>
                  <a:gd name="connsiteY1" fmla="*/ 0 h 1836752"/>
                  <a:gd name="connsiteX2" fmla="*/ 2703444 w 4126727"/>
                  <a:gd name="connsiteY2" fmla="*/ 7952 h 1836752"/>
                  <a:gd name="connsiteX3" fmla="*/ 1375576 w 4126727"/>
                  <a:gd name="connsiteY3" fmla="*/ 326004 h 1836752"/>
                  <a:gd name="connsiteX4" fmla="*/ 0 w 4126727"/>
                  <a:gd name="connsiteY4" fmla="*/ 477079 h 1836752"/>
                  <a:gd name="connsiteX5" fmla="*/ 1574358 w 4126727"/>
                  <a:gd name="connsiteY5" fmla="*/ 898498 h 1836752"/>
                  <a:gd name="connsiteX6" fmla="*/ 2576223 w 4126727"/>
                  <a:gd name="connsiteY6" fmla="*/ 1280160 h 1836752"/>
                  <a:gd name="connsiteX7" fmla="*/ 3267986 w 4126727"/>
                  <a:gd name="connsiteY7" fmla="*/ 1836752 h 1836752"/>
                  <a:gd name="connsiteX8" fmla="*/ 4126727 w 4126727"/>
                  <a:gd name="connsiteY8" fmla="*/ 866693 h 1836752"/>
                  <a:gd name="connsiteX0" fmla="*/ 4126727 w 4126727"/>
                  <a:gd name="connsiteY0" fmla="*/ 884466 h 1854525"/>
                  <a:gd name="connsiteX1" fmla="*/ 2782957 w 4126727"/>
                  <a:gd name="connsiteY1" fmla="*/ 17773 h 1854525"/>
                  <a:gd name="connsiteX2" fmla="*/ 2703444 w 4126727"/>
                  <a:gd name="connsiteY2" fmla="*/ 25725 h 1854525"/>
                  <a:gd name="connsiteX3" fmla="*/ 1375576 w 4126727"/>
                  <a:gd name="connsiteY3" fmla="*/ 343777 h 1854525"/>
                  <a:gd name="connsiteX4" fmla="*/ 0 w 4126727"/>
                  <a:gd name="connsiteY4" fmla="*/ 494852 h 1854525"/>
                  <a:gd name="connsiteX5" fmla="*/ 1574358 w 4126727"/>
                  <a:gd name="connsiteY5" fmla="*/ 916271 h 1854525"/>
                  <a:gd name="connsiteX6" fmla="*/ 2576223 w 4126727"/>
                  <a:gd name="connsiteY6" fmla="*/ 1297933 h 1854525"/>
                  <a:gd name="connsiteX7" fmla="*/ 3267986 w 4126727"/>
                  <a:gd name="connsiteY7" fmla="*/ 1854525 h 1854525"/>
                  <a:gd name="connsiteX8" fmla="*/ 4126727 w 4126727"/>
                  <a:gd name="connsiteY8" fmla="*/ 884466 h 1854525"/>
                  <a:gd name="connsiteX0" fmla="*/ 1375576 w 4126727"/>
                  <a:gd name="connsiteY0" fmla="*/ 331865 h 1842613"/>
                  <a:gd name="connsiteX1" fmla="*/ 0 w 4126727"/>
                  <a:gd name="connsiteY1" fmla="*/ 482940 h 1842613"/>
                  <a:gd name="connsiteX2" fmla="*/ 1574358 w 4126727"/>
                  <a:gd name="connsiteY2" fmla="*/ 904359 h 1842613"/>
                  <a:gd name="connsiteX3" fmla="*/ 2576223 w 4126727"/>
                  <a:gd name="connsiteY3" fmla="*/ 1286021 h 1842613"/>
                  <a:gd name="connsiteX4" fmla="*/ 3267986 w 4126727"/>
                  <a:gd name="connsiteY4" fmla="*/ 1842613 h 1842613"/>
                  <a:gd name="connsiteX5" fmla="*/ 4126727 w 4126727"/>
                  <a:gd name="connsiteY5" fmla="*/ 872554 h 1842613"/>
                  <a:gd name="connsiteX6" fmla="*/ 2782957 w 4126727"/>
                  <a:gd name="connsiteY6" fmla="*/ 5861 h 1842613"/>
                  <a:gd name="connsiteX7" fmla="*/ 2794884 w 4126727"/>
                  <a:gd name="connsiteY7" fmla="*/ 105253 h 1842613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90578 h 1901326"/>
                  <a:gd name="connsiteX1" fmla="*/ 0 w 4063117"/>
                  <a:gd name="connsiteY1" fmla="*/ 541653 h 1901326"/>
                  <a:gd name="connsiteX2" fmla="*/ 1574358 w 4063117"/>
                  <a:gd name="connsiteY2" fmla="*/ 963072 h 1901326"/>
                  <a:gd name="connsiteX3" fmla="*/ 2576223 w 4063117"/>
                  <a:gd name="connsiteY3" fmla="*/ 1344734 h 1901326"/>
                  <a:gd name="connsiteX4" fmla="*/ 3267986 w 4063117"/>
                  <a:gd name="connsiteY4" fmla="*/ 1901326 h 1901326"/>
                  <a:gd name="connsiteX5" fmla="*/ 4063117 w 4063117"/>
                  <a:gd name="connsiteY5" fmla="*/ 994878 h 1901326"/>
                  <a:gd name="connsiteX6" fmla="*/ 2782957 w 4063117"/>
                  <a:gd name="connsiteY6" fmla="*/ 64574 h 1901326"/>
                  <a:gd name="connsiteX7" fmla="*/ 2178658 w 4063117"/>
                  <a:gd name="connsiteY7" fmla="*/ 96380 h 1901326"/>
                  <a:gd name="connsiteX8" fmla="*/ 1375576 w 4063117"/>
                  <a:gd name="connsiteY8" fmla="*/ 390578 h 1901326"/>
                  <a:gd name="connsiteX0" fmla="*/ 1375576 w 4063117"/>
                  <a:gd name="connsiteY0" fmla="*/ 383650 h 1894398"/>
                  <a:gd name="connsiteX1" fmla="*/ 0 w 4063117"/>
                  <a:gd name="connsiteY1" fmla="*/ 534725 h 1894398"/>
                  <a:gd name="connsiteX2" fmla="*/ 1574358 w 4063117"/>
                  <a:gd name="connsiteY2" fmla="*/ 956144 h 1894398"/>
                  <a:gd name="connsiteX3" fmla="*/ 2576223 w 4063117"/>
                  <a:gd name="connsiteY3" fmla="*/ 1337806 h 1894398"/>
                  <a:gd name="connsiteX4" fmla="*/ 3267986 w 4063117"/>
                  <a:gd name="connsiteY4" fmla="*/ 1894398 h 1894398"/>
                  <a:gd name="connsiteX5" fmla="*/ 4063117 w 4063117"/>
                  <a:gd name="connsiteY5" fmla="*/ 987950 h 1894398"/>
                  <a:gd name="connsiteX6" fmla="*/ 2782957 w 4063117"/>
                  <a:gd name="connsiteY6" fmla="*/ 57646 h 1894398"/>
                  <a:gd name="connsiteX7" fmla="*/ 2178658 w 4063117"/>
                  <a:gd name="connsiteY7" fmla="*/ 89452 h 1894398"/>
                  <a:gd name="connsiteX8" fmla="*/ 1375576 w 4063117"/>
                  <a:gd name="connsiteY8" fmla="*/ 383650 h 1894398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625109 w 4112003"/>
                  <a:gd name="connsiteY3" fmla="*/ 1280160 h 1836752"/>
                  <a:gd name="connsiteX4" fmla="*/ 3316872 w 4112003"/>
                  <a:gd name="connsiteY4" fmla="*/ 1836752 h 1836752"/>
                  <a:gd name="connsiteX5" fmla="*/ 4112003 w 4112003"/>
                  <a:gd name="connsiteY5" fmla="*/ 930304 h 1836752"/>
                  <a:gd name="connsiteX6" fmla="*/ 2831843 w 4112003"/>
                  <a:gd name="connsiteY6" fmla="*/ 0 h 1836752"/>
                  <a:gd name="connsiteX7" fmla="*/ 2227544 w 4112003"/>
                  <a:gd name="connsiteY7" fmla="*/ 31806 h 1836752"/>
                  <a:gd name="connsiteX8" fmla="*/ 1424462 w 4112003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132129 w 4112003"/>
                  <a:gd name="connsiteY3" fmla="*/ 993914 h 1836752"/>
                  <a:gd name="connsiteX4" fmla="*/ 2625109 w 4112003"/>
                  <a:gd name="connsiteY4" fmla="*/ 1280160 h 1836752"/>
                  <a:gd name="connsiteX5" fmla="*/ 3316872 w 4112003"/>
                  <a:gd name="connsiteY5" fmla="*/ 1836752 h 1836752"/>
                  <a:gd name="connsiteX6" fmla="*/ 4112003 w 4112003"/>
                  <a:gd name="connsiteY6" fmla="*/ 930304 h 1836752"/>
                  <a:gd name="connsiteX7" fmla="*/ 2831843 w 4112003"/>
                  <a:gd name="connsiteY7" fmla="*/ 0 h 1836752"/>
                  <a:gd name="connsiteX8" fmla="*/ 2227544 w 4112003"/>
                  <a:gd name="connsiteY8" fmla="*/ 31806 h 1836752"/>
                  <a:gd name="connsiteX9" fmla="*/ 1424462 w 4112003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38408 h 1849156"/>
                  <a:gd name="connsiteX1" fmla="*/ 59649 w 4122766"/>
                  <a:gd name="connsiteY1" fmla="*/ 489483 h 1849156"/>
                  <a:gd name="connsiteX2" fmla="*/ 1634007 w 4122766"/>
                  <a:gd name="connsiteY2" fmla="*/ 910902 h 1849156"/>
                  <a:gd name="connsiteX3" fmla="*/ 2142892 w 4122766"/>
                  <a:gd name="connsiteY3" fmla="*/ 1006318 h 1849156"/>
                  <a:gd name="connsiteX4" fmla="*/ 2635872 w 4122766"/>
                  <a:gd name="connsiteY4" fmla="*/ 1292564 h 1849156"/>
                  <a:gd name="connsiteX5" fmla="*/ 3327635 w 4122766"/>
                  <a:gd name="connsiteY5" fmla="*/ 1849156 h 1849156"/>
                  <a:gd name="connsiteX6" fmla="*/ 4122766 w 4122766"/>
                  <a:gd name="connsiteY6" fmla="*/ 942708 h 1849156"/>
                  <a:gd name="connsiteX7" fmla="*/ 2842606 w 4122766"/>
                  <a:gd name="connsiteY7" fmla="*/ 12404 h 1849156"/>
                  <a:gd name="connsiteX8" fmla="*/ 2238307 w 4122766"/>
                  <a:gd name="connsiteY8" fmla="*/ 44210 h 1849156"/>
                  <a:gd name="connsiteX9" fmla="*/ 1435225 w 4122766"/>
                  <a:gd name="connsiteY9" fmla="*/ 338408 h 1849156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39809 h 1850557"/>
                  <a:gd name="connsiteX1" fmla="*/ 59649 w 4122766"/>
                  <a:gd name="connsiteY1" fmla="*/ 490884 h 1850557"/>
                  <a:gd name="connsiteX2" fmla="*/ 1634007 w 4122766"/>
                  <a:gd name="connsiteY2" fmla="*/ 912303 h 1850557"/>
                  <a:gd name="connsiteX3" fmla="*/ 2142892 w 4122766"/>
                  <a:gd name="connsiteY3" fmla="*/ 1007719 h 1850557"/>
                  <a:gd name="connsiteX4" fmla="*/ 2635872 w 4122766"/>
                  <a:gd name="connsiteY4" fmla="*/ 1293965 h 1850557"/>
                  <a:gd name="connsiteX5" fmla="*/ 3327635 w 4122766"/>
                  <a:gd name="connsiteY5" fmla="*/ 1850557 h 1850557"/>
                  <a:gd name="connsiteX6" fmla="*/ 4122766 w 4122766"/>
                  <a:gd name="connsiteY6" fmla="*/ 944109 h 1850557"/>
                  <a:gd name="connsiteX7" fmla="*/ 2842606 w 4122766"/>
                  <a:gd name="connsiteY7" fmla="*/ 13805 h 1850557"/>
                  <a:gd name="connsiteX8" fmla="*/ 2166745 w 4122766"/>
                  <a:gd name="connsiteY8" fmla="*/ 93319 h 1850557"/>
                  <a:gd name="connsiteX9" fmla="*/ 1435225 w 4122766"/>
                  <a:gd name="connsiteY9" fmla="*/ 339809 h 1850557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76690 h 1887438"/>
                  <a:gd name="connsiteX1" fmla="*/ 59649 w 4122766"/>
                  <a:gd name="connsiteY1" fmla="*/ 527765 h 1887438"/>
                  <a:gd name="connsiteX2" fmla="*/ 1634007 w 4122766"/>
                  <a:gd name="connsiteY2" fmla="*/ 949184 h 1887438"/>
                  <a:gd name="connsiteX3" fmla="*/ 2142892 w 4122766"/>
                  <a:gd name="connsiteY3" fmla="*/ 1044600 h 1887438"/>
                  <a:gd name="connsiteX4" fmla="*/ 2635872 w 4122766"/>
                  <a:gd name="connsiteY4" fmla="*/ 1330846 h 1887438"/>
                  <a:gd name="connsiteX5" fmla="*/ 3327635 w 4122766"/>
                  <a:gd name="connsiteY5" fmla="*/ 1887438 h 1887438"/>
                  <a:gd name="connsiteX6" fmla="*/ 4122766 w 4122766"/>
                  <a:gd name="connsiteY6" fmla="*/ 980990 h 1887438"/>
                  <a:gd name="connsiteX7" fmla="*/ 2842606 w 4122766"/>
                  <a:gd name="connsiteY7" fmla="*/ 18881 h 1887438"/>
                  <a:gd name="connsiteX8" fmla="*/ 2166745 w 4122766"/>
                  <a:gd name="connsiteY8" fmla="*/ 130200 h 1887438"/>
                  <a:gd name="connsiteX9" fmla="*/ 1435225 w 4122766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548408 w 4067107"/>
                  <a:gd name="connsiteY4" fmla="*/ 1275187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089096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747240"/>
                  <a:gd name="connsiteX1" fmla="*/ 59649 w 4067107"/>
                  <a:gd name="connsiteY1" fmla="*/ 527765 h 1747240"/>
                  <a:gd name="connsiteX2" fmla="*/ 1634007 w 4067107"/>
                  <a:gd name="connsiteY2" fmla="*/ 949184 h 1747240"/>
                  <a:gd name="connsiteX3" fmla="*/ 2142892 w 4067107"/>
                  <a:gd name="connsiteY3" fmla="*/ 1044600 h 1747240"/>
                  <a:gd name="connsiteX4" fmla="*/ 2476846 w 4067107"/>
                  <a:gd name="connsiteY4" fmla="*/ 1378554 h 1747240"/>
                  <a:gd name="connsiteX5" fmla="*/ 3004138 w 4067107"/>
                  <a:gd name="connsiteY5" fmla="*/ 1747240 h 1747240"/>
                  <a:gd name="connsiteX6" fmla="*/ 4067107 w 4067107"/>
                  <a:gd name="connsiteY6" fmla="*/ 1036649 h 1747240"/>
                  <a:gd name="connsiteX7" fmla="*/ 2842606 w 4067107"/>
                  <a:gd name="connsiteY7" fmla="*/ 18881 h 1747240"/>
                  <a:gd name="connsiteX8" fmla="*/ 2166745 w 4067107"/>
                  <a:gd name="connsiteY8" fmla="*/ 130200 h 1747240"/>
                  <a:gd name="connsiteX9" fmla="*/ 1435225 w 4067107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3004138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2806187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7153" h="1747240">
                    <a:moveTo>
                      <a:pt x="1435225" y="376690"/>
                    </a:moveTo>
                    <a:cubicBezTo>
                      <a:pt x="921041" y="355486"/>
                      <a:pt x="168317" y="374040"/>
                      <a:pt x="59649" y="527765"/>
                    </a:cubicBezTo>
                    <a:cubicBezTo>
                      <a:pt x="-282257" y="890874"/>
                      <a:pt x="926341" y="920030"/>
                      <a:pt x="1634007" y="949184"/>
                    </a:cubicBezTo>
                    <a:cubicBezTo>
                      <a:pt x="1755927" y="988940"/>
                      <a:pt x="2020972" y="1004844"/>
                      <a:pt x="2142892" y="1044600"/>
                    </a:cubicBezTo>
                    <a:lnTo>
                      <a:pt x="2476846" y="1378554"/>
                    </a:lnTo>
                    <a:lnTo>
                      <a:pt x="2806187" y="1747240"/>
                    </a:lnTo>
                    <a:lnTo>
                      <a:pt x="3887153" y="784714"/>
                    </a:lnTo>
                    <a:cubicBezTo>
                      <a:pt x="3502840" y="495816"/>
                      <a:pt x="3512746" y="372650"/>
                      <a:pt x="2842606" y="18881"/>
                    </a:cubicBezTo>
                    <a:cubicBezTo>
                      <a:pt x="2541783" y="-38103"/>
                      <a:pt x="2417210" y="44060"/>
                      <a:pt x="2166745" y="130200"/>
                    </a:cubicBezTo>
                    <a:cubicBezTo>
                      <a:pt x="1932182" y="184534"/>
                      <a:pt x="1811587" y="315730"/>
                      <a:pt x="1435225" y="37669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7" name="Freeform 19">
                <a:extLst>
                  <a:ext uri="{FF2B5EF4-FFF2-40B4-BE49-F238E27FC236}">
                    <a16:creationId xmlns:a16="http://schemas.microsoft.com/office/drawing/2014/main" id="{DEB20AF7-6CC3-494D-B169-FB3B19F16337}"/>
                  </a:ext>
                </a:extLst>
              </p:cNvPr>
              <p:cNvSpPr/>
              <p:nvPr/>
            </p:nvSpPr>
            <p:spPr>
              <a:xfrm flipH="1">
                <a:off x="2156087" y="2217893"/>
                <a:ext cx="1545584" cy="794676"/>
              </a:xfrm>
              <a:custGeom>
                <a:avLst/>
                <a:gdLst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35267 h 1979038"/>
                  <a:gd name="connsiteX1" fmla="*/ 659958 w 3347499"/>
                  <a:gd name="connsiteY1" fmla="*/ 78676 h 1979038"/>
                  <a:gd name="connsiteX2" fmla="*/ 373711 w 3347499"/>
                  <a:gd name="connsiteY2" fmla="*/ 23017 h 1979038"/>
                  <a:gd name="connsiteX3" fmla="*/ 95416 w 3347499"/>
                  <a:gd name="connsiteY3" fmla="*/ 38919 h 1979038"/>
                  <a:gd name="connsiteX4" fmla="*/ 111318 w 3347499"/>
                  <a:gd name="connsiteY4" fmla="*/ 134335 h 1979038"/>
                  <a:gd name="connsiteX5" fmla="*/ 0 w 3347499"/>
                  <a:gd name="connsiteY5" fmla="*/ 197946 h 1979038"/>
                  <a:gd name="connsiteX6" fmla="*/ 779228 w 3347499"/>
                  <a:gd name="connsiteY6" fmla="*/ 1247518 h 1979038"/>
                  <a:gd name="connsiteX7" fmla="*/ 1900362 w 3347499"/>
                  <a:gd name="connsiteY7" fmla="*/ 1979038 h 1979038"/>
                  <a:gd name="connsiteX8" fmla="*/ 3347499 w 3347499"/>
                  <a:gd name="connsiteY8" fmla="*/ 1637132 h 1979038"/>
                  <a:gd name="connsiteX9" fmla="*/ 1304013 w 3347499"/>
                  <a:gd name="connsiteY9" fmla="*/ 635267 h 1979038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11318 w 3347499"/>
                  <a:gd name="connsiteY4" fmla="*/ 153906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811033 w 3347499"/>
                  <a:gd name="connsiteY6" fmla="*/ 1243235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863437"/>
                  <a:gd name="connsiteX1" fmla="*/ 659958 w 3347499"/>
                  <a:gd name="connsiteY1" fmla="*/ 98247 h 1863437"/>
                  <a:gd name="connsiteX2" fmla="*/ 373711 w 3347499"/>
                  <a:gd name="connsiteY2" fmla="*/ 42588 h 1863437"/>
                  <a:gd name="connsiteX3" fmla="*/ 95416 w 3347499"/>
                  <a:gd name="connsiteY3" fmla="*/ 58490 h 1863437"/>
                  <a:gd name="connsiteX4" fmla="*/ 174928 w 3347499"/>
                  <a:gd name="connsiteY4" fmla="*/ 177759 h 1863437"/>
                  <a:gd name="connsiteX5" fmla="*/ 0 w 3347499"/>
                  <a:gd name="connsiteY5" fmla="*/ 217517 h 1863437"/>
                  <a:gd name="connsiteX6" fmla="*/ 811033 w 3347499"/>
                  <a:gd name="connsiteY6" fmla="*/ 1243235 h 1863437"/>
                  <a:gd name="connsiteX7" fmla="*/ 1924216 w 3347499"/>
                  <a:gd name="connsiteY7" fmla="*/ 1863437 h 1863437"/>
                  <a:gd name="connsiteX8" fmla="*/ 3347499 w 3347499"/>
                  <a:gd name="connsiteY8" fmla="*/ 1656703 h 1863437"/>
                  <a:gd name="connsiteX9" fmla="*/ 1304013 w 3347499"/>
                  <a:gd name="connsiteY9" fmla="*/ 654838 h 1863437"/>
                  <a:gd name="connsiteX0" fmla="*/ 1304013 w 3347499"/>
                  <a:gd name="connsiteY0" fmla="*/ 654838 h 1982707"/>
                  <a:gd name="connsiteX1" fmla="*/ 659958 w 3347499"/>
                  <a:gd name="connsiteY1" fmla="*/ 98247 h 1982707"/>
                  <a:gd name="connsiteX2" fmla="*/ 373711 w 3347499"/>
                  <a:gd name="connsiteY2" fmla="*/ 42588 h 1982707"/>
                  <a:gd name="connsiteX3" fmla="*/ 95416 w 3347499"/>
                  <a:gd name="connsiteY3" fmla="*/ 58490 h 1982707"/>
                  <a:gd name="connsiteX4" fmla="*/ 174928 w 3347499"/>
                  <a:gd name="connsiteY4" fmla="*/ 177759 h 1982707"/>
                  <a:gd name="connsiteX5" fmla="*/ 0 w 3347499"/>
                  <a:gd name="connsiteY5" fmla="*/ 217517 h 1982707"/>
                  <a:gd name="connsiteX6" fmla="*/ 811033 w 3347499"/>
                  <a:gd name="connsiteY6" fmla="*/ 1243235 h 1982707"/>
                  <a:gd name="connsiteX7" fmla="*/ 2146852 w 3347499"/>
                  <a:gd name="connsiteY7" fmla="*/ 1982707 h 1982707"/>
                  <a:gd name="connsiteX8" fmla="*/ 3347499 w 3347499"/>
                  <a:gd name="connsiteY8" fmla="*/ 1656703 h 1982707"/>
                  <a:gd name="connsiteX9" fmla="*/ 1304013 w 3347499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1304013 w 3387256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304013 w 3387256"/>
                  <a:gd name="connsiteY10" fmla="*/ 654838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72207 w 3753016"/>
                  <a:gd name="connsiteY11" fmla="*/ 630984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5192 h 1985110"/>
                  <a:gd name="connsiteX1" fmla="*/ 699714 w 3753016"/>
                  <a:gd name="connsiteY1" fmla="*/ 92698 h 1985110"/>
                  <a:gd name="connsiteX2" fmla="*/ 397565 w 3753016"/>
                  <a:gd name="connsiteY2" fmla="*/ 37040 h 1985110"/>
                  <a:gd name="connsiteX3" fmla="*/ 95416 w 3753016"/>
                  <a:gd name="connsiteY3" fmla="*/ 60893 h 1985110"/>
                  <a:gd name="connsiteX4" fmla="*/ 119269 w 3753016"/>
                  <a:gd name="connsiteY4" fmla="*/ 172211 h 1985110"/>
                  <a:gd name="connsiteX5" fmla="*/ 0 w 3753016"/>
                  <a:gd name="connsiteY5" fmla="*/ 219920 h 1985110"/>
                  <a:gd name="connsiteX6" fmla="*/ 811033 w 3753016"/>
                  <a:gd name="connsiteY6" fmla="*/ 1245638 h 1985110"/>
                  <a:gd name="connsiteX7" fmla="*/ 2146852 w 3753016"/>
                  <a:gd name="connsiteY7" fmla="*/ 1985110 h 1985110"/>
                  <a:gd name="connsiteX8" fmla="*/ 3753016 w 3753016"/>
                  <a:gd name="connsiteY8" fmla="*/ 1500080 h 1985110"/>
                  <a:gd name="connsiteX9" fmla="*/ 2409244 w 3753016"/>
                  <a:gd name="connsiteY9" fmla="*/ 1293347 h 1985110"/>
                  <a:gd name="connsiteX10" fmla="*/ 755373 w 3753016"/>
                  <a:gd name="connsiteY10" fmla="*/ 871927 h 1985110"/>
                  <a:gd name="connsiteX11" fmla="*/ 1311965 w 3753016"/>
                  <a:gd name="connsiteY11" fmla="*/ 665192 h 1985110"/>
                  <a:gd name="connsiteX0" fmla="*/ 1311965 w 3753016"/>
                  <a:gd name="connsiteY0" fmla="*/ 670630 h 1990548"/>
                  <a:gd name="connsiteX1" fmla="*/ 699714 w 3753016"/>
                  <a:gd name="connsiteY1" fmla="*/ 98136 h 1990548"/>
                  <a:gd name="connsiteX2" fmla="*/ 453224 w 3753016"/>
                  <a:gd name="connsiteY2" fmla="*/ 26576 h 1990548"/>
                  <a:gd name="connsiteX3" fmla="*/ 95416 w 3753016"/>
                  <a:gd name="connsiteY3" fmla="*/ 66331 h 1990548"/>
                  <a:gd name="connsiteX4" fmla="*/ 119269 w 3753016"/>
                  <a:gd name="connsiteY4" fmla="*/ 177649 h 1990548"/>
                  <a:gd name="connsiteX5" fmla="*/ 0 w 3753016"/>
                  <a:gd name="connsiteY5" fmla="*/ 225358 h 1990548"/>
                  <a:gd name="connsiteX6" fmla="*/ 811033 w 3753016"/>
                  <a:gd name="connsiteY6" fmla="*/ 1251076 h 1990548"/>
                  <a:gd name="connsiteX7" fmla="*/ 2146852 w 3753016"/>
                  <a:gd name="connsiteY7" fmla="*/ 1990548 h 1990548"/>
                  <a:gd name="connsiteX8" fmla="*/ 3753016 w 3753016"/>
                  <a:gd name="connsiteY8" fmla="*/ 1505518 h 1990548"/>
                  <a:gd name="connsiteX9" fmla="*/ 2409244 w 3753016"/>
                  <a:gd name="connsiteY9" fmla="*/ 1298785 h 1990548"/>
                  <a:gd name="connsiteX10" fmla="*/ 755373 w 3753016"/>
                  <a:gd name="connsiteY10" fmla="*/ 877365 h 1990548"/>
                  <a:gd name="connsiteX11" fmla="*/ 1311965 w 3753016"/>
                  <a:gd name="connsiteY11" fmla="*/ 670630 h 1990548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95416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37304 w 3778355"/>
                  <a:gd name="connsiteY0" fmla="*/ 671729 h 1991647"/>
                  <a:gd name="connsiteX1" fmla="*/ 725053 w 3778355"/>
                  <a:gd name="connsiteY1" fmla="*/ 99235 h 1991647"/>
                  <a:gd name="connsiteX2" fmla="*/ 478563 w 3778355"/>
                  <a:gd name="connsiteY2" fmla="*/ 27675 h 1991647"/>
                  <a:gd name="connsiteX3" fmla="*/ 152560 w 3778355"/>
                  <a:gd name="connsiteY3" fmla="*/ 67430 h 1991647"/>
                  <a:gd name="connsiteX4" fmla="*/ 232072 w 3778355"/>
                  <a:gd name="connsiteY4" fmla="*/ 186702 h 1991647"/>
                  <a:gd name="connsiteX5" fmla="*/ 25339 w 3778355"/>
                  <a:gd name="connsiteY5" fmla="*/ 226457 h 1991647"/>
                  <a:gd name="connsiteX6" fmla="*/ 836372 w 3778355"/>
                  <a:gd name="connsiteY6" fmla="*/ 1252175 h 1991647"/>
                  <a:gd name="connsiteX7" fmla="*/ 2172191 w 3778355"/>
                  <a:gd name="connsiteY7" fmla="*/ 1991647 h 1991647"/>
                  <a:gd name="connsiteX8" fmla="*/ 3778355 w 3778355"/>
                  <a:gd name="connsiteY8" fmla="*/ 1506617 h 1991647"/>
                  <a:gd name="connsiteX9" fmla="*/ 2434583 w 3778355"/>
                  <a:gd name="connsiteY9" fmla="*/ 1299884 h 1991647"/>
                  <a:gd name="connsiteX10" fmla="*/ 780712 w 3778355"/>
                  <a:gd name="connsiteY10" fmla="*/ 878464 h 1991647"/>
                  <a:gd name="connsiteX11" fmla="*/ 1337304 w 3778355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206733 w 3753016"/>
                  <a:gd name="connsiteY4" fmla="*/ 186702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9647"/>
                  <a:gd name="connsiteX1" fmla="*/ 699714 w 3753016"/>
                  <a:gd name="connsiteY1" fmla="*/ 99235 h 1929647"/>
                  <a:gd name="connsiteX2" fmla="*/ 453224 w 3753016"/>
                  <a:gd name="connsiteY2" fmla="*/ 27675 h 1929647"/>
                  <a:gd name="connsiteX3" fmla="*/ 127221 w 3753016"/>
                  <a:gd name="connsiteY3" fmla="*/ 67430 h 1929647"/>
                  <a:gd name="connsiteX4" fmla="*/ 166977 w 3753016"/>
                  <a:gd name="connsiteY4" fmla="*/ 154897 h 1929647"/>
                  <a:gd name="connsiteX5" fmla="*/ 0 w 3753016"/>
                  <a:gd name="connsiteY5" fmla="*/ 226457 h 1929647"/>
                  <a:gd name="connsiteX6" fmla="*/ 818984 w 3753016"/>
                  <a:gd name="connsiteY6" fmla="*/ 1347591 h 1929647"/>
                  <a:gd name="connsiteX7" fmla="*/ 2011680 w 3753016"/>
                  <a:gd name="connsiteY7" fmla="*/ 1928037 h 1929647"/>
                  <a:gd name="connsiteX8" fmla="*/ 3753016 w 3753016"/>
                  <a:gd name="connsiteY8" fmla="*/ 1506617 h 1929647"/>
                  <a:gd name="connsiteX9" fmla="*/ 2409244 w 3753016"/>
                  <a:gd name="connsiteY9" fmla="*/ 1299884 h 1929647"/>
                  <a:gd name="connsiteX10" fmla="*/ 755373 w 3753016"/>
                  <a:gd name="connsiteY10" fmla="*/ 878464 h 1929647"/>
                  <a:gd name="connsiteX11" fmla="*/ 1311965 w 3753016"/>
                  <a:gd name="connsiteY11" fmla="*/ 671729 h 1929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53016" h="1929647">
                    <a:moveTo>
                      <a:pt x="1311965" y="671729"/>
                    </a:moveTo>
                    <a:cubicBezTo>
                      <a:pt x="1166191" y="480897"/>
                      <a:pt x="893195" y="-35936"/>
                      <a:pt x="699714" y="99235"/>
                    </a:cubicBezTo>
                    <a:cubicBezTo>
                      <a:pt x="667909" y="136342"/>
                      <a:pt x="636104" y="-73042"/>
                      <a:pt x="453224" y="27675"/>
                    </a:cubicBezTo>
                    <a:cubicBezTo>
                      <a:pt x="360459" y="32976"/>
                      <a:pt x="331304" y="-57141"/>
                      <a:pt x="127221" y="67430"/>
                    </a:cubicBezTo>
                    <a:cubicBezTo>
                      <a:pt x="74212" y="88634"/>
                      <a:pt x="188181" y="128392"/>
                      <a:pt x="166977" y="154897"/>
                    </a:cubicBezTo>
                    <a:cubicBezTo>
                      <a:pt x="145773" y="181402"/>
                      <a:pt x="70236" y="131041"/>
                      <a:pt x="0" y="226457"/>
                    </a:cubicBezTo>
                    <a:cubicBezTo>
                      <a:pt x="272995" y="600168"/>
                      <a:pt x="673210" y="1283981"/>
                      <a:pt x="818984" y="1347591"/>
                    </a:cubicBezTo>
                    <a:cubicBezTo>
                      <a:pt x="1216549" y="1541073"/>
                      <a:pt x="1741336" y="1885630"/>
                      <a:pt x="2011680" y="1928037"/>
                    </a:cubicBezTo>
                    <a:cubicBezTo>
                      <a:pt x="2266121" y="1954542"/>
                      <a:pt x="3172571" y="1647090"/>
                      <a:pt x="3753016" y="1506617"/>
                    </a:cubicBezTo>
                    <a:cubicBezTo>
                      <a:pt x="3697357" y="1407226"/>
                      <a:pt x="3208351" y="1168688"/>
                      <a:pt x="2409244" y="1299884"/>
                    </a:cubicBezTo>
                    <a:cubicBezTo>
                      <a:pt x="489003" y="1295909"/>
                      <a:pt x="734169" y="972555"/>
                      <a:pt x="755373" y="878464"/>
                    </a:cubicBezTo>
                    <a:cubicBezTo>
                      <a:pt x="816333" y="727390"/>
                      <a:pt x="1115833" y="695583"/>
                      <a:pt x="1311965" y="6717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5" name="직사각형 95">
              <a:extLst>
                <a:ext uri="{FF2B5EF4-FFF2-40B4-BE49-F238E27FC236}">
                  <a16:creationId xmlns:a16="http://schemas.microsoft.com/office/drawing/2014/main" id="{24D18EE7-C573-4297-A0F7-AE3DE0EF2DD9}"/>
                </a:ext>
              </a:extLst>
            </p:cNvPr>
            <p:cNvSpPr/>
            <p:nvPr/>
          </p:nvSpPr>
          <p:spPr>
            <a:xfrm rot="18740140">
              <a:off x="1894195" y="2506511"/>
              <a:ext cx="285737" cy="70930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2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98" name="그룹 98">
            <a:extLst>
              <a:ext uri="{FF2B5EF4-FFF2-40B4-BE49-F238E27FC236}">
                <a16:creationId xmlns:a16="http://schemas.microsoft.com/office/drawing/2014/main" id="{2D92EB4B-BA0C-4000-A14A-8404A9E4A255}"/>
              </a:ext>
            </a:extLst>
          </p:cNvPr>
          <p:cNvGrpSpPr/>
          <p:nvPr/>
        </p:nvGrpSpPr>
        <p:grpSpPr>
          <a:xfrm rot="10800000" flipV="1">
            <a:off x="8712232" y="3034626"/>
            <a:ext cx="2523434" cy="1065203"/>
            <a:chOff x="1682410" y="2217893"/>
            <a:chExt cx="2019261" cy="852379"/>
          </a:xfrm>
          <a:solidFill>
            <a:schemeClr val="bg1">
              <a:lumMod val="85000"/>
            </a:schemeClr>
          </a:solidFill>
        </p:grpSpPr>
        <p:grpSp>
          <p:nvGrpSpPr>
            <p:cNvPr id="99" name="그룹 99">
              <a:extLst>
                <a:ext uri="{FF2B5EF4-FFF2-40B4-BE49-F238E27FC236}">
                  <a16:creationId xmlns:a16="http://schemas.microsoft.com/office/drawing/2014/main" id="{3A099859-940A-4D28-8075-B6174A8D9AD2}"/>
                </a:ext>
              </a:extLst>
            </p:cNvPr>
            <p:cNvGrpSpPr/>
            <p:nvPr/>
          </p:nvGrpSpPr>
          <p:grpSpPr>
            <a:xfrm>
              <a:off x="1774163" y="2217893"/>
              <a:ext cx="1927508" cy="852379"/>
              <a:chOff x="1774163" y="2217893"/>
              <a:chExt cx="1927508" cy="852379"/>
            </a:xfrm>
            <a:grpFill/>
          </p:grpSpPr>
          <p:sp>
            <p:nvSpPr>
              <p:cNvPr id="101" name="Freeform 18">
                <a:extLst>
                  <a:ext uri="{FF2B5EF4-FFF2-40B4-BE49-F238E27FC236}">
                    <a16:creationId xmlns:a16="http://schemas.microsoft.com/office/drawing/2014/main" id="{AE93C49E-6D9C-4D48-B4EC-76E50F712288}"/>
                  </a:ext>
                </a:extLst>
              </p:cNvPr>
              <p:cNvSpPr/>
              <p:nvPr/>
            </p:nvSpPr>
            <p:spPr>
              <a:xfrm flipH="1">
                <a:off x="1774163" y="2350717"/>
                <a:ext cx="1600825" cy="719555"/>
              </a:xfrm>
              <a:custGeom>
                <a:avLst/>
                <a:gdLst>
                  <a:gd name="connsiteX0" fmla="*/ 4126727 w 4126727"/>
                  <a:gd name="connsiteY0" fmla="*/ 866693 h 1836752"/>
                  <a:gd name="connsiteX1" fmla="*/ 2782957 w 4126727"/>
                  <a:gd name="connsiteY1" fmla="*/ 0 h 1836752"/>
                  <a:gd name="connsiteX2" fmla="*/ 2703444 w 4126727"/>
                  <a:gd name="connsiteY2" fmla="*/ 7952 h 1836752"/>
                  <a:gd name="connsiteX3" fmla="*/ 1375576 w 4126727"/>
                  <a:gd name="connsiteY3" fmla="*/ 326004 h 1836752"/>
                  <a:gd name="connsiteX4" fmla="*/ 0 w 4126727"/>
                  <a:gd name="connsiteY4" fmla="*/ 477079 h 1836752"/>
                  <a:gd name="connsiteX5" fmla="*/ 1574358 w 4126727"/>
                  <a:gd name="connsiteY5" fmla="*/ 898498 h 1836752"/>
                  <a:gd name="connsiteX6" fmla="*/ 2576223 w 4126727"/>
                  <a:gd name="connsiteY6" fmla="*/ 1280160 h 1836752"/>
                  <a:gd name="connsiteX7" fmla="*/ 3267986 w 4126727"/>
                  <a:gd name="connsiteY7" fmla="*/ 1836752 h 1836752"/>
                  <a:gd name="connsiteX8" fmla="*/ 4126727 w 4126727"/>
                  <a:gd name="connsiteY8" fmla="*/ 866693 h 1836752"/>
                  <a:gd name="connsiteX0" fmla="*/ 4126727 w 4126727"/>
                  <a:gd name="connsiteY0" fmla="*/ 884466 h 1854525"/>
                  <a:gd name="connsiteX1" fmla="*/ 2782957 w 4126727"/>
                  <a:gd name="connsiteY1" fmla="*/ 17773 h 1854525"/>
                  <a:gd name="connsiteX2" fmla="*/ 2703444 w 4126727"/>
                  <a:gd name="connsiteY2" fmla="*/ 25725 h 1854525"/>
                  <a:gd name="connsiteX3" fmla="*/ 1375576 w 4126727"/>
                  <a:gd name="connsiteY3" fmla="*/ 343777 h 1854525"/>
                  <a:gd name="connsiteX4" fmla="*/ 0 w 4126727"/>
                  <a:gd name="connsiteY4" fmla="*/ 494852 h 1854525"/>
                  <a:gd name="connsiteX5" fmla="*/ 1574358 w 4126727"/>
                  <a:gd name="connsiteY5" fmla="*/ 916271 h 1854525"/>
                  <a:gd name="connsiteX6" fmla="*/ 2576223 w 4126727"/>
                  <a:gd name="connsiteY6" fmla="*/ 1297933 h 1854525"/>
                  <a:gd name="connsiteX7" fmla="*/ 3267986 w 4126727"/>
                  <a:gd name="connsiteY7" fmla="*/ 1854525 h 1854525"/>
                  <a:gd name="connsiteX8" fmla="*/ 4126727 w 4126727"/>
                  <a:gd name="connsiteY8" fmla="*/ 884466 h 1854525"/>
                  <a:gd name="connsiteX0" fmla="*/ 1375576 w 4126727"/>
                  <a:gd name="connsiteY0" fmla="*/ 331865 h 1842613"/>
                  <a:gd name="connsiteX1" fmla="*/ 0 w 4126727"/>
                  <a:gd name="connsiteY1" fmla="*/ 482940 h 1842613"/>
                  <a:gd name="connsiteX2" fmla="*/ 1574358 w 4126727"/>
                  <a:gd name="connsiteY2" fmla="*/ 904359 h 1842613"/>
                  <a:gd name="connsiteX3" fmla="*/ 2576223 w 4126727"/>
                  <a:gd name="connsiteY3" fmla="*/ 1286021 h 1842613"/>
                  <a:gd name="connsiteX4" fmla="*/ 3267986 w 4126727"/>
                  <a:gd name="connsiteY4" fmla="*/ 1842613 h 1842613"/>
                  <a:gd name="connsiteX5" fmla="*/ 4126727 w 4126727"/>
                  <a:gd name="connsiteY5" fmla="*/ 872554 h 1842613"/>
                  <a:gd name="connsiteX6" fmla="*/ 2782957 w 4126727"/>
                  <a:gd name="connsiteY6" fmla="*/ 5861 h 1842613"/>
                  <a:gd name="connsiteX7" fmla="*/ 2794884 w 4126727"/>
                  <a:gd name="connsiteY7" fmla="*/ 105253 h 1842613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90578 h 1901326"/>
                  <a:gd name="connsiteX1" fmla="*/ 0 w 4063117"/>
                  <a:gd name="connsiteY1" fmla="*/ 541653 h 1901326"/>
                  <a:gd name="connsiteX2" fmla="*/ 1574358 w 4063117"/>
                  <a:gd name="connsiteY2" fmla="*/ 963072 h 1901326"/>
                  <a:gd name="connsiteX3" fmla="*/ 2576223 w 4063117"/>
                  <a:gd name="connsiteY3" fmla="*/ 1344734 h 1901326"/>
                  <a:gd name="connsiteX4" fmla="*/ 3267986 w 4063117"/>
                  <a:gd name="connsiteY4" fmla="*/ 1901326 h 1901326"/>
                  <a:gd name="connsiteX5" fmla="*/ 4063117 w 4063117"/>
                  <a:gd name="connsiteY5" fmla="*/ 994878 h 1901326"/>
                  <a:gd name="connsiteX6" fmla="*/ 2782957 w 4063117"/>
                  <a:gd name="connsiteY6" fmla="*/ 64574 h 1901326"/>
                  <a:gd name="connsiteX7" fmla="*/ 2178658 w 4063117"/>
                  <a:gd name="connsiteY7" fmla="*/ 96380 h 1901326"/>
                  <a:gd name="connsiteX8" fmla="*/ 1375576 w 4063117"/>
                  <a:gd name="connsiteY8" fmla="*/ 390578 h 1901326"/>
                  <a:gd name="connsiteX0" fmla="*/ 1375576 w 4063117"/>
                  <a:gd name="connsiteY0" fmla="*/ 383650 h 1894398"/>
                  <a:gd name="connsiteX1" fmla="*/ 0 w 4063117"/>
                  <a:gd name="connsiteY1" fmla="*/ 534725 h 1894398"/>
                  <a:gd name="connsiteX2" fmla="*/ 1574358 w 4063117"/>
                  <a:gd name="connsiteY2" fmla="*/ 956144 h 1894398"/>
                  <a:gd name="connsiteX3" fmla="*/ 2576223 w 4063117"/>
                  <a:gd name="connsiteY3" fmla="*/ 1337806 h 1894398"/>
                  <a:gd name="connsiteX4" fmla="*/ 3267986 w 4063117"/>
                  <a:gd name="connsiteY4" fmla="*/ 1894398 h 1894398"/>
                  <a:gd name="connsiteX5" fmla="*/ 4063117 w 4063117"/>
                  <a:gd name="connsiteY5" fmla="*/ 987950 h 1894398"/>
                  <a:gd name="connsiteX6" fmla="*/ 2782957 w 4063117"/>
                  <a:gd name="connsiteY6" fmla="*/ 57646 h 1894398"/>
                  <a:gd name="connsiteX7" fmla="*/ 2178658 w 4063117"/>
                  <a:gd name="connsiteY7" fmla="*/ 89452 h 1894398"/>
                  <a:gd name="connsiteX8" fmla="*/ 1375576 w 4063117"/>
                  <a:gd name="connsiteY8" fmla="*/ 383650 h 1894398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625109 w 4112003"/>
                  <a:gd name="connsiteY3" fmla="*/ 1280160 h 1836752"/>
                  <a:gd name="connsiteX4" fmla="*/ 3316872 w 4112003"/>
                  <a:gd name="connsiteY4" fmla="*/ 1836752 h 1836752"/>
                  <a:gd name="connsiteX5" fmla="*/ 4112003 w 4112003"/>
                  <a:gd name="connsiteY5" fmla="*/ 930304 h 1836752"/>
                  <a:gd name="connsiteX6" fmla="*/ 2831843 w 4112003"/>
                  <a:gd name="connsiteY6" fmla="*/ 0 h 1836752"/>
                  <a:gd name="connsiteX7" fmla="*/ 2227544 w 4112003"/>
                  <a:gd name="connsiteY7" fmla="*/ 31806 h 1836752"/>
                  <a:gd name="connsiteX8" fmla="*/ 1424462 w 4112003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132129 w 4112003"/>
                  <a:gd name="connsiteY3" fmla="*/ 993914 h 1836752"/>
                  <a:gd name="connsiteX4" fmla="*/ 2625109 w 4112003"/>
                  <a:gd name="connsiteY4" fmla="*/ 1280160 h 1836752"/>
                  <a:gd name="connsiteX5" fmla="*/ 3316872 w 4112003"/>
                  <a:gd name="connsiteY5" fmla="*/ 1836752 h 1836752"/>
                  <a:gd name="connsiteX6" fmla="*/ 4112003 w 4112003"/>
                  <a:gd name="connsiteY6" fmla="*/ 930304 h 1836752"/>
                  <a:gd name="connsiteX7" fmla="*/ 2831843 w 4112003"/>
                  <a:gd name="connsiteY7" fmla="*/ 0 h 1836752"/>
                  <a:gd name="connsiteX8" fmla="*/ 2227544 w 4112003"/>
                  <a:gd name="connsiteY8" fmla="*/ 31806 h 1836752"/>
                  <a:gd name="connsiteX9" fmla="*/ 1424462 w 4112003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38408 h 1849156"/>
                  <a:gd name="connsiteX1" fmla="*/ 59649 w 4122766"/>
                  <a:gd name="connsiteY1" fmla="*/ 489483 h 1849156"/>
                  <a:gd name="connsiteX2" fmla="*/ 1634007 w 4122766"/>
                  <a:gd name="connsiteY2" fmla="*/ 910902 h 1849156"/>
                  <a:gd name="connsiteX3" fmla="*/ 2142892 w 4122766"/>
                  <a:gd name="connsiteY3" fmla="*/ 1006318 h 1849156"/>
                  <a:gd name="connsiteX4" fmla="*/ 2635872 w 4122766"/>
                  <a:gd name="connsiteY4" fmla="*/ 1292564 h 1849156"/>
                  <a:gd name="connsiteX5" fmla="*/ 3327635 w 4122766"/>
                  <a:gd name="connsiteY5" fmla="*/ 1849156 h 1849156"/>
                  <a:gd name="connsiteX6" fmla="*/ 4122766 w 4122766"/>
                  <a:gd name="connsiteY6" fmla="*/ 942708 h 1849156"/>
                  <a:gd name="connsiteX7" fmla="*/ 2842606 w 4122766"/>
                  <a:gd name="connsiteY7" fmla="*/ 12404 h 1849156"/>
                  <a:gd name="connsiteX8" fmla="*/ 2238307 w 4122766"/>
                  <a:gd name="connsiteY8" fmla="*/ 44210 h 1849156"/>
                  <a:gd name="connsiteX9" fmla="*/ 1435225 w 4122766"/>
                  <a:gd name="connsiteY9" fmla="*/ 338408 h 1849156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39809 h 1850557"/>
                  <a:gd name="connsiteX1" fmla="*/ 59649 w 4122766"/>
                  <a:gd name="connsiteY1" fmla="*/ 490884 h 1850557"/>
                  <a:gd name="connsiteX2" fmla="*/ 1634007 w 4122766"/>
                  <a:gd name="connsiteY2" fmla="*/ 912303 h 1850557"/>
                  <a:gd name="connsiteX3" fmla="*/ 2142892 w 4122766"/>
                  <a:gd name="connsiteY3" fmla="*/ 1007719 h 1850557"/>
                  <a:gd name="connsiteX4" fmla="*/ 2635872 w 4122766"/>
                  <a:gd name="connsiteY4" fmla="*/ 1293965 h 1850557"/>
                  <a:gd name="connsiteX5" fmla="*/ 3327635 w 4122766"/>
                  <a:gd name="connsiteY5" fmla="*/ 1850557 h 1850557"/>
                  <a:gd name="connsiteX6" fmla="*/ 4122766 w 4122766"/>
                  <a:gd name="connsiteY6" fmla="*/ 944109 h 1850557"/>
                  <a:gd name="connsiteX7" fmla="*/ 2842606 w 4122766"/>
                  <a:gd name="connsiteY7" fmla="*/ 13805 h 1850557"/>
                  <a:gd name="connsiteX8" fmla="*/ 2166745 w 4122766"/>
                  <a:gd name="connsiteY8" fmla="*/ 93319 h 1850557"/>
                  <a:gd name="connsiteX9" fmla="*/ 1435225 w 4122766"/>
                  <a:gd name="connsiteY9" fmla="*/ 339809 h 1850557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76690 h 1887438"/>
                  <a:gd name="connsiteX1" fmla="*/ 59649 w 4122766"/>
                  <a:gd name="connsiteY1" fmla="*/ 527765 h 1887438"/>
                  <a:gd name="connsiteX2" fmla="*/ 1634007 w 4122766"/>
                  <a:gd name="connsiteY2" fmla="*/ 949184 h 1887438"/>
                  <a:gd name="connsiteX3" fmla="*/ 2142892 w 4122766"/>
                  <a:gd name="connsiteY3" fmla="*/ 1044600 h 1887438"/>
                  <a:gd name="connsiteX4" fmla="*/ 2635872 w 4122766"/>
                  <a:gd name="connsiteY4" fmla="*/ 1330846 h 1887438"/>
                  <a:gd name="connsiteX5" fmla="*/ 3327635 w 4122766"/>
                  <a:gd name="connsiteY5" fmla="*/ 1887438 h 1887438"/>
                  <a:gd name="connsiteX6" fmla="*/ 4122766 w 4122766"/>
                  <a:gd name="connsiteY6" fmla="*/ 980990 h 1887438"/>
                  <a:gd name="connsiteX7" fmla="*/ 2842606 w 4122766"/>
                  <a:gd name="connsiteY7" fmla="*/ 18881 h 1887438"/>
                  <a:gd name="connsiteX8" fmla="*/ 2166745 w 4122766"/>
                  <a:gd name="connsiteY8" fmla="*/ 130200 h 1887438"/>
                  <a:gd name="connsiteX9" fmla="*/ 1435225 w 4122766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548408 w 4067107"/>
                  <a:gd name="connsiteY4" fmla="*/ 1275187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089096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747240"/>
                  <a:gd name="connsiteX1" fmla="*/ 59649 w 4067107"/>
                  <a:gd name="connsiteY1" fmla="*/ 527765 h 1747240"/>
                  <a:gd name="connsiteX2" fmla="*/ 1634007 w 4067107"/>
                  <a:gd name="connsiteY2" fmla="*/ 949184 h 1747240"/>
                  <a:gd name="connsiteX3" fmla="*/ 2142892 w 4067107"/>
                  <a:gd name="connsiteY3" fmla="*/ 1044600 h 1747240"/>
                  <a:gd name="connsiteX4" fmla="*/ 2476846 w 4067107"/>
                  <a:gd name="connsiteY4" fmla="*/ 1378554 h 1747240"/>
                  <a:gd name="connsiteX5" fmla="*/ 3004138 w 4067107"/>
                  <a:gd name="connsiteY5" fmla="*/ 1747240 h 1747240"/>
                  <a:gd name="connsiteX6" fmla="*/ 4067107 w 4067107"/>
                  <a:gd name="connsiteY6" fmla="*/ 1036649 h 1747240"/>
                  <a:gd name="connsiteX7" fmla="*/ 2842606 w 4067107"/>
                  <a:gd name="connsiteY7" fmla="*/ 18881 h 1747240"/>
                  <a:gd name="connsiteX8" fmla="*/ 2166745 w 4067107"/>
                  <a:gd name="connsiteY8" fmla="*/ 130200 h 1747240"/>
                  <a:gd name="connsiteX9" fmla="*/ 1435225 w 4067107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3004138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2806187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7153" h="1747240">
                    <a:moveTo>
                      <a:pt x="1435225" y="376690"/>
                    </a:moveTo>
                    <a:cubicBezTo>
                      <a:pt x="921041" y="355486"/>
                      <a:pt x="168317" y="374040"/>
                      <a:pt x="59649" y="527765"/>
                    </a:cubicBezTo>
                    <a:cubicBezTo>
                      <a:pt x="-282257" y="890874"/>
                      <a:pt x="926341" y="920030"/>
                      <a:pt x="1634007" y="949184"/>
                    </a:cubicBezTo>
                    <a:cubicBezTo>
                      <a:pt x="1755927" y="988940"/>
                      <a:pt x="2020972" y="1004844"/>
                      <a:pt x="2142892" y="1044600"/>
                    </a:cubicBezTo>
                    <a:lnTo>
                      <a:pt x="2476846" y="1378554"/>
                    </a:lnTo>
                    <a:lnTo>
                      <a:pt x="2806187" y="1747240"/>
                    </a:lnTo>
                    <a:lnTo>
                      <a:pt x="3887153" y="784714"/>
                    </a:lnTo>
                    <a:cubicBezTo>
                      <a:pt x="3502840" y="495816"/>
                      <a:pt x="3512746" y="372650"/>
                      <a:pt x="2842606" y="18881"/>
                    </a:cubicBezTo>
                    <a:cubicBezTo>
                      <a:pt x="2541783" y="-38103"/>
                      <a:pt x="2417210" y="44060"/>
                      <a:pt x="2166745" y="130200"/>
                    </a:cubicBezTo>
                    <a:cubicBezTo>
                      <a:pt x="1932182" y="184534"/>
                      <a:pt x="1811587" y="315730"/>
                      <a:pt x="1435225" y="37669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" name="Freeform 19">
                <a:extLst>
                  <a:ext uri="{FF2B5EF4-FFF2-40B4-BE49-F238E27FC236}">
                    <a16:creationId xmlns:a16="http://schemas.microsoft.com/office/drawing/2014/main" id="{D154F5DE-9D6C-4EEF-AE95-6452FEC81F8B}"/>
                  </a:ext>
                </a:extLst>
              </p:cNvPr>
              <p:cNvSpPr/>
              <p:nvPr/>
            </p:nvSpPr>
            <p:spPr>
              <a:xfrm flipH="1">
                <a:off x="2156087" y="2217893"/>
                <a:ext cx="1545584" cy="794676"/>
              </a:xfrm>
              <a:custGeom>
                <a:avLst/>
                <a:gdLst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35267 h 1979038"/>
                  <a:gd name="connsiteX1" fmla="*/ 659958 w 3347499"/>
                  <a:gd name="connsiteY1" fmla="*/ 78676 h 1979038"/>
                  <a:gd name="connsiteX2" fmla="*/ 373711 w 3347499"/>
                  <a:gd name="connsiteY2" fmla="*/ 23017 h 1979038"/>
                  <a:gd name="connsiteX3" fmla="*/ 95416 w 3347499"/>
                  <a:gd name="connsiteY3" fmla="*/ 38919 h 1979038"/>
                  <a:gd name="connsiteX4" fmla="*/ 111318 w 3347499"/>
                  <a:gd name="connsiteY4" fmla="*/ 134335 h 1979038"/>
                  <a:gd name="connsiteX5" fmla="*/ 0 w 3347499"/>
                  <a:gd name="connsiteY5" fmla="*/ 197946 h 1979038"/>
                  <a:gd name="connsiteX6" fmla="*/ 779228 w 3347499"/>
                  <a:gd name="connsiteY6" fmla="*/ 1247518 h 1979038"/>
                  <a:gd name="connsiteX7" fmla="*/ 1900362 w 3347499"/>
                  <a:gd name="connsiteY7" fmla="*/ 1979038 h 1979038"/>
                  <a:gd name="connsiteX8" fmla="*/ 3347499 w 3347499"/>
                  <a:gd name="connsiteY8" fmla="*/ 1637132 h 1979038"/>
                  <a:gd name="connsiteX9" fmla="*/ 1304013 w 3347499"/>
                  <a:gd name="connsiteY9" fmla="*/ 635267 h 1979038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11318 w 3347499"/>
                  <a:gd name="connsiteY4" fmla="*/ 153906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811033 w 3347499"/>
                  <a:gd name="connsiteY6" fmla="*/ 1243235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863437"/>
                  <a:gd name="connsiteX1" fmla="*/ 659958 w 3347499"/>
                  <a:gd name="connsiteY1" fmla="*/ 98247 h 1863437"/>
                  <a:gd name="connsiteX2" fmla="*/ 373711 w 3347499"/>
                  <a:gd name="connsiteY2" fmla="*/ 42588 h 1863437"/>
                  <a:gd name="connsiteX3" fmla="*/ 95416 w 3347499"/>
                  <a:gd name="connsiteY3" fmla="*/ 58490 h 1863437"/>
                  <a:gd name="connsiteX4" fmla="*/ 174928 w 3347499"/>
                  <a:gd name="connsiteY4" fmla="*/ 177759 h 1863437"/>
                  <a:gd name="connsiteX5" fmla="*/ 0 w 3347499"/>
                  <a:gd name="connsiteY5" fmla="*/ 217517 h 1863437"/>
                  <a:gd name="connsiteX6" fmla="*/ 811033 w 3347499"/>
                  <a:gd name="connsiteY6" fmla="*/ 1243235 h 1863437"/>
                  <a:gd name="connsiteX7" fmla="*/ 1924216 w 3347499"/>
                  <a:gd name="connsiteY7" fmla="*/ 1863437 h 1863437"/>
                  <a:gd name="connsiteX8" fmla="*/ 3347499 w 3347499"/>
                  <a:gd name="connsiteY8" fmla="*/ 1656703 h 1863437"/>
                  <a:gd name="connsiteX9" fmla="*/ 1304013 w 3347499"/>
                  <a:gd name="connsiteY9" fmla="*/ 654838 h 1863437"/>
                  <a:gd name="connsiteX0" fmla="*/ 1304013 w 3347499"/>
                  <a:gd name="connsiteY0" fmla="*/ 654838 h 1982707"/>
                  <a:gd name="connsiteX1" fmla="*/ 659958 w 3347499"/>
                  <a:gd name="connsiteY1" fmla="*/ 98247 h 1982707"/>
                  <a:gd name="connsiteX2" fmla="*/ 373711 w 3347499"/>
                  <a:gd name="connsiteY2" fmla="*/ 42588 h 1982707"/>
                  <a:gd name="connsiteX3" fmla="*/ 95416 w 3347499"/>
                  <a:gd name="connsiteY3" fmla="*/ 58490 h 1982707"/>
                  <a:gd name="connsiteX4" fmla="*/ 174928 w 3347499"/>
                  <a:gd name="connsiteY4" fmla="*/ 177759 h 1982707"/>
                  <a:gd name="connsiteX5" fmla="*/ 0 w 3347499"/>
                  <a:gd name="connsiteY5" fmla="*/ 217517 h 1982707"/>
                  <a:gd name="connsiteX6" fmla="*/ 811033 w 3347499"/>
                  <a:gd name="connsiteY6" fmla="*/ 1243235 h 1982707"/>
                  <a:gd name="connsiteX7" fmla="*/ 2146852 w 3347499"/>
                  <a:gd name="connsiteY7" fmla="*/ 1982707 h 1982707"/>
                  <a:gd name="connsiteX8" fmla="*/ 3347499 w 3347499"/>
                  <a:gd name="connsiteY8" fmla="*/ 1656703 h 1982707"/>
                  <a:gd name="connsiteX9" fmla="*/ 1304013 w 3347499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1304013 w 3387256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304013 w 3387256"/>
                  <a:gd name="connsiteY10" fmla="*/ 654838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72207 w 3753016"/>
                  <a:gd name="connsiteY11" fmla="*/ 630984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5192 h 1985110"/>
                  <a:gd name="connsiteX1" fmla="*/ 699714 w 3753016"/>
                  <a:gd name="connsiteY1" fmla="*/ 92698 h 1985110"/>
                  <a:gd name="connsiteX2" fmla="*/ 397565 w 3753016"/>
                  <a:gd name="connsiteY2" fmla="*/ 37040 h 1985110"/>
                  <a:gd name="connsiteX3" fmla="*/ 95416 w 3753016"/>
                  <a:gd name="connsiteY3" fmla="*/ 60893 h 1985110"/>
                  <a:gd name="connsiteX4" fmla="*/ 119269 w 3753016"/>
                  <a:gd name="connsiteY4" fmla="*/ 172211 h 1985110"/>
                  <a:gd name="connsiteX5" fmla="*/ 0 w 3753016"/>
                  <a:gd name="connsiteY5" fmla="*/ 219920 h 1985110"/>
                  <a:gd name="connsiteX6" fmla="*/ 811033 w 3753016"/>
                  <a:gd name="connsiteY6" fmla="*/ 1245638 h 1985110"/>
                  <a:gd name="connsiteX7" fmla="*/ 2146852 w 3753016"/>
                  <a:gd name="connsiteY7" fmla="*/ 1985110 h 1985110"/>
                  <a:gd name="connsiteX8" fmla="*/ 3753016 w 3753016"/>
                  <a:gd name="connsiteY8" fmla="*/ 1500080 h 1985110"/>
                  <a:gd name="connsiteX9" fmla="*/ 2409244 w 3753016"/>
                  <a:gd name="connsiteY9" fmla="*/ 1293347 h 1985110"/>
                  <a:gd name="connsiteX10" fmla="*/ 755373 w 3753016"/>
                  <a:gd name="connsiteY10" fmla="*/ 871927 h 1985110"/>
                  <a:gd name="connsiteX11" fmla="*/ 1311965 w 3753016"/>
                  <a:gd name="connsiteY11" fmla="*/ 665192 h 1985110"/>
                  <a:gd name="connsiteX0" fmla="*/ 1311965 w 3753016"/>
                  <a:gd name="connsiteY0" fmla="*/ 670630 h 1990548"/>
                  <a:gd name="connsiteX1" fmla="*/ 699714 w 3753016"/>
                  <a:gd name="connsiteY1" fmla="*/ 98136 h 1990548"/>
                  <a:gd name="connsiteX2" fmla="*/ 453224 w 3753016"/>
                  <a:gd name="connsiteY2" fmla="*/ 26576 h 1990548"/>
                  <a:gd name="connsiteX3" fmla="*/ 95416 w 3753016"/>
                  <a:gd name="connsiteY3" fmla="*/ 66331 h 1990548"/>
                  <a:gd name="connsiteX4" fmla="*/ 119269 w 3753016"/>
                  <a:gd name="connsiteY4" fmla="*/ 177649 h 1990548"/>
                  <a:gd name="connsiteX5" fmla="*/ 0 w 3753016"/>
                  <a:gd name="connsiteY5" fmla="*/ 225358 h 1990548"/>
                  <a:gd name="connsiteX6" fmla="*/ 811033 w 3753016"/>
                  <a:gd name="connsiteY6" fmla="*/ 1251076 h 1990548"/>
                  <a:gd name="connsiteX7" fmla="*/ 2146852 w 3753016"/>
                  <a:gd name="connsiteY7" fmla="*/ 1990548 h 1990548"/>
                  <a:gd name="connsiteX8" fmla="*/ 3753016 w 3753016"/>
                  <a:gd name="connsiteY8" fmla="*/ 1505518 h 1990548"/>
                  <a:gd name="connsiteX9" fmla="*/ 2409244 w 3753016"/>
                  <a:gd name="connsiteY9" fmla="*/ 1298785 h 1990548"/>
                  <a:gd name="connsiteX10" fmla="*/ 755373 w 3753016"/>
                  <a:gd name="connsiteY10" fmla="*/ 877365 h 1990548"/>
                  <a:gd name="connsiteX11" fmla="*/ 1311965 w 3753016"/>
                  <a:gd name="connsiteY11" fmla="*/ 670630 h 1990548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95416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37304 w 3778355"/>
                  <a:gd name="connsiteY0" fmla="*/ 671729 h 1991647"/>
                  <a:gd name="connsiteX1" fmla="*/ 725053 w 3778355"/>
                  <a:gd name="connsiteY1" fmla="*/ 99235 h 1991647"/>
                  <a:gd name="connsiteX2" fmla="*/ 478563 w 3778355"/>
                  <a:gd name="connsiteY2" fmla="*/ 27675 h 1991647"/>
                  <a:gd name="connsiteX3" fmla="*/ 152560 w 3778355"/>
                  <a:gd name="connsiteY3" fmla="*/ 67430 h 1991647"/>
                  <a:gd name="connsiteX4" fmla="*/ 232072 w 3778355"/>
                  <a:gd name="connsiteY4" fmla="*/ 186702 h 1991647"/>
                  <a:gd name="connsiteX5" fmla="*/ 25339 w 3778355"/>
                  <a:gd name="connsiteY5" fmla="*/ 226457 h 1991647"/>
                  <a:gd name="connsiteX6" fmla="*/ 836372 w 3778355"/>
                  <a:gd name="connsiteY6" fmla="*/ 1252175 h 1991647"/>
                  <a:gd name="connsiteX7" fmla="*/ 2172191 w 3778355"/>
                  <a:gd name="connsiteY7" fmla="*/ 1991647 h 1991647"/>
                  <a:gd name="connsiteX8" fmla="*/ 3778355 w 3778355"/>
                  <a:gd name="connsiteY8" fmla="*/ 1506617 h 1991647"/>
                  <a:gd name="connsiteX9" fmla="*/ 2434583 w 3778355"/>
                  <a:gd name="connsiteY9" fmla="*/ 1299884 h 1991647"/>
                  <a:gd name="connsiteX10" fmla="*/ 780712 w 3778355"/>
                  <a:gd name="connsiteY10" fmla="*/ 878464 h 1991647"/>
                  <a:gd name="connsiteX11" fmla="*/ 1337304 w 3778355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206733 w 3753016"/>
                  <a:gd name="connsiteY4" fmla="*/ 186702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9647"/>
                  <a:gd name="connsiteX1" fmla="*/ 699714 w 3753016"/>
                  <a:gd name="connsiteY1" fmla="*/ 99235 h 1929647"/>
                  <a:gd name="connsiteX2" fmla="*/ 453224 w 3753016"/>
                  <a:gd name="connsiteY2" fmla="*/ 27675 h 1929647"/>
                  <a:gd name="connsiteX3" fmla="*/ 127221 w 3753016"/>
                  <a:gd name="connsiteY3" fmla="*/ 67430 h 1929647"/>
                  <a:gd name="connsiteX4" fmla="*/ 166977 w 3753016"/>
                  <a:gd name="connsiteY4" fmla="*/ 154897 h 1929647"/>
                  <a:gd name="connsiteX5" fmla="*/ 0 w 3753016"/>
                  <a:gd name="connsiteY5" fmla="*/ 226457 h 1929647"/>
                  <a:gd name="connsiteX6" fmla="*/ 818984 w 3753016"/>
                  <a:gd name="connsiteY6" fmla="*/ 1347591 h 1929647"/>
                  <a:gd name="connsiteX7" fmla="*/ 2011680 w 3753016"/>
                  <a:gd name="connsiteY7" fmla="*/ 1928037 h 1929647"/>
                  <a:gd name="connsiteX8" fmla="*/ 3753016 w 3753016"/>
                  <a:gd name="connsiteY8" fmla="*/ 1506617 h 1929647"/>
                  <a:gd name="connsiteX9" fmla="*/ 2409244 w 3753016"/>
                  <a:gd name="connsiteY9" fmla="*/ 1299884 h 1929647"/>
                  <a:gd name="connsiteX10" fmla="*/ 755373 w 3753016"/>
                  <a:gd name="connsiteY10" fmla="*/ 878464 h 1929647"/>
                  <a:gd name="connsiteX11" fmla="*/ 1311965 w 3753016"/>
                  <a:gd name="connsiteY11" fmla="*/ 671729 h 1929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53016" h="1929647">
                    <a:moveTo>
                      <a:pt x="1311965" y="671729"/>
                    </a:moveTo>
                    <a:cubicBezTo>
                      <a:pt x="1166191" y="480897"/>
                      <a:pt x="893195" y="-35936"/>
                      <a:pt x="699714" y="99235"/>
                    </a:cubicBezTo>
                    <a:cubicBezTo>
                      <a:pt x="667909" y="136342"/>
                      <a:pt x="636104" y="-73042"/>
                      <a:pt x="453224" y="27675"/>
                    </a:cubicBezTo>
                    <a:cubicBezTo>
                      <a:pt x="360459" y="32976"/>
                      <a:pt x="331304" y="-57141"/>
                      <a:pt x="127221" y="67430"/>
                    </a:cubicBezTo>
                    <a:cubicBezTo>
                      <a:pt x="74212" y="88634"/>
                      <a:pt x="188181" y="128392"/>
                      <a:pt x="166977" y="154897"/>
                    </a:cubicBezTo>
                    <a:cubicBezTo>
                      <a:pt x="145773" y="181402"/>
                      <a:pt x="70236" y="131041"/>
                      <a:pt x="0" y="226457"/>
                    </a:cubicBezTo>
                    <a:cubicBezTo>
                      <a:pt x="272995" y="600168"/>
                      <a:pt x="673210" y="1283981"/>
                      <a:pt x="818984" y="1347591"/>
                    </a:cubicBezTo>
                    <a:cubicBezTo>
                      <a:pt x="1216549" y="1541073"/>
                      <a:pt x="1741336" y="1885630"/>
                      <a:pt x="2011680" y="1928037"/>
                    </a:cubicBezTo>
                    <a:cubicBezTo>
                      <a:pt x="2266121" y="1954542"/>
                      <a:pt x="3172571" y="1647090"/>
                      <a:pt x="3753016" y="1506617"/>
                    </a:cubicBezTo>
                    <a:cubicBezTo>
                      <a:pt x="3697357" y="1407226"/>
                      <a:pt x="3208351" y="1168688"/>
                      <a:pt x="2409244" y="1299884"/>
                    </a:cubicBezTo>
                    <a:cubicBezTo>
                      <a:pt x="489003" y="1295909"/>
                      <a:pt x="734169" y="972555"/>
                      <a:pt x="755373" y="878464"/>
                    </a:cubicBezTo>
                    <a:cubicBezTo>
                      <a:pt x="816333" y="727390"/>
                      <a:pt x="1115833" y="695583"/>
                      <a:pt x="1311965" y="6717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0" name="직사각형 100">
              <a:extLst>
                <a:ext uri="{FF2B5EF4-FFF2-40B4-BE49-F238E27FC236}">
                  <a16:creationId xmlns:a16="http://schemas.microsoft.com/office/drawing/2014/main" id="{470CB037-51B2-4D40-87F4-9B93339BEC72}"/>
                </a:ext>
              </a:extLst>
            </p:cNvPr>
            <p:cNvSpPr/>
            <p:nvPr/>
          </p:nvSpPr>
          <p:spPr>
            <a:xfrm rot="18740140">
              <a:off x="1894195" y="2506511"/>
              <a:ext cx="285737" cy="70930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2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3" name="Rectangle 21">
            <a:extLst>
              <a:ext uri="{FF2B5EF4-FFF2-40B4-BE49-F238E27FC236}">
                <a16:creationId xmlns:a16="http://schemas.microsoft.com/office/drawing/2014/main" id="{ADF52A4F-60D8-4B10-98A0-A4F60787B7AC}"/>
              </a:ext>
            </a:extLst>
          </p:cNvPr>
          <p:cNvSpPr/>
          <p:nvPr/>
        </p:nvSpPr>
        <p:spPr>
          <a:xfrm>
            <a:off x="9322398" y="2426166"/>
            <a:ext cx="1142334" cy="639925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4" name="그룹 3">
            <a:extLst>
              <a:ext uri="{FF2B5EF4-FFF2-40B4-BE49-F238E27FC236}">
                <a16:creationId xmlns:a16="http://schemas.microsoft.com/office/drawing/2014/main" id="{4F2D1129-D96F-4599-B56B-F6246A5B141B}"/>
              </a:ext>
            </a:extLst>
          </p:cNvPr>
          <p:cNvGrpSpPr/>
          <p:nvPr/>
        </p:nvGrpSpPr>
        <p:grpSpPr>
          <a:xfrm>
            <a:off x="1833725" y="1490838"/>
            <a:ext cx="1116529" cy="741016"/>
            <a:chOff x="9017332" y="4660057"/>
            <a:chExt cx="1116529" cy="741016"/>
          </a:xfrm>
        </p:grpSpPr>
        <p:grpSp>
          <p:nvGrpSpPr>
            <p:cNvPr id="105" name="그룹 106">
              <a:extLst>
                <a:ext uri="{FF2B5EF4-FFF2-40B4-BE49-F238E27FC236}">
                  <a16:creationId xmlns:a16="http://schemas.microsoft.com/office/drawing/2014/main" id="{C86DADE8-9178-481C-954A-6B939B760082}"/>
                </a:ext>
              </a:extLst>
            </p:cNvPr>
            <p:cNvGrpSpPr/>
            <p:nvPr/>
          </p:nvGrpSpPr>
          <p:grpSpPr>
            <a:xfrm>
              <a:off x="9017332" y="4660057"/>
              <a:ext cx="1116529" cy="741016"/>
              <a:chOff x="8890504" y="1819747"/>
              <a:chExt cx="2424749" cy="1609253"/>
            </a:xfrm>
          </p:grpSpPr>
          <p:sp>
            <p:nvSpPr>
              <p:cNvPr id="107" name="사각형: 둥근 모서리 108">
                <a:extLst>
                  <a:ext uri="{FF2B5EF4-FFF2-40B4-BE49-F238E27FC236}">
                    <a16:creationId xmlns:a16="http://schemas.microsoft.com/office/drawing/2014/main" id="{091423FA-7A06-45BB-AB0B-F4D49BF7909B}"/>
                  </a:ext>
                </a:extLst>
              </p:cNvPr>
              <p:cNvSpPr/>
              <p:nvPr/>
            </p:nvSpPr>
            <p:spPr>
              <a:xfrm>
                <a:off x="8890504" y="1819747"/>
                <a:ext cx="2338544" cy="1609253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" name="사각형: 둥근 모서리 109">
                <a:extLst>
                  <a:ext uri="{FF2B5EF4-FFF2-40B4-BE49-F238E27FC236}">
                    <a16:creationId xmlns:a16="http://schemas.microsoft.com/office/drawing/2014/main" id="{9BA8FECE-8DAB-43D2-AF28-B39610FB9E2A}"/>
                  </a:ext>
                </a:extLst>
              </p:cNvPr>
              <p:cNvSpPr/>
              <p:nvPr/>
            </p:nvSpPr>
            <p:spPr>
              <a:xfrm>
                <a:off x="9000521" y="1954285"/>
                <a:ext cx="2118510" cy="1340176"/>
              </a:xfrm>
              <a:prstGeom prst="roundRect">
                <a:avLst>
                  <a:gd name="adj" fmla="val 12614"/>
                </a:avLst>
              </a:prstGeom>
              <a:noFill/>
              <a:ln w="2222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" name="사각형: 둥근 모서리 110">
                <a:extLst>
                  <a:ext uri="{FF2B5EF4-FFF2-40B4-BE49-F238E27FC236}">
                    <a16:creationId xmlns:a16="http://schemas.microsoft.com/office/drawing/2014/main" id="{74459829-F2EE-4F67-9565-A0345D320316}"/>
                  </a:ext>
                </a:extLst>
              </p:cNvPr>
              <p:cNvSpPr/>
              <p:nvPr/>
            </p:nvSpPr>
            <p:spPr>
              <a:xfrm>
                <a:off x="10616628" y="2383996"/>
                <a:ext cx="698625" cy="480754"/>
              </a:xfrm>
              <a:prstGeom prst="roundRect">
                <a:avLst/>
              </a:prstGeom>
              <a:solidFill>
                <a:schemeClr val="accent4"/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" name="타원 111">
                <a:extLst>
                  <a:ext uri="{FF2B5EF4-FFF2-40B4-BE49-F238E27FC236}">
                    <a16:creationId xmlns:a16="http://schemas.microsoft.com/office/drawing/2014/main" id="{33D2F2D1-89D2-4D2C-A168-AB9EB8FB5B9D}"/>
                  </a:ext>
                </a:extLst>
              </p:cNvPr>
              <p:cNvSpPr/>
              <p:nvPr/>
            </p:nvSpPr>
            <p:spPr>
              <a:xfrm>
                <a:off x="10732612" y="2479518"/>
                <a:ext cx="289711" cy="2897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6" name="Block Arc 11">
              <a:extLst>
                <a:ext uri="{FF2B5EF4-FFF2-40B4-BE49-F238E27FC236}">
                  <a16:creationId xmlns:a16="http://schemas.microsoft.com/office/drawing/2014/main" id="{9FCBA408-92C4-4061-B3A3-A01E5EF12491}"/>
                </a:ext>
              </a:extLst>
            </p:cNvPr>
            <p:cNvSpPr/>
            <p:nvPr/>
          </p:nvSpPr>
          <p:spPr>
            <a:xfrm>
              <a:off x="9415738" y="4824489"/>
              <a:ext cx="255069" cy="415030"/>
            </a:xfrm>
            <a:custGeom>
              <a:avLst/>
              <a:gdLst/>
              <a:ahLst/>
              <a:cxnLst/>
              <a:rect l="l" t="t" r="r" b="b"/>
              <a:pathLst>
                <a:path w="3636337" h="7138182">
                  <a:moveTo>
                    <a:pt x="1563551" y="3029061"/>
                  </a:moveTo>
                  <a:lnTo>
                    <a:pt x="1563551" y="1171769"/>
                  </a:lnTo>
                  <a:cubicBezTo>
                    <a:pt x="1444523" y="1201084"/>
                    <a:pt x="1330799" y="1254073"/>
                    <a:pt x="1228219" y="1328453"/>
                  </a:cubicBezTo>
                  <a:cubicBezTo>
                    <a:pt x="927220" y="1546705"/>
                    <a:pt x="771440" y="1913395"/>
                    <a:pt x="823311" y="2281559"/>
                  </a:cubicBezTo>
                  <a:cubicBezTo>
                    <a:pt x="886035" y="2761950"/>
                    <a:pt x="1181988" y="2923981"/>
                    <a:pt x="1563551" y="3029061"/>
                  </a:cubicBezTo>
                  <a:close/>
                  <a:moveTo>
                    <a:pt x="2056123" y="5971053"/>
                  </a:moveTo>
                  <a:cubicBezTo>
                    <a:pt x="2180706" y="5941789"/>
                    <a:pt x="2300029" y="5887431"/>
                    <a:pt x="2407191" y="5809729"/>
                  </a:cubicBezTo>
                  <a:cubicBezTo>
                    <a:pt x="2708190" y="5591477"/>
                    <a:pt x="2863970" y="5224787"/>
                    <a:pt x="2812099" y="4856623"/>
                  </a:cubicBezTo>
                  <a:cubicBezTo>
                    <a:pt x="2712300" y="4365494"/>
                    <a:pt x="2419393" y="4148018"/>
                    <a:pt x="2056123" y="4007016"/>
                  </a:cubicBezTo>
                  <a:close/>
                  <a:moveTo>
                    <a:pt x="2056123" y="7138182"/>
                  </a:moveTo>
                  <a:lnTo>
                    <a:pt x="1563551" y="7138182"/>
                  </a:lnTo>
                  <a:lnTo>
                    <a:pt x="1563551" y="6796553"/>
                  </a:lnTo>
                  <a:cubicBezTo>
                    <a:pt x="1376287" y="6771102"/>
                    <a:pt x="1191751" y="6715291"/>
                    <a:pt x="1016794" y="6629471"/>
                  </a:cubicBezTo>
                  <a:cubicBezTo>
                    <a:pt x="412303" y="6332946"/>
                    <a:pt x="21102" y="5726704"/>
                    <a:pt x="0" y="5053734"/>
                  </a:cubicBezTo>
                  <a:lnTo>
                    <a:pt x="813973" y="5028205"/>
                  </a:lnTo>
                  <a:cubicBezTo>
                    <a:pt x="825624" y="5399818"/>
                    <a:pt x="1041643" y="5734588"/>
                    <a:pt x="1375441" y="5898325"/>
                  </a:cubicBezTo>
                  <a:cubicBezTo>
                    <a:pt x="1436179" y="5928119"/>
                    <a:pt x="1499008" y="5951362"/>
                    <a:pt x="1563551" y="5965918"/>
                  </a:cubicBezTo>
                  <a:lnTo>
                    <a:pt x="1563551" y="3847635"/>
                  </a:lnTo>
                  <a:cubicBezTo>
                    <a:pt x="920238" y="3662345"/>
                    <a:pt x="233045" y="3450393"/>
                    <a:pt x="16852" y="2382091"/>
                  </a:cubicBezTo>
                  <a:cubicBezTo>
                    <a:pt x="-73403" y="1719933"/>
                    <a:pt x="208577" y="1061859"/>
                    <a:pt x="750173" y="669157"/>
                  </a:cubicBezTo>
                  <a:cubicBezTo>
                    <a:pt x="994931" y="491686"/>
                    <a:pt x="1274723" y="381458"/>
                    <a:pt x="1563551" y="341319"/>
                  </a:cubicBezTo>
                  <a:lnTo>
                    <a:pt x="1563551" y="0"/>
                  </a:lnTo>
                  <a:lnTo>
                    <a:pt x="2056123" y="0"/>
                  </a:lnTo>
                  <a:lnTo>
                    <a:pt x="2056123" y="339268"/>
                  </a:lnTo>
                  <a:cubicBezTo>
                    <a:pt x="2248752" y="363969"/>
                    <a:pt x="2438747" y="420481"/>
                    <a:pt x="2618616" y="508711"/>
                  </a:cubicBezTo>
                  <a:cubicBezTo>
                    <a:pt x="3223107" y="805237"/>
                    <a:pt x="3614308" y="1411478"/>
                    <a:pt x="3635410" y="2084448"/>
                  </a:cubicBezTo>
                  <a:lnTo>
                    <a:pt x="2821437" y="2109978"/>
                  </a:lnTo>
                  <a:cubicBezTo>
                    <a:pt x="2809786" y="1738364"/>
                    <a:pt x="2593767" y="1403594"/>
                    <a:pt x="2259969" y="1239857"/>
                  </a:cubicBezTo>
                  <a:cubicBezTo>
                    <a:pt x="2194243" y="1207617"/>
                    <a:pt x="2126069" y="1183046"/>
                    <a:pt x="2056123" y="1168235"/>
                  </a:cubicBezTo>
                  <a:lnTo>
                    <a:pt x="2056123" y="3150890"/>
                  </a:lnTo>
                  <a:cubicBezTo>
                    <a:pt x="2675271" y="3303511"/>
                    <a:pt x="3347939" y="3564428"/>
                    <a:pt x="3618512" y="4743007"/>
                  </a:cubicBezTo>
                  <a:cubicBezTo>
                    <a:pt x="3712448" y="5409725"/>
                    <a:pt x="3430336" y="6073786"/>
                    <a:pt x="2885237" y="6469025"/>
                  </a:cubicBezTo>
                  <a:cubicBezTo>
                    <a:pt x="2636047" y="6649712"/>
                    <a:pt x="2350538" y="6760700"/>
                    <a:pt x="2056123" y="6798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1" name="그룹 2">
            <a:extLst>
              <a:ext uri="{FF2B5EF4-FFF2-40B4-BE49-F238E27FC236}">
                <a16:creationId xmlns:a16="http://schemas.microsoft.com/office/drawing/2014/main" id="{5E29C07A-79F0-4A4C-8AC0-D39C96714E5A}"/>
              </a:ext>
            </a:extLst>
          </p:cNvPr>
          <p:cNvGrpSpPr/>
          <p:nvPr/>
        </p:nvGrpSpPr>
        <p:grpSpPr>
          <a:xfrm>
            <a:off x="1801261" y="3418107"/>
            <a:ext cx="1181456" cy="1172060"/>
            <a:chOff x="2112749" y="3418107"/>
            <a:chExt cx="1181456" cy="1172060"/>
          </a:xfrm>
        </p:grpSpPr>
        <p:sp>
          <p:nvSpPr>
            <p:cNvPr id="128" name="자유형: 도형 113">
              <a:extLst>
                <a:ext uri="{FF2B5EF4-FFF2-40B4-BE49-F238E27FC236}">
                  <a16:creationId xmlns:a16="http://schemas.microsoft.com/office/drawing/2014/main" id="{68A94B57-1DED-4603-B2D8-B5E0DF4D98A0}"/>
                </a:ext>
              </a:extLst>
            </p:cNvPr>
            <p:cNvSpPr>
              <a:spLocks noChangeAspect="1"/>
            </p:cNvSpPr>
            <p:nvPr/>
          </p:nvSpPr>
          <p:spPr>
            <a:xfrm rot="2848566">
              <a:off x="2117447" y="3413409"/>
              <a:ext cx="1172060" cy="1181456"/>
            </a:xfrm>
            <a:custGeom>
              <a:avLst/>
              <a:gdLst>
                <a:gd name="connsiteX0" fmla="*/ 302812 w 1172060"/>
                <a:gd name="connsiteY0" fmla="*/ 668924 h 1181456"/>
                <a:gd name="connsiteX1" fmla="*/ 629231 w 1172060"/>
                <a:gd name="connsiteY1" fmla="*/ 315506 h 1181456"/>
                <a:gd name="connsiteX2" fmla="*/ 1063707 w 1172060"/>
                <a:gd name="connsiteY2" fmla="*/ 395423 h 1181456"/>
                <a:gd name="connsiteX3" fmla="*/ 998378 w 1172060"/>
                <a:gd name="connsiteY3" fmla="*/ 964382 h 1181456"/>
                <a:gd name="connsiteX4" fmla="*/ 403821 w 1172060"/>
                <a:gd name="connsiteY4" fmla="*/ 1073546 h 1181456"/>
                <a:gd name="connsiteX5" fmla="*/ 403085 w 1172060"/>
                <a:gd name="connsiteY5" fmla="*/ 1072441 h 1181456"/>
                <a:gd name="connsiteX6" fmla="*/ 302812 w 1172060"/>
                <a:gd name="connsiteY6" fmla="*/ 668924 h 1181456"/>
                <a:gd name="connsiteX7" fmla="*/ 237854 w 1172060"/>
                <a:gd name="connsiteY7" fmla="*/ 595408 h 1181456"/>
                <a:gd name="connsiteX8" fmla="*/ 542985 w 1172060"/>
                <a:gd name="connsiteY8" fmla="*/ 262697 h 1181456"/>
                <a:gd name="connsiteX9" fmla="*/ 561746 w 1172060"/>
                <a:gd name="connsiteY9" fmla="*/ 261886 h 1181456"/>
                <a:gd name="connsiteX10" fmla="*/ 600889 w 1172060"/>
                <a:gd name="connsiteY10" fmla="*/ 297782 h 1181456"/>
                <a:gd name="connsiteX11" fmla="*/ 601700 w 1172060"/>
                <a:gd name="connsiteY11" fmla="*/ 316543 h 1181456"/>
                <a:gd name="connsiteX12" fmla="*/ 296568 w 1172060"/>
                <a:gd name="connsiteY12" fmla="*/ 649254 h 1181456"/>
                <a:gd name="connsiteX13" fmla="*/ 277807 w 1172060"/>
                <a:gd name="connsiteY13" fmla="*/ 650065 h 1181456"/>
                <a:gd name="connsiteX14" fmla="*/ 238665 w 1172060"/>
                <a:gd name="connsiteY14" fmla="*/ 614168 h 1181456"/>
                <a:gd name="connsiteX15" fmla="*/ 237854 w 1172060"/>
                <a:gd name="connsiteY15" fmla="*/ 595408 h 1181456"/>
                <a:gd name="connsiteX16" fmla="*/ 170715 w 1172060"/>
                <a:gd name="connsiteY16" fmla="*/ 196213 h 1181456"/>
                <a:gd name="connsiteX17" fmla="*/ 330127 w 1172060"/>
                <a:gd name="connsiteY17" fmla="*/ 165192 h 1181456"/>
                <a:gd name="connsiteX18" fmla="*/ 440075 w 1172060"/>
                <a:gd name="connsiteY18" fmla="*/ 1218 h 1181456"/>
                <a:gd name="connsiteX19" fmla="*/ 521596 w 1172060"/>
                <a:gd name="connsiteY19" fmla="*/ 248757 h 1181456"/>
                <a:gd name="connsiteX20" fmla="*/ 234141 w 1172060"/>
                <a:gd name="connsiteY20" fmla="*/ 569990 h 1181456"/>
                <a:gd name="connsiteX21" fmla="*/ 35337 w 1172060"/>
                <a:gd name="connsiteY21" fmla="*/ 578003 h 1181456"/>
                <a:gd name="connsiteX22" fmla="*/ 123970 w 1172060"/>
                <a:gd name="connsiteY22" fmla="*/ 403571 h 1181456"/>
                <a:gd name="connsiteX23" fmla="*/ 170715 w 1172060"/>
                <a:gd name="connsiteY23" fmla="*/ 196213 h 118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72060" h="1181456">
                  <a:moveTo>
                    <a:pt x="302812" y="668924"/>
                  </a:moveTo>
                  <a:lnTo>
                    <a:pt x="629231" y="315506"/>
                  </a:lnTo>
                  <a:cubicBezTo>
                    <a:pt x="848283" y="306381"/>
                    <a:pt x="978182" y="305056"/>
                    <a:pt x="1063707" y="395423"/>
                  </a:cubicBezTo>
                  <a:cubicBezTo>
                    <a:pt x="1170280" y="508029"/>
                    <a:pt x="1267197" y="650379"/>
                    <a:pt x="998378" y="964382"/>
                  </a:cubicBezTo>
                  <a:cubicBezTo>
                    <a:pt x="696240" y="1276281"/>
                    <a:pt x="521556" y="1194524"/>
                    <a:pt x="403821" y="1073546"/>
                  </a:cubicBezTo>
                  <a:lnTo>
                    <a:pt x="403085" y="1072441"/>
                  </a:lnTo>
                  <a:cubicBezTo>
                    <a:pt x="324908" y="984678"/>
                    <a:pt x="302320" y="883213"/>
                    <a:pt x="302812" y="668924"/>
                  </a:cubicBezTo>
                  <a:close/>
                  <a:moveTo>
                    <a:pt x="237854" y="595408"/>
                  </a:moveTo>
                  <a:lnTo>
                    <a:pt x="542985" y="262697"/>
                  </a:lnTo>
                  <a:cubicBezTo>
                    <a:pt x="547942" y="257292"/>
                    <a:pt x="556341" y="256929"/>
                    <a:pt x="561746" y="261886"/>
                  </a:cubicBezTo>
                  <a:lnTo>
                    <a:pt x="600889" y="297782"/>
                  </a:lnTo>
                  <a:cubicBezTo>
                    <a:pt x="606293" y="302739"/>
                    <a:pt x="606657" y="311139"/>
                    <a:pt x="601700" y="316543"/>
                  </a:cubicBezTo>
                  <a:lnTo>
                    <a:pt x="296568" y="649254"/>
                  </a:lnTo>
                  <a:cubicBezTo>
                    <a:pt x="291611" y="654659"/>
                    <a:pt x="283212" y="655022"/>
                    <a:pt x="277807" y="650065"/>
                  </a:cubicBezTo>
                  <a:lnTo>
                    <a:pt x="238665" y="614168"/>
                  </a:lnTo>
                  <a:cubicBezTo>
                    <a:pt x="233260" y="609211"/>
                    <a:pt x="232898" y="600812"/>
                    <a:pt x="237854" y="595408"/>
                  </a:cubicBezTo>
                  <a:close/>
                  <a:moveTo>
                    <a:pt x="170715" y="196213"/>
                  </a:moveTo>
                  <a:cubicBezTo>
                    <a:pt x="239941" y="133429"/>
                    <a:pt x="250327" y="149631"/>
                    <a:pt x="330127" y="165192"/>
                  </a:cubicBezTo>
                  <a:cubicBezTo>
                    <a:pt x="445765" y="184636"/>
                    <a:pt x="396659" y="17962"/>
                    <a:pt x="440075" y="1218"/>
                  </a:cubicBezTo>
                  <a:cubicBezTo>
                    <a:pt x="478089" y="-13442"/>
                    <a:pt x="565874" y="106294"/>
                    <a:pt x="521596" y="248757"/>
                  </a:cubicBezTo>
                  <a:cubicBezTo>
                    <a:pt x="421713" y="357668"/>
                    <a:pt x="334023" y="461079"/>
                    <a:pt x="234141" y="569990"/>
                  </a:cubicBezTo>
                  <a:cubicBezTo>
                    <a:pt x="126009" y="620334"/>
                    <a:pt x="81210" y="609522"/>
                    <a:pt x="35337" y="578003"/>
                  </a:cubicBezTo>
                  <a:cubicBezTo>
                    <a:pt x="-10537" y="546484"/>
                    <a:pt x="-37835" y="446419"/>
                    <a:pt x="123970" y="403571"/>
                  </a:cubicBezTo>
                  <a:cubicBezTo>
                    <a:pt x="185254" y="392132"/>
                    <a:pt x="69653" y="346354"/>
                    <a:pt x="170715" y="196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9" name="Block Arc 11">
              <a:extLst>
                <a:ext uri="{FF2B5EF4-FFF2-40B4-BE49-F238E27FC236}">
                  <a16:creationId xmlns:a16="http://schemas.microsoft.com/office/drawing/2014/main" id="{084CE6DB-E370-4A3D-89F9-D259010AF8E2}"/>
                </a:ext>
              </a:extLst>
            </p:cNvPr>
            <p:cNvSpPr/>
            <p:nvPr/>
          </p:nvSpPr>
          <p:spPr>
            <a:xfrm>
              <a:off x="2575942" y="4011357"/>
              <a:ext cx="255069" cy="415030"/>
            </a:xfrm>
            <a:custGeom>
              <a:avLst/>
              <a:gdLst/>
              <a:ahLst/>
              <a:cxnLst/>
              <a:rect l="l" t="t" r="r" b="b"/>
              <a:pathLst>
                <a:path w="3636337" h="7138182">
                  <a:moveTo>
                    <a:pt x="1563551" y="3029061"/>
                  </a:moveTo>
                  <a:lnTo>
                    <a:pt x="1563551" y="1171769"/>
                  </a:lnTo>
                  <a:cubicBezTo>
                    <a:pt x="1444523" y="1201084"/>
                    <a:pt x="1330799" y="1254073"/>
                    <a:pt x="1228219" y="1328453"/>
                  </a:cubicBezTo>
                  <a:cubicBezTo>
                    <a:pt x="927220" y="1546705"/>
                    <a:pt x="771440" y="1913395"/>
                    <a:pt x="823311" y="2281559"/>
                  </a:cubicBezTo>
                  <a:cubicBezTo>
                    <a:pt x="886035" y="2761950"/>
                    <a:pt x="1181988" y="2923981"/>
                    <a:pt x="1563551" y="3029061"/>
                  </a:cubicBezTo>
                  <a:close/>
                  <a:moveTo>
                    <a:pt x="2056123" y="5971053"/>
                  </a:moveTo>
                  <a:cubicBezTo>
                    <a:pt x="2180706" y="5941789"/>
                    <a:pt x="2300029" y="5887431"/>
                    <a:pt x="2407191" y="5809729"/>
                  </a:cubicBezTo>
                  <a:cubicBezTo>
                    <a:pt x="2708190" y="5591477"/>
                    <a:pt x="2863970" y="5224787"/>
                    <a:pt x="2812099" y="4856623"/>
                  </a:cubicBezTo>
                  <a:cubicBezTo>
                    <a:pt x="2712300" y="4365494"/>
                    <a:pt x="2419393" y="4148018"/>
                    <a:pt x="2056123" y="4007016"/>
                  </a:cubicBezTo>
                  <a:close/>
                  <a:moveTo>
                    <a:pt x="2056123" y="7138182"/>
                  </a:moveTo>
                  <a:lnTo>
                    <a:pt x="1563551" y="7138182"/>
                  </a:lnTo>
                  <a:lnTo>
                    <a:pt x="1563551" y="6796553"/>
                  </a:lnTo>
                  <a:cubicBezTo>
                    <a:pt x="1376287" y="6771102"/>
                    <a:pt x="1191751" y="6715291"/>
                    <a:pt x="1016794" y="6629471"/>
                  </a:cubicBezTo>
                  <a:cubicBezTo>
                    <a:pt x="412303" y="6332946"/>
                    <a:pt x="21102" y="5726704"/>
                    <a:pt x="0" y="5053734"/>
                  </a:cubicBezTo>
                  <a:lnTo>
                    <a:pt x="813973" y="5028205"/>
                  </a:lnTo>
                  <a:cubicBezTo>
                    <a:pt x="825624" y="5399818"/>
                    <a:pt x="1041643" y="5734588"/>
                    <a:pt x="1375441" y="5898325"/>
                  </a:cubicBezTo>
                  <a:cubicBezTo>
                    <a:pt x="1436179" y="5928119"/>
                    <a:pt x="1499008" y="5951362"/>
                    <a:pt x="1563551" y="5965918"/>
                  </a:cubicBezTo>
                  <a:lnTo>
                    <a:pt x="1563551" y="3847635"/>
                  </a:lnTo>
                  <a:cubicBezTo>
                    <a:pt x="920238" y="3662345"/>
                    <a:pt x="233045" y="3450393"/>
                    <a:pt x="16852" y="2382091"/>
                  </a:cubicBezTo>
                  <a:cubicBezTo>
                    <a:pt x="-73403" y="1719933"/>
                    <a:pt x="208577" y="1061859"/>
                    <a:pt x="750173" y="669157"/>
                  </a:cubicBezTo>
                  <a:cubicBezTo>
                    <a:pt x="994931" y="491686"/>
                    <a:pt x="1274723" y="381458"/>
                    <a:pt x="1563551" y="341319"/>
                  </a:cubicBezTo>
                  <a:lnTo>
                    <a:pt x="1563551" y="0"/>
                  </a:lnTo>
                  <a:lnTo>
                    <a:pt x="2056123" y="0"/>
                  </a:lnTo>
                  <a:lnTo>
                    <a:pt x="2056123" y="339268"/>
                  </a:lnTo>
                  <a:cubicBezTo>
                    <a:pt x="2248752" y="363969"/>
                    <a:pt x="2438747" y="420481"/>
                    <a:pt x="2618616" y="508711"/>
                  </a:cubicBezTo>
                  <a:cubicBezTo>
                    <a:pt x="3223107" y="805237"/>
                    <a:pt x="3614308" y="1411478"/>
                    <a:pt x="3635410" y="2084448"/>
                  </a:cubicBezTo>
                  <a:lnTo>
                    <a:pt x="2821437" y="2109978"/>
                  </a:lnTo>
                  <a:cubicBezTo>
                    <a:pt x="2809786" y="1738364"/>
                    <a:pt x="2593767" y="1403594"/>
                    <a:pt x="2259969" y="1239857"/>
                  </a:cubicBezTo>
                  <a:cubicBezTo>
                    <a:pt x="2194243" y="1207617"/>
                    <a:pt x="2126069" y="1183046"/>
                    <a:pt x="2056123" y="1168235"/>
                  </a:cubicBezTo>
                  <a:lnTo>
                    <a:pt x="2056123" y="3150890"/>
                  </a:lnTo>
                  <a:cubicBezTo>
                    <a:pt x="2675271" y="3303511"/>
                    <a:pt x="3347939" y="3564428"/>
                    <a:pt x="3618512" y="4743007"/>
                  </a:cubicBezTo>
                  <a:cubicBezTo>
                    <a:pt x="3712448" y="5409725"/>
                    <a:pt x="3430336" y="6073786"/>
                    <a:pt x="2885237" y="6469025"/>
                  </a:cubicBezTo>
                  <a:cubicBezTo>
                    <a:pt x="2636047" y="6649712"/>
                    <a:pt x="2350538" y="6760700"/>
                    <a:pt x="2056123" y="6798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0" name="그룹 5">
            <a:extLst>
              <a:ext uri="{FF2B5EF4-FFF2-40B4-BE49-F238E27FC236}">
                <a16:creationId xmlns:a16="http://schemas.microsoft.com/office/drawing/2014/main" id="{9ABED18E-F5F1-48AA-A476-EEFB0A27A6AA}"/>
              </a:ext>
            </a:extLst>
          </p:cNvPr>
          <p:cNvGrpSpPr/>
          <p:nvPr/>
        </p:nvGrpSpPr>
        <p:grpSpPr>
          <a:xfrm>
            <a:off x="9436365" y="4552694"/>
            <a:ext cx="914400" cy="914400"/>
            <a:chOff x="2460435" y="1380960"/>
            <a:chExt cx="914400" cy="914400"/>
          </a:xfrm>
        </p:grpSpPr>
        <p:sp>
          <p:nvSpPr>
            <p:cNvPr id="131" name="타원 4">
              <a:extLst>
                <a:ext uri="{FF2B5EF4-FFF2-40B4-BE49-F238E27FC236}">
                  <a16:creationId xmlns:a16="http://schemas.microsoft.com/office/drawing/2014/main" id="{0EB787EF-E1E3-4FBB-B743-651F2FF339C0}"/>
                </a:ext>
              </a:extLst>
            </p:cNvPr>
            <p:cNvSpPr/>
            <p:nvPr/>
          </p:nvSpPr>
          <p:spPr>
            <a:xfrm>
              <a:off x="2460435" y="1380960"/>
              <a:ext cx="914400" cy="914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2" name="타원 105">
              <a:extLst>
                <a:ext uri="{FF2B5EF4-FFF2-40B4-BE49-F238E27FC236}">
                  <a16:creationId xmlns:a16="http://schemas.microsoft.com/office/drawing/2014/main" id="{403BDE4D-7654-48EB-947B-938325AEF7A4}"/>
                </a:ext>
              </a:extLst>
            </p:cNvPr>
            <p:cNvSpPr/>
            <p:nvPr/>
          </p:nvSpPr>
          <p:spPr>
            <a:xfrm>
              <a:off x="2529738" y="1453602"/>
              <a:ext cx="778252" cy="778252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3" name="Block Arc 11">
              <a:extLst>
                <a:ext uri="{FF2B5EF4-FFF2-40B4-BE49-F238E27FC236}">
                  <a16:creationId xmlns:a16="http://schemas.microsoft.com/office/drawing/2014/main" id="{C3D21D4A-46D7-43D5-A23B-7C500F618931}"/>
                </a:ext>
              </a:extLst>
            </p:cNvPr>
            <p:cNvSpPr/>
            <p:nvPr/>
          </p:nvSpPr>
          <p:spPr>
            <a:xfrm>
              <a:off x="2761961" y="1573266"/>
              <a:ext cx="311347" cy="506602"/>
            </a:xfrm>
            <a:custGeom>
              <a:avLst/>
              <a:gdLst/>
              <a:ahLst/>
              <a:cxnLst/>
              <a:rect l="l" t="t" r="r" b="b"/>
              <a:pathLst>
                <a:path w="3636337" h="7138182">
                  <a:moveTo>
                    <a:pt x="1563551" y="3029061"/>
                  </a:moveTo>
                  <a:lnTo>
                    <a:pt x="1563551" y="1171769"/>
                  </a:lnTo>
                  <a:cubicBezTo>
                    <a:pt x="1444523" y="1201084"/>
                    <a:pt x="1330799" y="1254073"/>
                    <a:pt x="1228219" y="1328453"/>
                  </a:cubicBezTo>
                  <a:cubicBezTo>
                    <a:pt x="927220" y="1546705"/>
                    <a:pt x="771440" y="1913395"/>
                    <a:pt x="823311" y="2281559"/>
                  </a:cubicBezTo>
                  <a:cubicBezTo>
                    <a:pt x="886035" y="2761950"/>
                    <a:pt x="1181988" y="2923981"/>
                    <a:pt x="1563551" y="3029061"/>
                  </a:cubicBezTo>
                  <a:close/>
                  <a:moveTo>
                    <a:pt x="2056123" y="5971053"/>
                  </a:moveTo>
                  <a:cubicBezTo>
                    <a:pt x="2180706" y="5941789"/>
                    <a:pt x="2300029" y="5887431"/>
                    <a:pt x="2407191" y="5809729"/>
                  </a:cubicBezTo>
                  <a:cubicBezTo>
                    <a:pt x="2708190" y="5591477"/>
                    <a:pt x="2863970" y="5224787"/>
                    <a:pt x="2812099" y="4856623"/>
                  </a:cubicBezTo>
                  <a:cubicBezTo>
                    <a:pt x="2712300" y="4365494"/>
                    <a:pt x="2419393" y="4148018"/>
                    <a:pt x="2056123" y="4007016"/>
                  </a:cubicBezTo>
                  <a:close/>
                  <a:moveTo>
                    <a:pt x="2056123" y="7138182"/>
                  </a:moveTo>
                  <a:lnTo>
                    <a:pt x="1563551" y="7138182"/>
                  </a:lnTo>
                  <a:lnTo>
                    <a:pt x="1563551" y="6796553"/>
                  </a:lnTo>
                  <a:cubicBezTo>
                    <a:pt x="1376287" y="6771102"/>
                    <a:pt x="1191751" y="6715291"/>
                    <a:pt x="1016794" y="6629471"/>
                  </a:cubicBezTo>
                  <a:cubicBezTo>
                    <a:pt x="412303" y="6332946"/>
                    <a:pt x="21102" y="5726704"/>
                    <a:pt x="0" y="5053734"/>
                  </a:cubicBezTo>
                  <a:lnTo>
                    <a:pt x="813973" y="5028205"/>
                  </a:lnTo>
                  <a:cubicBezTo>
                    <a:pt x="825624" y="5399818"/>
                    <a:pt x="1041643" y="5734588"/>
                    <a:pt x="1375441" y="5898325"/>
                  </a:cubicBezTo>
                  <a:cubicBezTo>
                    <a:pt x="1436179" y="5928119"/>
                    <a:pt x="1499008" y="5951362"/>
                    <a:pt x="1563551" y="5965918"/>
                  </a:cubicBezTo>
                  <a:lnTo>
                    <a:pt x="1563551" y="3847635"/>
                  </a:lnTo>
                  <a:cubicBezTo>
                    <a:pt x="920238" y="3662345"/>
                    <a:pt x="233045" y="3450393"/>
                    <a:pt x="16852" y="2382091"/>
                  </a:cubicBezTo>
                  <a:cubicBezTo>
                    <a:pt x="-73403" y="1719933"/>
                    <a:pt x="208577" y="1061859"/>
                    <a:pt x="750173" y="669157"/>
                  </a:cubicBezTo>
                  <a:cubicBezTo>
                    <a:pt x="994931" y="491686"/>
                    <a:pt x="1274723" y="381458"/>
                    <a:pt x="1563551" y="341319"/>
                  </a:cubicBezTo>
                  <a:lnTo>
                    <a:pt x="1563551" y="0"/>
                  </a:lnTo>
                  <a:lnTo>
                    <a:pt x="2056123" y="0"/>
                  </a:lnTo>
                  <a:lnTo>
                    <a:pt x="2056123" y="339268"/>
                  </a:lnTo>
                  <a:cubicBezTo>
                    <a:pt x="2248752" y="363969"/>
                    <a:pt x="2438747" y="420481"/>
                    <a:pt x="2618616" y="508711"/>
                  </a:cubicBezTo>
                  <a:cubicBezTo>
                    <a:pt x="3223107" y="805237"/>
                    <a:pt x="3614308" y="1411478"/>
                    <a:pt x="3635410" y="2084448"/>
                  </a:cubicBezTo>
                  <a:lnTo>
                    <a:pt x="2821437" y="2109978"/>
                  </a:lnTo>
                  <a:cubicBezTo>
                    <a:pt x="2809786" y="1738364"/>
                    <a:pt x="2593767" y="1403594"/>
                    <a:pt x="2259969" y="1239857"/>
                  </a:cubicBezTo>
                  <a:cubicBezTo>
                    <a:pt x="2194243" y="1207617"/>
                    <a:pt x="2126069" y="1183046"/>
                    <a:pt x="2056123" y="1168235"/>
                  </a:cubicBezTo>
                  <a:lnTo>
                    <a:pt x="2056123" y="3150890"/>
                  </a:lnTo>
                  <a:cubicBezTo>
                    <a:pt x="2675271" y="3303511"/>
                    <a:pt x="3347939" y="3564428"/>
                    <a:pt x="3618512" y="4743007"/>
                  </a:cubicBezTo>
                  <a:cubicBezTo>
                    <a:pt x="3712448" y="5409725"/>
                    <a:pt x="3430336" y="6073786"/>
                    <a:pt x="2885237" y="6469025"/>
                  </a:cubicBezTo>
                  <a:cubicBezTo>
                    <a:pt x="2636047" y="6649712"/>
                    <a:pt x="2350538" y="6760700"/>
                    <a:pt x="2056123" y="6798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53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/>
      <p:bldP spid="56" grpId="0" animBg="1"/>
      <p:bldP spid="57" grpId="0" animBg="1"/>
      <p:bldP spid="58" grpId="0" animBg="1"/>
      <p:bldP spid="59" grpId="0"/>
      <p:bldP spid="61" grpId="0" animBg="1"/>
      <p:bldP spid="62" grpId="0" animBg="1"/>
      <p:bldP spid="63" grpId="0" animBg="1"/>
      <p:bldP spid="64" grpId="0"/>
      <p:bldP spid="65" grpId="0" animBg="1"/>
      <p:bldP spid="66" grpId="0" animBg="1"/>
      <p:bldP spid="67" grpId="0" animBg="1"/>
      <p:bldP spid="68" grpId="0"/>
      <p:bldP spid="1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49" name="文本框 48"/>
            <p:cNvSpPr txBox="1"/>
            <p:nvPr/>
          </p:nvSpPr>
          <p:spPr>
            <a:xfrm>
              <a:off x="5402407" y="1174686"/>
              <a:ext cx="4707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  <p:sp>
        <p:nvSpPr>
          <p:cNvPr id="112" name="Rectangle 3">
            <a:extLst>
              <a:ext uri="{FF2B5EF4-FFF2-40B4-BE49-F238E27FC236}">
                <a16:creationId xmlns:a16="http://schemas.microsoft.com/office/drawing/2014/main" id="{DBA3AB21-CC93-48EF-AB70-E572E4849AF7}"/>
              </a:ext>
            </a:extLst>
          </p:cNvPr>
          <p:cNvSpPr/>
          <p:nvPr/>
        </p:nvSpPr>
        <p:spPr>
          <a:xfrm>
            <a:off x="6102677" y="1811216"/>
            <a:ext cx="5184000" cy="941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ea typeface="+mj-ea"/>
            </a:endParaRPr>
          </a:p>
        </p:txBody>
      </p:sp>
      <p:sp>
        <p:nvSpPr>
          <p:cNvPr id="113" name="Rectangle 5">
            <a:extLst>
              <a:ext uri="{FF2B5EF4-FFF2-40B4-BE49-F238E27FC236}">
                <a16:creationId xmlns:a16="http://schemas.microsoft.com/office/drawing/2014/main" id="{23160C75-3942-42C5-9065-54E8686E6B12}"/>
              </a:ext>
            </a:extLst>
          </p:cNvPr>
          <p:cNvSpPr/>
          <p:nvPr/>
        </p:nvSpPr>
        <p:spPr>
          <a:xfrm>
            <a:off x="6102677" y="2913849"/>
            <a:ext cx="5184000" cy="9417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ea typeface="+mj-ea"/>
            </a:endParaRPr>
          </a:p>
        </p:txBody>
      </p:sp>
      <p:sp>
        <p:nvSpPr>
          <p:cNvPr id="114" name="Rectangle 7">
            <a:extLst>
              <a:ext uri="{FF2B5EF4-FFF2-40B4-BE49-F238E27FC236}">
                <a16:creationId xmlns:a16="http://schemas.microsoft.com/office/drawing/2014/main" id="{8ACEC7C8-4838-4177-9547-8BF23DC0D521}"/>
              </a:ext>
            </a:extLst>
          </p:cNvPr>
          <p:cNvSpPr/>
          <p:nvPr/>
        </p:nvSpPr>
        <p:spPr>
          <a:xfrm>
            <a:off x="6102677" y="4016482"/>
            <a:ext cx="5184000" cy="941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ea typeface="+mj-ea"/>
            </a:endParaRPr>
          </a:p>
        </p:txBody>
      </p:sp>
      <p:sp>
        <p:nvSpPr>
          <p:cNvPr id="115" name="Rectangle 9">
            <a:extLst>
              <a:ext uri="{FF2B5EF4-FFF2-40B4-BE49-F238E27FC236}">
                <a16:creationId xmlns:a16="http://schemas.microsoft.com/office/drawing/2014/main" id="{7F3A11C0-6B60-41F6-AC8A-364EF7A29C04}"/>
              </a:ext>
            </a:extLst>
          </p:cNvPr>
          <p:cNvSpPr/>
          <p:nvPr/>
        </p:nvSpPr>
        <p:spPr>
          <a:xfrm>
            <a:off x="6102677" y="5120401"/>
            <a:ext cx="5184000" cy="9417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ea typeface="+mj-ea"/>
            </a:endParaRPr>
          </a:p>
        </p:txBody>
      </p:sp>
      <p:sp>
        <p:nvSpPr>
          <p:cNvPr id="116" name="Isosceles Triangle 26">
            <a:extLst>
              <a:ext uri="{FF2B5EF4-FFF2-40B4-BE49-F238E27FC236}">
                <a16:creationId xmlns:a16="http://schemas.microsoft.com/office/drawing/2014/main" id="{6A7A619D-5237-4CFF-81B0-EC04BBF6EA1A}"/>
              </a:ext>
            </a:extLst>
          </p:cNvPr>
          <p:cNvSpPr/>
          <p:nvPr/>
        </p:nvSpPr>
        <p:spPr>
          <a:xfrm rot="16200000">
            <a:off x="4197111" y="1940454"/>
            <a:ext cx="2036677" cy="1778195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1197213 w 2205213"/>
              <a:gd name="connsiteY0" fmla="*/ 1064702 h 1064702"/>
              <a:gd name="connsiteX1" fmla="*/ 0 w 2205213"/>
              <a:gd name="connsiteY1" fmla="*/ 0 h 1064702"/>
              <a:gd name="connsiteX2" fmla="*/ 2205213 w 2205213"/>
              <a:gd name="connsiteY2" fmla="*/ 1064702 h 1064702"/>
              <a:gd name="connsiteX3" fmla="*/ 1197213 w 2205213"/>
              <a:gd name="connsiteY3" fmla="*/ 1064702 h 1064702"/>
              <a:gd name="connsiteX0" fmla="*/ 1180481 w 2188481"/>
              <a:gd name="connsiteY0" fmla="*/ 1064702 h 1064702"/>
              <a:gd name="connsiteX1" fmla="*/ 0 w 2188481"/>
              <a:gd name="connsiteY1" fmla="*/ 0 h 1064702"/>
              <a:gd name="connsiteX2" fmla="*/ 2188481 w 2188481"/>
              <a:gd name="connsiteY2" fmla="*/ 1064702 h 1064702"/>
              <a:gd name="connsiteX3" fmla="*/ 1180481 w 2188481"/>
              <a:gd name="connsiteY3" fmla="*/ 1064702 h 1064702"/>
              <a:gd name="connsiteX0" fmla="*/ 1172115 w 2180115"/>
              <a:gd name="connsiteY0" fmla="*/ 1067431 h 1067431"/>
              <a:gd name="connsiteX1" fmla="*/ 0 w 2180115"/>
              <a:gd name="connsiteY1" fmla="*/ 0 h 1067431"/>
              <a:gd name="connsiteX2" fmla="*/ 2180115 w 2180115"/>
              <a:gd name="connsiteY2" fmla="*/ 1067431 h 1067431"/>
              <a:gd name="connsiteX3" fmla="*/ 1172115 w 2180115"/>
              <a:gd name="connsiteY3" fmla="*/ 1067431 h 106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0115" h="1067431">
                <a:moveTo>
                  <a:pt x="1172115" y="1067431"/>
                </a:moveTo>
                <a:lnTo>
                  <a:pt x="0" y="0"/>
                </a:lnTo>
                <a:lnTo>
                  <a:pt x="2180115" y="1067431"/>
                </a:lnTo>
                <a:lnTo>
                  <a:pt x="1172115" y="106743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</a:schemeClr>
              </a:gs>
              <a:gs pos="100000">
                <a:schemeClr val="accent1">
                  <a:lumMod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ea typeface="+mj-ea"/>
            </a:endParaRPr>
          </a:p>
        </p:txBody>
      </p:sp>
      <p:sp>
        <p:nvSpPr>
          <p:cNvPr id="117" name="Isosceles Triangle 48">
            <a:extLst>
              <a:ext uri="{FF2B5EF4-FFF2-40B4-BE49-F238E27FC236}">
                <a16:creationId xmlns:a16="http://schemas.microsoft.com/office/drawing/2014/main" id="{9151D089-4B29-40A4-AB27-F3505DB62A68}"/>
              </a:ext>
            </a:extLst>
          </p:cNvPr>
          <p:cNvSpPr/>
          <p:nvPr/>
        </p:nvSpPr>
        <p:spPr>
          <a:xfrm rot="16200000">
            <a:off x="4706882" y="2520159"/>
            <a:ext cx="1003975" cy="1791356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112693 w 1120693"/>
              <a:gd name="connsiteY0" fmla="*/ 1075334 h 1075334"/>
              <a:gd name="connsiteX1" fmla="*/ 0 w 1120693"/>
              <a:gd name="connsiteY1" fmla="*/ 0 h 1075334"/>
              <a:gd name="connsiteX2" fmla="*/ 1120693 w 1120693"/>
              <a:gd name="connsiteY2" fmla="*/ 1075334 h 1075334"/>
              <a:gd name="connsiteX3" fmla="*/ 112693 w 1120693"/>
              <a:gd name="connsiteY3" fmla="*/ 1075334 h 1075334"/>
              <a:gd name="connsiteX0" fmla="*/ 83413 w 1091413"/>
              <a:gd name="connsiteY0" fmla="*/ 1072603 h 1072603"/>
              <a:gd name="connsiteX1" fmla="*/ 0 w 1091413"/>
              <a:gd name="connsiteY1" fmla="*/ 0 h 1072603"/>
              <a:gd name="connsiteX2" fmla="*/ 1091413 w 1091413"/>
              <a:gd name="connsiteY2" fmla="*/ 1072603 h 1072603"/>
              <a:gd name="connsiteX3" fmla="*/ 83413 w 1091413"/>
              <a:gd name="connsiteY3" fmla="*/ 1072603 h 1072603"/>
              <a:gd name="connsiteX0" fmla="*/ 79231 w 1087231"/>
              <a:gd name="connsiteY0" fmla="*/ 1069873 h 1069873"/>
              <a:gd name="connsiteX1" fmla="*/ 0 w 1087231"/>
              <a:gd name="connsiteY1" fmla="*/ 0 h 1069873"/>
              <a:gd name="connsiteX2" fmla="*/ 1087231 w 1087231"/>
              <a:gd name="connsiteY2" fmla="*/ 1069873 h 1069873"/>
              <a:gd name="connsiteX3" fmla="*/ 79231 w 1087231"/>
              <a:gd name="connsiteY3" fmla="*/ 1069873 h 1069873"/>
              <a:gd name="connsiteX0" fmla="*/ 62499 w 1070499"/>
              <a:gd name="connsiteY0" fmla="*/ 1075334 h 1075334"/>
              <a:gd name="connsiteX1" fmla="*/ 0 w 1070499"/>
              <a:gd name="connsiteY1" fmla="*/ 0 h 1075334"/>
              <a:gd name="connsiteX2" fmla="*/ 1070499 w 1070499"/>
              <a:gd name="connsiteY2" fmla="*/ 1075334 h 1075334"/>
              <a:gd name="connsiteX3" fmla="*/ 62499 w 1070499"/>
              <a:gd name="connsiteY3" fmla="*/ 1075334 h 1075334"/>
              <a:gd name="connsiteX0" fmla="*/ 66683 w 1074683"/>
              <a:gd name="connsiteY0" fmla="*/ 1075332 h 1075332"/>
              <a:gd name="connsiteX1" fmla="*/ 0 w 1074683"/>
              <a:gd name="connsiteY1" fmla="*/ 0 h 1075332"/>
              <a:gd name="connsiteX2" fmla="*/ 1074683 w 1074683"/>
              <a:gd name="connsiteY2" fmla="*/ 1075332 h 1075332"/>
              <a:gd name="connsiteX3" fmla="*/ 66683 w 1074683"/>
              <a:gd name="connsiteY3" fmla="*/ 1075332 h 1075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4683" h="1075332">
                <a:moveTo>
                  <a:pt x="66683" y="1075332"/>
                </a:moveTo>
                <a:lnTo>
                  <a:pt x="0" y="0"/>
                </a:lnTo>
                <a:lnTo>
                  <a:pt x="1074683" y="1075332"/>
                </a:lnTo>
                <a:lnTo>
                  <a:pt x="66683" y="1075332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80000"/>
                </a:schemeClr>
              </a:gs>
              <a:gs pos="100000">
                <a:schemeClr val="accent2">
                  <a:lumMod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ea typeface="+mj-ea"/>
            </a:endParaRPr>
          </a:p>
        </p:txBody>
      </p:sp>
      <p:sp>
        <p:nvSpPr>
          <p:cNvPr id="118" name="Isosceles Triangle 49">
            <a:extLst>
              <a:ext uri="{FF2B5EF4-FFF2-40B4-BE49-F238E27FC236}">
                <a16:creationId xmlns:a16="http://schemas.microsoft.com/office/drawing/2014/main" id="{67EC745E-D4B5-41EF-BAFE-2F2FDB00C7CB}"/>
              </a:ext>
            </a:extLst>
          </p:cNvPr>
          <p:cNvSpPr/>
          <p:nvPr/>
        </p:nvSpPr>
        <p:spPr>
          <a:xfrm rot="16200000">
            <a:off x="4709734" y="3563455"/>
            <a:ext cx="998749" cy="1790875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0 w 1035624"/>
              <a:gd name="connsiteY0" fmla="*/ 1085967 h 1085967"/>
              <a:gd name="connsiteX1" fmla="*/ 1035624 w 1035624"/>
              <a:gd name="connsiteY1" fmla="*/ 0 h 1085967"/>
              <a:gd name="connsiteX2" fmla="*/ 1008000 w 1035624"/>
              <a:gd name="connsiteY2" fmla="*/ 1085967 h 1085967"/>
              <a:gd name="connsiteX3" fmla="*/ 0 w 1035624"/>
              <a:gd name="connsiteY3" fmla="*/ 1085967 h 1085967"/>
              <a:gd name="connsiteX0" fmla="*/ 0 w 1060722"/>
              <a:gd name="connsiteY0" fmla="*/ 1075043 h 1075043"/>
              <a:gd name="connsiteX1" fmla="*/ 1060722 w 1060722"/>
              <a:gd name="connsiteY1" fmla="*/ 0 h 1075043"/>
              <a:gd name="connsiteX2" fmla="*/ 1008000 w 1060722"/>
              <a:gd name="connsiteY2" fmla="*/ 1075043 h 1075043"/>
              <a:gd name="connsiteX3" fmla="*/ 0 w 1060722"/>
              <a:gd name="connsiteY3" fmla="*/ 1075043 h 1075043"/>
              <a:gd name="connsiteX0" fmla="*/ 0 w 1069087"/>
              <a:gd name="connsiteY0" fmla="*/ 1075043 h 1075043"/>
              <a:gd name="connsiteX1" fmla="*/ 1069087 w 1069087"/>
              <a:gd name="connsiteY1" fmla="*/ 0 h 1075043"/>
              <a:gd name="connsiteX2" fmla="*/ 1008000 w 1069087"/>
              <a:gd name="connsiteY2" fmla="*/ 1075043 h 1075043"/>
              <a:gd name="connsiteX3" fmla="*/ 0 w 1069087"/>
              <a:gd name="connsiteY3" fmla="*/ 1075043 h 107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9087" h="1075043">
                <a:moveTo>
                  <a:pt x="0" y="1075043"/>
                </a:moveTo>
                <a:lnTo>
                  <a:pt x="1069087" y="0"/>
                </a:lnTo>
                <a:lnTo>
                  <a:pt x="1008000" y="1075043"/>
                </a:lnTo>
                <a:lnTo>
                  <a:pt x="0" y="1075043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80000"/>
                </a:schemeClr>
              </a:gs>
              <a:gs pos="100000">
                <a:schemeClr val="accent3">
                  <a:lumMod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ea typeface="+mj-ea"/>
            </a:endParaRPr>
          </a:p>
        </p:txBody>
      </p:sp>
      <p:sp>
        <p:nvSpPr>
          <p:cNvPr id="119" name="Isosceles Triangle 50">
            <a:extLst>
              <a:ext uri="{FF2B5EF4-FFF2-40B4-BE49-F238E27FC236}">
                <a16:creationId xmlns:a16="http://schemas.microsoft.com/office/drawing/2014/main" id="{4D5EDE1F-32FE-4567-87BE-6DBB0CA2BA4B}"/>
              </a:ext>
            </a:extLst>
          </p:cNvPr>
          <p:cNvSpPr/>
          <p:nvPr/>
        </p:nvSpPr>
        <p:spPr>
          <a:xfrm rot="16200000">
            <a:off x="4204772" y="4162408"/>
            <a:ext cx="2025426" cy="1774125"/>
          </a:xfrm>
          <a:custGeom>
            <a:avLst/>
            <a:gdLst>
              <a:gd name="connsiteX0" fmla="*/ 0 w 1008000"/>
              <a:gd name="connsiteY0" fmla="*/ 1096600 h 1096600"/>
              <a:gd name="connsiteX1" fmla="*/ 131856 w 1008000"/>
              <a:gd name="connsiteY1" fmla="*/ 0 h 1096600"/>
              <a:gd name="connsiteX2" fmla="*/ 1008000 w 1008000"/>
              <a:gd name="connsiteY2" fmla="*/ 1096600 h 1096600"/>
              <a:gd name="connsiteX3" fmla="*/ 0 w 1008000"/>
              <a:gd name="connsiteY3" fmla="*/ 1096600 h 1096600"/>
              <a:gd name="connsiteX0" fmla="*/ 0 w 2109512"/>
              <a:gd name="connsiteY0" fmla="*/ 1054069 h 1054069"/>
              <a:gd name="connsiteX1" fmla="*/ 2109512 w 2109512"/>
              <a:gd name="connsiteY1" fmla="*/ 0 h 1054069"/>
              <a:gd name="connsiteX2" fmla="*/ 1008000 w 2109512"/>
              <a:gd name="connsiteY2" fmla="*/ 1054069 h 1054069"/>
              <a:gd name="connsiteX3" fmla="*/ 0 w 2109512"/>
              <a:gd name="connsiteY3" fmla="*/ 1054069 h 1054069"/>
              <a:gd name="connsiteX0" fmla="*/ 0 w 2172255"/>
              <a:gd name="connsiteY0" fmla="*/ 1064989 h 1064989"/>
              <a:gd name="connsiteX1" fmla="*/ 2172255 w 2172255"/>
              <a:gd name="connsiteY1" fmla="*/ 0 h 1064989"/>
              <a:gd name="connsiteX2" fmla="*/ 1008000 w 2172255"/>
              <a:gd name="connsiteY2" fmla="*/ 1064989 h 1064989"/>
              <a:gd name="connsiteX3" fmla="*/ 0 w 2172255"/>
              <a:gd name="connsiteY3" fmla="*/ 1064989 h 1064989"/>
              <a:gd name="connsiteX0" fmla="*/ 0 w 2168072"/>
              <a:gd name="connsiteY0" fmla="*/ 1064989 h 1064989"/>
              <a:gd name="connsiteX1" fmla="*/ 2168072 w 2168072"/>
              <a:gd name="connsiteY1" fmla="*/ 0 h 1064989"/>
              <a:gd name="connsiteX2" fmla="*/ 1008000 w 2168072"/>
              <a:gd name="connsiteY2" fmla="*/ 1064989 h 1064989"/>
              <a:gd name="connsiteX3" fmla="*/ 0 w 2168072"/>
              <a:gd name="connsiteY3" fmla="*/ 1064989 h 106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072" h="1064989">
                <a:moveTo>
                  <a:pt x="0" y="1064989"/>
                </a:moveTo>
                <a:lnTo>
                  <a:pt x="2168072" y="0"/>
                </a:lnTo>
                <a:lnTo>
                  <a:pt x="1008000" y="1064989"/>
                </a:lnTo>
                <a:lnTo>
                  <a:pt x="0" y="1064989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80000"/>
                </a:schemeClr>
              </a:gs>
              <a:gs pos="100000">
                <a:schemeClr val="accent4">
                  <a:lumMod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ea typeface="+mj-ea"/>
            </a:endParaRPr>
          </a:p>
        </p:txBody>
      </p:sp>
      <p:grpSp>
        <p:nvGrpSpPr>
          <p:cNvPr id="120" name="Group 18">
            <a:extLst>
              <a:ext uri="{FF2B5EF4-FFF2-40B4-BE49-F238E27FC236}">
                <a16:creationId xmlns:a16="http://schemas.microsoft.com/office/drawing/2014/main" id="{B8004642-D57E-42DC-91FD-87661DDBAAFE}"/>
              </a:ext>
            </a:extLst>
          </p:cNvPr>
          <p:cNvGrpSpPr/>
          <p:nvPr/>
        </p:nvGrpSpPr>
        <p:grpSpPr>
          <a:xfrm>
            <a:off x="859454" y="1825980"/>
            <a:ext cx="4120925" cy="965100"/>
            <a:chOff x="803640" y="3261093"/>
            <a:chExt cx="2059657" cy="965099"/>
          </a:xfrm>
        </p:grpSpPr>
        <p:sp>
          <p:nvSpPr>
            <p:cNvPr id="121" name="TextBox 19">
              <a:extLst>
                <a:ext uri="{FF2B5EF4-FFF2-40B4-BE49-F238E27FC236}">
                  <a16:creationId xmlns:a16="http://schemas.microsoft.com/office/drawing/2014/main" id="{A761D96F-87F3-4426-931E-18D9B5553C7C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  <a:cs typeface="Arial" pitchFamily="34" charset="0"/>
                </a:rPr>
                <a:t>You can simply impress your audience and add a unique zing and appeal to your Presentations.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  <a:cs typeface="Arial" pitchFamily="34" charset="0"/>
                </a:rPr>
                <a:t>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Arial" pitchFamily="34" charset="0"/>
              </a:endParaRPr>
            </a:p>
          </p:txBody>
        </p:sp>
        <p:sp>
          <p:nvSpPr>
            <p:cNvPr id="122" name="TextBox 20">
              <a:extLst>
                <a:ext uri="{FF2B5EF4-FFF2-40B4-BE49-F238E27FC236}">
                  <a16:creationId xmlns:a16="http://schemas.microsoft.com/office/drawing/2014/main" id="{5130AECD-4775-4604-B1AB-45FCB83FF109}"/>
                </a:ext>
              </a:extLst>
            </p:cNvPr>
            <p:cNvSpPr txBox="1"/>
            <p:nvPr/>
          </p:nvSpPr>
          <p:spPr>
            <a:xfrm>
              <a:off x="803640" y="3261093"/>
              <a:ext cx="2059657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  <a:cs typeface="Arial" pitchFamily="34" charset="0"/>
                </a:rPr>
                <a:t>Your Text  Here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Arial" pitchFamily="34" charset="0"/>
              </a:endParaRPr>
            </a:p>
          </p:txBody>
        </p:sp>
      </p:grpSp>
      <p:grpSp>
        <p:nvGrpSpPr>
          <p:cNvPr id="123" name="Group 21">
            <a:extLst>
              <a:ext uri="{FF2B5EF4-FFF2-40B4-BE49-F238E27FC236}">
                <a16:creationId xmlns:a16="http://schemas.microsoft.com/office/drawing/2014/main" id="{DC8A6063-17BB-4758-8C2E-A20B02CF92F2}"/>
              </a:ext>
            </a:extLst>
          </p:cNvPr>
          <p:cNvGrpSpPr/>
          <p:nvPr/>
        </p:nvGrpSpPr>
        <p:grpSpPr>
          <a:xfrm>
            <a:off x="7334857" y="1942759"/>
            <a:ext cx="3670314" cy="678692"/>
            <a:chOff x="803640" y="3362835"/>
            <a:chExt cx="2059657" cy="678692"/>
          </a:xfrm>
        </p:grpSpPr>
        <p:sp>
          <p:nvSpPr>
            <p:cNvPr id="124" name="TextBox 22">
              <a:extLst>
                <a:ext uri="{FF2B5EF4-FFF2-40B4-BE49-F238E27FC236}">
                  <a16:creationId xmlns:a16="http://schemas.microsoft.com/office/drawing/2014/main" id="{30C4157A-7CE0-4122-AE7B-EEB7B7732218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ea typeface="+mj-ea"/>
                  <a:cs typeface="Arial" pitchFamily="34" charset="0"/>
                </a:rPr>
                <a:t>You can simply impress your audience and add a unique zing and appeal to your Presentations.      </a:t>
              </a:r>
              <a:endParaRPr lang="ko-KR" altLang="en-US" sz="1200" dirty="0">
                <a:solidFill>
                  <a:schemeClr val="bg1"/>
                </a:solidFill>
                <a:ea typeface="+mj-ea"/>
                <a:cs typeface="Arial" pitchFamily="34" charset="0"/>
              </a:endParaRPr>
            </a:p>
          </p:txBody>
        </p:sp>
        <p:sp>
          <p:nvSpPr>
            <p:cNvPr id="125" name="TextBox 23">
              <a:extLst>
                <a:ext uri="{FF2B5EF4-FFF2-40B4-BE49-F238E27FC236}">
                  <a16:creationId xmlns:a16="http://schemas.microsoft.com/office/drawing/2014/main" id="{3D7D29D7-7480-45EC-BD4C-288B5019CCDC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ea typeface="+mj-ea"/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bg1"/>
                </a:solidFill>
                <a:ea typeface="+mj-ea"/>
                <a:cs typeface="Arial" pitchFamily="34" charset="0"/>
              </a:endParaRPr>
            </a:p>
          </p:txBody>
        </p:sp>
      </p:grpSp>
      <p:grpSp>
        <p:nvGrpSpPr>
          <p:cNvPr id="126" name="Group 24">
            <a:extLst>
              <a:ext uri="{FF2B5EF4-FFF2-40B4-BE49-F238E27FC236}">
                <a16:creationId xmlns:a16="http://schemas.microsoft.com/office/drawing/2014/main" id="{C5E7A22F-5A76-49AD-A29F-411B234A716A}"/>
              </a:ext>
            </a:extLst>
          </p:cNvPr>
          <p:cNvGrpSpPr/>
          <p:nvPr/>
        </p:nvGrpSpPr>
        <p:grpSpPr>
          <a:xfrm>
            <a:off x="7334857" y="3045821"/>
            <a:ext cx="3670314" cy="678692"/>
            <a:chOff x="803640" y="3362835"/>
            <a:chExt cx="2059657" cy="678692"/>
          </a:xfrm>
        </p:grpSpPr>
        <p:sp>
          <p:nvSpPr>
            <p:cNvPr id="127" name="TextBox 25">
              <a:extLst>
                <a:ext uri="{FF2B5EF4-FFF2-40B4-BE49-F238E27FC236}">
                  <a16:creationId xmlns:a16="http://schemas.microsoft.com/office/drawing/2014/main" id="{AB7D5330-4C11-4C7F-94FA-9B2EFD4AAA2E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ea typeface="+mj-ea"/>
                  <a:cs typeface="Arial" pitchFamily="34" charset="0"/>
                </a:rPr>
                <a:t>You can simply impress your audience and add a unique zing and appeal to your Presentations.      </a:t>
              </a:r>
              <a:endParaRPr lang="ko-KR" altLang="en-US" sz="1200" dirty="0">
                <a:solidFill>
                  <a:schemeClr val="bg1"/>
                </a:solidFill>
                <a:ea typeface="+mj-ea"/>
                <a:cs typeface="Arial" pitchFamily="34" charset="0"/>
              </a:endParaRPr>
            </a:p>
          </p:txBody>
        </p:sp>
        <p:sp>
          <p:nvSpPr>
            <p:cNvPr id="134" name="TextBox 26">
              <a:extLst>
                <a:ext uri="{FF2B5EF4-FFF2-40B4-BE49-F238E27FC236}">
                  <a16:creationId xmlns:a16="http://schemas.microsoft.com/office/drawing/2014/main" id="{2ED4E518-3A07-4C6D-B2BB-D71C10C635DB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ea typeface="+mj-ea"/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bg1"/>
                </a:solidFill>
                <a:ea typeface="+mj-ea"/>
                <a:cs typeface="Arial" pitchFamily="34" charset="0"/>
              </a:endParaRPr>
            </a:p>
          </p:txBody>
        </p:sp>
      </p:grpSp>
      <p:grpSp>
        <p:nvGrpSpPr>
          <p:cNvPr id="135" name="Group 27">
            <a:extLst>
              <a:ext uri="{FF2B5EF4-FFF2-40B4-BE49-F238E27FC236}">
                <a16:creationId xmlns:a16="http://schemas.microsoft.com/office/drawing/2014/main" id="{B956B900-9F70-4168-A906-AF12603027FF}"/>
              </a:ext>
            </a:extLst>
          </p:cNvPr>
          <p:cNvGrpSpPr/>
          <p:nvPr/>
        </p:nvGrpSpPr>
        <p:grpSpPr>
          <a:xfrm>
            <a:off x="7334857" y="4148882"/>
            <a:ext cx="3670314" cy="678692"/>
            <a:chOff x="803640" y="3362835"/>
            <a:chExt cx="2059657" cy="678692"/>
          </a:xfrm>
        </p:grpSpPr>
        <p:sp>
          <p:nvSpPr>
            <p:cNvPr id="136" name="TextBox 28">
              <a:extLst>
                <a:ext uri="{FF2B5EF4-FFF2-40B4-BE49-F238E27FC236}">
                  <a16:creationId xmlns:a16="http://schemas.microsoft.com/office/drawing/2014/main" id="{A8A03DEE-B682-4520-834D-CA5CAB48A08A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ea typeface="+mj-ea"/>
                  <a:cs typeface="Arial" pitchFamily="34" charset="0"/>
                </a:rPr>
                <a:t>You can simply impress your audience and add a unique zing and appeal to your Presentations.      </a:t>
              </a:r>
              <a:endParaRPr lang="ko-KR" altLang="en-US" sz="1200" dirty="0">
                <a:solidFill>
                  <a:schemeClr val="bg1"/>
                </a:solidFill>
                <a:ea typeface="+mj-ea"/>
                <a:cs typeface="Arial" pitchFamily="34" charset="0"/>
              </a:endParaRPr>
            </a:p>
          </p:txBody>
        </p:sp>
        <p:sp>
          <p:nvSpPr>
            <p:cNvPr id="137" name="TextBox 29">
              <a:extLst>
                <a:ext uri="{FF2B5EF4-FFF2-40B4-BE49-F238E27FC236}">
                  <a16:creationId xmlns:a16="http://schemas.microsoft.com/office/drawing/2014/main" id="{C479E960-8797-4A61-B4BE-7A826743A5F4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ea typeface="+mj-ea"/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bg1"/>
                </a:solidFill>
                <a:ea typeface="+mj-ea"/>
                <a:cs typeface="Arial" pitchFamily="34" charset="0"/>
              </a:endParaRPr>
            </a:p>
          </p:txBody>
        </p:sp>
      </p:grpSp>
      <p:grpSp>
        <p:nvGrpSpPr>
          <p:cNvPr id="138" name="Group 30">
            <a:extLst>
              <a:ext uri="{FF2B5EF4-FFF2-40B4-BE49-F238E27FC236}">
                <a16:creationId xmlns:a16="http://schemas.microsoft.com/office/drawing/2014/main" id="{5000E1C6-0C34-4FF1-A1C7-967074AF14B5}"/>
              </a:ext>
            </a:extLst>
          </p:cNvPr>
          <p:cNvGrpSpPr/>
          <p:nvPr/>
        </p:nvGrpSpPr>
        <p:grpSpPr>
          <a:xfrm>
            <a:off x="7334857" y="5251943"/>
            <a:ext cx="3670314" cy="678692"/>
            <a:chOff x="803640" y="3362835"/>
            <a:chExt cx="2059657" cy="678692"/>
          </a:xfrm>
        </p:grpSpPr>
        <p:sp>
          <p:nvSpPr>
            <p:cNvPr id="139" name="TextBox 31">
              <a:extLst>
                <a:ext uri="{FF2B5EF4-FFF2-40B4-BE49-F238E27FC236}">
                  <a16:creationId xmlns:a16="http://schemas.microsoft.com/office/drawing/2014/main" id="{02F53275-D851-4C6F-B71E-8E5C62F66CDC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ea typeface="+mj-ea"/>
                  <a:cs typeface="Arial" pitchFamily="34" charset="0"/>
                </a:rPr>
                <a:t>You can simply impress your audience and add a unique zing and appeal to your Presentations.      </a:t>
              </a:r>
              <a:endParaRPr lang="ko-KR" altLang="en-US" sz="1200" dirty="0">
                <a:solidFill>
                  <a:schemeClr val="bg1"/>
                </a:solidFill>
                <a:ea typeface="+mj-ea"/>
                <a:cs typeface="Arial" pitchFamily="34" charset="0"/>
              </a:endParaRPr>
            </a:p>
          </p:txBody>
        </p:sp>
        <p:sp>
          <p:nvSpPr>
            <p:cNvPr id="140" name="TextBox 32">
              <a:extLst>
                <a:ext uri="{FF2B5EF4-FFF2-40B4-BE49-F238E27FC236}">
                  <a16:creationId xmlns:a16="http://schemas.microsoft.com/office/drawing/2014/main" id="{12B3FEEB-D074-4D86-B3AC-123F8518A743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ea typeface="+mj-ea"/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bg1"/>
                </a:solidFill>
                <a:ea typeface="+mj-ea"/>
                <a:cs typeface="Arial" pitchFamily="34" charset="0"/>
              </a:endParaRPr>
            </a:p>
          </p:txBody>
        </p:sp>
      </p:grpSp>
      <p:sp>
        <p:nvSpPr>
          <p:cNvPr id="141" name="Rounded Rectangle 1">
            <a:extLst>
              <a:ext uri="{FF2B5EF4-FFF2-40B4-BE49-F238E27FC236}">
                <a16:creationId xmlns:a16="http://schemas.microsoft.com/office/drawing/2014/main" id="{3B1472BB-2E6C-427C-ADC2-2EADFE410417}"/>
              </a:ext>
            </a:extLst>
          </p:cNvPr>
          <p:cNvSpPr>
            <a:spLocks noChangeAspect="1"/>
          </p:cNvSpPr>
          <p:nvPr/>
        </p:nvSpPr>
        <p:spPr>
          <a:xfrm>
            <a:off x="6496798" y="4217373"/>
            <a:ext cx="597192" cy="540000"/>
          </a:xfrm>
          <a:custGeom>
            <a:avLst/>
            <a:gdLst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866557 w 3986472"/>
              <a:gd name="connsiteY4" fmla="*/ 1448924 h 3604689"/>
              <a:gd name="connsiteX5" fmla="*/ 3372472 w 3986472"/>
              <a:gd name="connsiteY5" fmla="*/ 1943009 h 3604689"/>
              <a:gd name="connsiteX6" fmla="*/ 3737586 w 3986472"/>
              <a:gd name="connsiteY6" fmla="*/ 2520272 h 3604689"/>
              <a:gd name="connsiteX7" fmla="*/ 3749916 w 3986472"/>
              <a:gd name="connsiteY7" fmla="*/ 2520646 h 3604689"/>
              <a:gd name="connsiteX8" fmla="*/ 3739535 w 3986472"/>
              <a:gd name="connsiteY8" fmla="*/ 2531027 h 3604689"/>
              <a:gd name="connsiteX9" fmla="*/ 3741790 w 3986472"/>
              <a:gd name="connsiteY9" fmla="*/ 2543468 h 3604689"/>
              <a:gd name="connsiteX10" fmla="*/ 2667555 w 3986472"/>
              <a:gd name="connsiteY10" fmla="*/ 3603007 h 3604689"/>
              <a:gd name="connsiteX11" fmla="*/ 1617559 w 3986472"/>
              <a:gd name="connsiteY11" fmla="*/ 3571118 h 3604689"/>
              <a:gd name="connsiteX12" fmla="*/ 2628063 w 3986472"/>
              <a:gd name="connsiteY12" fmla="*/ 2560614 h 3604689"/>
              <a:gd name="connsiteX13" fmla="*/ 1908216 w 3986472"/>
              <a:gd name="connsiteY13" fmla="*/ 2538753 h 3604689"/>
              <a:gd name="connsiteX14" fmla="*/ 2569809 w 3986472"/>
              <a:gd name="connsiteY14" fmla="*/ 1877159 h 3604689"/>
              <a:gd name="connsiteX15" fmla="*/ 1999634 w 3986472"/>
              <a:gd name="connsiteY15" fmla="*/ 1877159 h 3604689"/>
              <a:gd name="connsiteX16" fmla="*/ 185337 w 3986472"/>
              <a:gd name="connsiteY16" fmla="*/ 3604689 h 3604689"/>
              <a:gd name="connsiteX17" fmla="*/ 185337 w 3986472"/>
              <a:gd name="connsiteY17" fmla="*/ 2751226 h 3604689"/>
              <a:gd name="connsiteX18" fmla="*/ 185337 w 3986472"/>
              <a:gd name="connsiteY18" fmla="*/ 2535971 h 3604689"/>
              <a:gd name="connsiteX19" fmla="*/ 185337 w 3986472"/>
              <a:gd name="connsiteY19" fmla="*/ 302954 h 3604689"/>
              <a:gd name="connsiteX20" fmla="*/ 116958 w 3986472"/>
              <a:gd name="connsiteY20" fmla="*/ 302954 h 3604689"/>
              <a:gd name="connsiteX21" fmla="*/ 0 w 3986472"/>
              <a:gd name="connsiteY21" fmla="*/ 185996 h 3604689"/>
              <a:gd name="connsiteX22" fmla="*/ 0 w 3986472"/>
              <a:gd name="connsiteY22" fmla="*/ 131880 h 3604689"/>
              <a:gd name="connsiteX23" fmla="*/ 116958 w 3986472"/>
              <a:gd name="connsiteY23" fmla="*/ 14922 h 3604689"/>
              <a:gd name="connsiteX24" fmla="*/ 1076491 w 3986472"/>
              <a:gd name="connsiteY24" fmla="*/ 14922 h 3604689"/>
              <a:gd name="connsiteX25" fmla="*/ 1193449 w 3986472"/>
              <a:gd name="connsiteY25" fmla="*/ 131880 h 3604689"/>
              <a:gd name="connsiteX26" fmla="*/ 1193449 w 3986472"/>
              <a:gd name="connsiteY26" fmla="*/ 185996 h 3604689"/>
              <a:gd name="connsiteX27" fmla="*/ 1076491 w 3986472"/>
              <a:gd name="connsiteY27" fmla="*/ 302954 h 3604689"/>
              <a:gd name="connsiteX28" fmla="*/ 1028167 w 3986472"/>
              <a:gd name="connsiteY28" fmla="*/ 302954 h 3604689"/>
              <a:gd name="connsiteX29" fmla="*/ 1028167 w 3986472"/>
              <a:gd name="connsiteY29" fmla="*/ 1733448 h 3604689"/>
              <a:gd name="connsiteX30" fmla="*/ 2848679 w 3986472"/>
              <a:gd name="connsiteY30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866557 w 3986472"/>
              <a:gd name="connsiteY4" fmla="*/ 1448924 h 3604689"/>
              <a:gd name="connsiteX5" fmla="*/ 3372472 w 3986472"/>
              <a:gd name="connsiteY5" fmla="*/ 1943009 h 3604689"/>
              <a:gd name="connsiteX6" fmla="*/ 3737586 w 3986472"/>
              <a:gd name="connsiteY6" fmla="*/ 2520272 h 3604689"/>
              <a:gd name="connsiteX7" fmla="*/ 3749916 w 3986472"/>
              <a:gd name="connsiteY7" fmla="*/ 2520646 h 3604689"/>
              <a:gd name="connsiteX8" fmla="*/ 3741790 w 3986472"/>
              <a:gd name="connsiteY8" fmla="*/ 2543468 h 3604689"/>
              <a:gd name="connsiteX9" fmla="*/ 2667555 w 3986472"/>
              <a:gd name="connsiteY9" fmla="*/ 3603007 h 3604689"/>
              <a:gd name="connsiteX10" fmla="*/ 1617559 w 3986472"/>
              <a:gd name="connsiteY10" fmla="*/ 3571118 h 3604689"/>
              <a:gd name="connsiteX11" fmla="*/ 2628063 w 3986472"/>
              <a:gd name="connsiteY11" fmla="*/ 2560614 h 3604689"/>
              <a:gd name="connsiteX12" fmla="*/ 1908216 w 3986472"/>
              <a:gd name="connsiteY12" fmla="*/ 2538753 h 3604689"/>
              <a:gd name="connsiteX13" fmla="*/ 2569809 w 3986472"/>
              <a:gd name="connsiteY13" fmla="*/ 1877159 h 3604689"/>
              <a:gd name="connsiteX14" fmla="*/ 1999634 w 3986472"/>
              <a:gd name="connsiteY14" fmla="*/ 1877159 h 3604689"/>
              <a:gd name="connsiteX15" fmla="*/ 185337 w 3986472"/>
              <a:gd name="connsiteY15" fmla="*/ 3604689 h 3604689"/>
              <a:gd name="connsiteX16" fmla="*/ 185337 w 3986472"/>
              <a:gd name="connsiteY16" fmla="*/ 2751226 h 3604689"/>
              <a:gd name="connsiteX17" fmla="*/ 185337 w 3986472"/>
              <a:gd name="connsiteY17" fmla="*/ 2535971 h 3604689"/>
              <a:gd name="connsiteX18" fmla="*/ 185337 w 3986472"/>
              <a:gd name="connsiteY18" fmla="*/ 302954 h 3604689"/>
              <a:gd name="connsiteX19" fmla="*/ 116958 w 3986472"/>
              <a:gd name="connsiteY19" fmla="*/ 302954 h 3604689"/>
              <a:gd name="connsiteX20" fmla="*/ 0 w 3986472"/>
              <a:gd name="connsiteY20" fmla="*/ 185996 h 3604689"/>
              <a:gd name="connsiteX21" fmla="*/ 0 w 3986472"/>
              <a:gd name="connsiteY21" fmla="*/ 131880 h 3604689"/>
              <a:gd name="connsiteX22" fmla="*/ 116958 w 3986472"/>
              <a:gd name="connsiteY22" fmla="*/ 14922 h 3604689"/>
              <a:gd name="connsiteX23" fmla="*/ 1076491 w 3986472"/>
              <a:gd name="connsiteY23" fmla="*/ 14922 h 3604689"/>
              <a:gd name="connsiteX24" fmla="*/ 1193449 w 3986472"/>
              <a:gd name="connsiteY24" fmla="*/ 131880 h 3604689"/>
              <a:gd name="connsiteX25" fmla="*/ 1193449 w 3986472"/>
              <a:gd name="connsiteY25" fmla="*/ 185996 h 3604689"/>
              <a:gd name="connsiteX26" fmla="*/ 1076491 w 3986472"/>
              <a:gd name="connsiteY26" fmla="*/ 302954 h 3604689"/>
              <a:gd name="connsiteX27" fmla="*/ 1028167 w 3986472"/>
              <a:gd name="connsiteY27" fmla="*/ 302954 h 3604689"/>
              <a:gd name="connsiteX28" fmla="*/ 1028167 w 3986472"/>
              <a:gd name="connsiteY28" fmla="*/ 1733448 h 3604689"/>
              <a:gd name="connsiteX29" fmla="*/ 2848679 w 3986472"/>
              <a:gd name="connsiteY29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866557 w 3986472"/>
              <a:gd name="connsiteY4" fmla="*/ 1448924 h 3604689"/>
              <a:gd name="connsiteX5" fmla="*/ 3372472 w 3986472"/>
              <a:gd name="connsiteY5" fmla="*/ 1943009 h 3604689"/>
              <a:gd name="connsiteX6" fmla="*/ 3737586 w 3986472"/>
              <a:gd name="connsiteY6" fmla="*/ 2520272 h 3604689"/>
              <a:gd name="connsiteX7" fmla="*/ 3749916 w 3986472"/>
              <a:gd name="connsiteY7" fmla="*/ 2520646 h 3604689"/>
              <a:gd name="connsiteX8" fmla="*/ 2667555 w 3986472"/>
              <a:gd name="connsiteY8" fmla="*/ 3603007 h 3604689"/>
              <a:gd name="connsiteX9" fmla="*/ 1617559 w 3986472"/>
              <a:gd name="connsiteY9" fmla="*/ 3571118 h 3604689"/>
              <a:gd name="connsiteX10" fmla="*/ 2628063 w 3986472"/>
              <a:gd name="connsiteY10" fmla="*/ 2560614 h 3604689"/>
              <a:gd name="connsiteX11" fmla="*/ 1908216 w 3986472"/>
              <a:gd name="connsiteY11" fmla="*/ 2538753 h 3604689"/>
              <a:gd name="connsiteX12" fmla="*/ 2569809 w 3986472"/>
              <a:gd name="connsiteY12" fmla="*/ 1877159 h 3604689"/>
              <a:gd name="connsiteX13" fmla="*/ 1999634 w 3986472"/>
              <a:gd name="connsiteY13" fmla="*/ 1877159 h 3604689"/>
              <a:gd name="connsiteX14" fmla="*/ 185337 w 3986472"/>
              <a:gd name="connsiteY14" fmla="*/ 3604689 h 3604689"/>
              <a:gd name="connsiteX15" fmla="*/ 185337 w 3986472"/>
              <a:gd name="connsiteY15" fmla="*/ 2751226 h 3604689"/>
              <a:gd name="connsiteX16" fmla="*/ 185337 w 3986472"/>
              <a:gd name="connsiteY16" fmla="*/ 2535971 h 3604689"/>
              <a:gd name="connsiteX17" fmla="*/ 185337 w 3986472"/>
              <a:gd name="connsiteY17" fmla="*/ 302954 h 3604689"/>
              <a:gd name="connsiteX18" fmla="*/ 116958 w 3986472"/>
              <a:gd name="connsiteY18" fmla="*/ 302954 h 3604689"/>
              <a:gd name="connsiteX19" fmla="*/ 0 w 3986472"/>
              <a:gd name="connsiteY19" fmla="*/ 185996 h 3604689"/>
              <a:gd name="connsiteX20" fmla="*/ 0 w 3986472"/>
              <a:gd name="connsiteY20" fmla="*/ 131880 h 3604689"/>
              <a:gd name="connsiteX21" fmla="*/ 116958 w 3986472"/>
              <a:gd name="connsiteY21" fmla="*/ 14922 h 3604689"/>
              <a:gd name="connsiteX22" fmla="*/ 1076491 w 3986472"/>
              <a:gd name="connsiteY22" fmla="*/ 14922 h 3604689"/>
              <a:gd name="connsiteX23" fmla="*/ 1193449 w 3986472"/>
              <a:gd name="connsiteY23" fmla="*/ 131880 h 3604689"/>
              <a:gd name="connsiteX24" fmla="*/ 1193449 w 3986472"/>
              <a:gd name="connsiteY24" fmla="*/ 185996 h 3604689"/>
              <a:gd name="connsiteX25" fmla="*/ 1076491 w 3986472"/>
              <a:gd name="connsiteY25" fmla="*/ 302954 h 3604689"/>
              <a:gd name="connsiteX26" fmla="*/ 1028167 w 3986472"/>
              <a:gd name="connsiteY26" fmla="*/ 302954 h 3604689"/>
              <a:gd name="connsiteX27" fmla="*/ 1028167 w 3986472"/>
              <a:gd name="connsiteY27" fmla="*/ 1733448 h 3604689"/>
              <a:gd name="connsiteX28" fmla="*/ 2848679 w 3986472"/>
              <a:gd name="connsiteY28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866557 w 3986472"/>
              <a:gd name="connsiteY4" fmla="*/ 1448924 h 3604689"/>
              <a:gd name="connsiteX5" fmla="*/ 3372472 w 3986472"/>
              <a:gd name="connsiteY5" fmla="*/ 1943009 h 3604689"/>
              <a:gd name="connsiteX6" fmla="*/ 3737586 w 3986472"/>
              <a:gd name="connsiteY6" fmla="*/ 2520272 h 3604689"/>
              <a:gd name="connsiteX7" fmla="*/ 2667555 w 3986472"/>
              <a:gd name="connsiteY7" fmla="*/ 3603007 h 3604689"/>
              <a:gd name="connsiteX8" fmla="*/ 1617559 w 3986472"/>
              <a:gd name="connsiteY8" fmla="*/ 3571118 h 3604689"/>
              <a:gd name="connsiteX9" fmla="*/ 2628063 w 3986472"/>
              <a:gd name="connsiteY9" fmla="*/ 2560614 h 3604689"/>
              <a:gd name="connsiteX10" fmla="*/ 1908216 w 3986472"/>
              <a:gd name="connsiteY10" fmla="*/ 2538753 h 3604689"/>
              <a:gd name="connsiteX11" fmla="*/ 2569809 w 3986472"/>
              <a:gd name="connsiteY11" fmla="*/ 1877159 h 3604689"/>
              <a:gd name="connsiteX12" fmla="*/ 1999634 w 3986472"/>
              <a:gd name="connsiteY12" fmla="*/ 1877159 h 3604689"/>
              <a:gd name="connsiteX13" fmla="*/ 185337 w 3986472"/>
              <a:gd name="connsiteY13" fmla="*/ 3604689 h 3604689"/>
              <a:gd name="connsiteX14" fmla="*/ 185337 w 3986472"/>
              <a:gd name="connsiteY14" fmla="*/ 2751226 h 3604689"/>
              <a:gd name="connsiteX15" fmla="*/ 185337 w 3986472"/>
              <a:gd name="connsiteY15" fmla="*/ 2535971 h 3604689"/>
              <a:gd name="connsiteX16" fmla="*/ 185337 w 3986472"/>
              <a:gd name="connsiteY16" fmla="*/ 302954 h 3604689"/>
              <a:gd name="connsiteX17" fmla="*/ 116958 w 3986472"/>
              <a:gd name="connsiteY17" fmla="*/ 302954 h 3604689"/>
              <a:gd name="connsiteX18" fmla="*/ 0 w 3986472"/>
              <a:gd name="connsiteY18" fmla="*/ 185996 h 3604689"/>
              <a:gd name="connsiteX19" fmla="*/ 0 w 3986472"/>
              <a:gd name="connsiteY19" fmla="*/ 131880 h 3604689"/>
              <a:gd name="connsiteX20" fmla="*/ 116958 w 3986472"/>
              <a:gd name="connsiteY20" fmla="*/ 14922 h 3604689"/>
              <a:gd name="connsiteX21" fmla="*/ 1076491 w 3986472"/>
              <a:gd name="connsiteY21" fmla="*/ 14922 h 3604689"/>
              <a:gd name="connsiteX22" fmla="*/ 1193449 w 3986472"/>
              <a:gd name="connsiteY22" fmla="*/ 131880 h 3604689"/>
              <a:gd name="connsiteX23" fmla="*/ 1193449 w 3986472"/>
              <a:gd name="connsiteY23" fmla="*/ 185996 h 3604689"/>
              <a:gd name="connsiteX24" fmla="*/ 1076491 w 3986472"/>
              <a:gd name="connsiteY24" fmla="*/ 302954 h 3604689"/>
              <a:gd name="connsiteX25" fmla="*/ 1028167 w 3986472"/>
              <a:gd name="connsiteY25" fmla="*/ 302954 h 3604689"/>
              <a:gd name="connsiteX26" fmla="*/ 1028167 w 3986472"/>
              <a:gd name="connsiteY26" fmla="*/ 1733448 h 3604689"/>
              <a:gd name="connsiteX27" fmla="*/ 2848679 w 3986472"/>
              <a:gd name="connsiteY27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866557 w 3986472"/>
              <a:gd name="connsiteY4" fmla="*/ 1448924 h 3604689"/>
              <a:gd name="connsiteX5" fmla="*/ 3372472 w 3986472"/>
              <a:gd name="connsiteY5" fmla="*/ 1943009 h 3604689"/>
              <a:gd name="connsiteX6" fmla="*/ 3695056 w 3986472"/>
              <a:gd name="connsiteY6" fmla="*/ 2520272 h 3604689"/>
              <a:gd name="connsiteX7" fmla="*/ 2667555 w 3986472"/>
              <a:gd name="connsiteY7" fmla="*/ 3603007 h 3604689"/>
              <a:gd name="connsiteX8" fmla="*/ 1617559 w 3986472"/>
              <a:gd name="connsiteY8" fmla="*/ 3571118 h 3604689"/>
              <a:gd name="connsiteX9" fmla="*/ 2628063 w 3986472"/>
              <a:gd name="connsiteY9" fmla="*/ 2560614 h 3604689"/>
              <a:gd name="connsiteX10" fmla="*/ 1908216 w 3986472"/>
              <a:gd name="connsiteY10" fmla="*/ 2538753 h 3604689"/>
              <a:gd name="connsiteX11" fmla="*/ 2569809 w 3986472"/>
              <a:gd name="connsiteY11" fmla="*/ 1877159 h 3604689"/>
              <a:gd name="connsiteX12" fmla="*/ 1999634 w 3986472"/>
              <a:gd name="connsiteY12" fmla="*/ 1877159 h 3604689"/>
              <a:gd name="connsiteX13" fmla="*/ 185337 w 3986472"/>
              <a:gd name="connsiteY13" fmla="*/ 3604689 h 3604689"/>
              <a:gd name="connsiteX14" fmla="*/ 185337 w 3986472"/>
              <a:gd name="connsiteY14" fmla="*/ 2751226 h 3604689"/>
              <a:gd name="connsiteX15" fmla="*/ 185337 w 3986472"/>
              <a:gd name="connsiteY15" fmla="*/ 2535971 h 3604689"/>
              <a:gd name="connsiteX16" fmla="*/ 185337 w 3986472"/>
              <a:gd name="connsiteY16" fmla="*/ 302954 h 3604689"/>
              <a:gd name="connsiteX17" fmla="*/ 116958 w 3986472"/>
              <a:gd name="connsiteY17" fmla="*/ 302954 h 3604689"/>
              <a:gd name="connsiteX18" fmla="*/ 0 w 3986472"/>
              <a:gd name="connsiteY18" fmla="*/ 185996 h 3604689"/>
              <a:gd name="connsiteX19" fmla="*/ 0 w 3986472"/>
              <a:gd name="connsiteY19" fmla="*/ 131880 h 3604689"/>
              <a:gd name="connsiteX20" fmla="*/ 116958 w 3986472"/>
              <a:gd name="connsiteY20" fmla="*/ 14922 h 3604689"/>
              <a:gd name="connsiteX21" fmla="*/ 1076491 w 3986472"/>
              <a:gd name="connsiteY21" fmla="*/ 14922 h 3604689"/>
              <a:gd name="connsiteX22" fmla="*/ 1193449 w 3986472"/>
              <a:gd name="connsiteY22" fmla="*/ 131880 h 3604689"/>
              <a:gd name="connsiteX23" fmla="*/ 1193449 w 3986472"/>
              <a:gd name="connsiteY23" fmla="*/ 185996 h 3604689"/>
              <a:gd name="connsiteX24" fmla="*/ 1076491 w 3986472"/>
              <a:gd name="connsiteY24" fmla="*/ 302954 h 3604689"/>
              <a:gd name="connsiteX25" fmla="*/ 1028167 w 3986472"/>
              <a:gd name="connsiteY25" fmla="*/ 302954 h 3604689"/>
              <a:gd name="connsiteX26" fmla="*/ 1028167 w 3986472"/>
              <a:gd name="connsiteY26" fmla="*/ 1733448 h 3604689"/>
              <a:gd name="connsiteX27" fmla="*/ 2848679 w 3986472"/>
              <a:gd name="connsiteY27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866557 w 3986472"/>
              <a:gd name="connsiteY4" fmla="*/ 1448924 h 3604689"/>
              <a:gd name="connsiteX5" fmla="*/ 3372472 w 3986472"/>
              <a:gd name="connsiteY5" fmla="*/ 1943009 h 3604689"/>
              <a:gd name="connsiteX6" fmla="*/ 3695056 w 3986472"/>
              <a:gd name="connsiteY6" fmla="*/ 2520272 h 3604689"/>
              <a:gd name="connsiteX7" fmla="*/ 2667555 w 3986472"/>
              <a:gd name="connsiteY7" fmla="*/ 3603007 h 3604689"/>
              <a:gd name="connsiteX8" fmla="*/ 1617559 w 3986472"/>
              <a:gd name="connsiteY8" fmla="*/ 3571118 h 3604689"/>
              <a:gd name="connsiteX9" fmla="*/ 2628063 w 3986472"/>
              <a:gd name="connsiteY9" fmla="*/ 2560614 h 3604689"/>
              <a:gd name="connsiteX10" fmla="*/ 1908216 w 3986472"/>
              <a:gd name="connsiteY10" fmla="*/ 2538753 h 3604689"/>
              <a:gd name="connsiteX11" fmla="*/ 2569809 w 3986472"/>
              <a:gd name="connsiteY11" fmla="*/ 1877159 h 3604689"/>
              <a:gd name="connsiteX12" fmla="*/ 1999634 w 3986472"/>
              <a:gd name="connsiteY12" fmla="*/ 1877159 h 3604689"/>
              <a:gd name="connsiteX13" fmla="*/ 185337 w 3986472"/>
              <a:gd name="connsiteY13" fmla="*/ 3604689 h 3604689"/>
              <a:gd name="connsiteX14" fmla="*/ 185337 w 3986472"/>
              <a:gd name="connsiteY14" fmla="*/ 2751226 h 3604689"/>
              <a:gd name="connsiteX15" fmla="*/ 185337 w 3986472"/>
              <a:gd name="connsiteY15" fmla="*/ 2535971 h 3604689"/>
              <a:gd name="connsiteX16" fmla="*/ 185337 w 3986472"/>
              <a:gd name="connsiteY16" fmla="*/ 302954 h 3604689"/>
              <a:gd name="connsiteX17" fmla="*/ 116958 w 3986472"/>
              <a:gd name="connsiteY17" fmla="*/ 302954 h 3604689"/>
              <a:gd name="connsiteX18" fmla="*/ 0 w 3986472"/>
              <a:gd name="connsiteY18" fmla="*/ 185996 h 3604689"/>
              <a:gd name="connsiteX19" fmla="*/ 0 w 3986472"/>
              <a:gd name="connsiteY19" fmla="*/ 131880 h 3604689"/>
              <a:gd name="connsiteX20" fmla="*/ 116958 w 3986472"/>
              <a:gd name="connsiteY20" fmla="*/ 14922 h 3604689"/>
              <a:gd name="connsiteX21" fmla="*/ 1076491 w 3986472"/>
              <a:gd name="connsiteY21" fmla="*/ 14922 h 3604689"/>
              <a:gd name="connsiteX22" fmla="*/ 1193449 w 3986472"/>
              <a:gd name="connsiteY22" fmla="*/ 131880 h 3604689"/>
              <a:gd name="connsiteX23" fmla="*/ 1193449 w 3986472"/>
              <a:gd name="connsiteY23" fmla="*/ 185996 h 3604689"/>
              <a:gd name="connsiteX24" fmla="*/ 1076491 w 3986472"/>
              <a:gd name="connsiteY24" fmla="*/ 302954 h 3604689"/>
              <a:gd name="connsiteX25" fmla="*/ 1028167 w 3986472"/>
              <a:gd name="connsiteY25" fmla="*/ 302954 h 3604689"/>
              <a:gd name="connsiteX26" fmla="*/ 1028167 w 3986472"/>
              <a:gd name="connsiteY26" fmla="*/ 1733448 h 3604689"/>
              <a:gd name="connsiteX27" fmla="*/ 2848679 w 3986472"/>
              <a:gd name="connsiteY27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866557 w 3986472"/>
              <a:gd name="connsiteY4" fmla="*/ 1448924 h 3604689"/>
              <a:gd name="connsiteX5" fmla="*/ 3372472 w 3986472"/>
              <a:gd name="connsiteY5" fmla="*/ 1943009 h 3604689"/>
              <a:gd name="connsiteX6" fmla="*/ 3695056 w 3986472"/>
              <a:gd name="connsiteY6" fmla="*/ 2520272 h 3604689"/>
              <a:gd name="connsiteX7" fmla="*/ 2667555 w 3986472"/>
              <a:gd name="connsiteY7" fmla="*/ 3603007 h 3604689"/>
              <a:gd name="connsiteX8" fmla="*/ 1617559 w 3986472"/>
              <a:gd name="connsiteY8" fmla="*/ 3571118 h 3604689"/>
              <a:gd name="connsiteX9" fmla="*/ 2628063 w 3986472"/>
              <a:gd name="connsiteY9" fmla="*/ 2560614 h 3604689"/>
              <a:gd name="connsiteX10" fmla="*/ 1908216 w 3986472"/>
              <a:gd name="connsiteY10" fmla="*/ 2538753 h 3604689"/>
              <a:gd name="connsiteX11" fmla="*/ 2569809 w 3986472"/>
              <a:gd name="connsiteY11" fmla="*/ 1877159 h 3604689"/>
              <a:gd name="connsiteX12" fmla="*/ 1999634 w 3986472"/>
              <a:gd name="connsiteY12" fmla="*/ 1877159 h 3604689"/>
              <a:gd name="connsiteX13" fmla="*/ 185337 w 3986472"/>
              <a:gd name="connsiteY13" fmla="*/ 3604689 h 3604689"/>
              <a:gd name="connsiteX14" fmla="*/ 185337 w 3986472"/>
              <a:gd name="connsiteY14" fmla="*/ 2751226 h 3604689"/>
              <a:gd name="connsiteX15" fmla="*/ 185337 w 3986472"/>
              <a:gd name="connsiteY15" fmla="*/ 2535971 h 3604689"/>
              <a:gd name="connsiteX16" fmla="*/ 185337 w 3986472"/>
              <a:gd name="connsiteY16" fmla="*/ 302954 h 3604689"/>
              <a:gd name="connsiteX17" fmla="*/ 116958 w 3986472"/>
              <a:gd name="connsiteY17" fmla="*/ 302954 h 3604689"/>
              <a:gd name="connsiteX18" fmla="*/ 0 w 3986472"/>
              <a:gd name="connsiteY18" fmla="*/ 185996 h 3604689"/>
              <a:gd name="connsiteX19" fmla="*/ 0 w 3986472"/>
              <a:gd name="connsiteY19" fmla="*/ 131880 h 3604689"/>
              <a:gd name="connsiteX20" fmla="*/ 116958 w 3986472"/>
              <a:gd name="connsiteY20" fmla="*/ 14922 h 3604689"/>
              <a:gd name="connsiteX21" fmla="*/ 1076491 w 3986472"/>
              <a:gd name="connsiteY21" fmla="*/ 14922 h 3604689"/>
              <a:gd name="connsiteX22" fmla="*/ 1193449 w 3986472"/>
              <a:gd name="connsiteY22" fmla="*/ 131880 h 3604689"/>
              <a:gd name="connsiteX23" fmla="*/ 1193449 w 3986472"/>
              <a:gd name="connsiteY23" fmla="*/ 185996 h 3604689"/>
              <a:gd name="connsiteX24" fmla="*/ 1076491 w 3986472"/>
              <a:gd name="connsiteY24" fmla="*/ 302954 h 3604689"/>
              <a:gd name="connsiteX25" fmla="*/ 1028167 w 3986472"/>
              <a:gd name="connsiteY25" fmla="*/ 302954 h 3604689"/>
              <a:gd name="connsiteX26" fmla="*/ 1028167 w 3986472"/>
              <a:gd name="connsiteY26" fmla="*/ 1733448 h 3604689"/>
              <a:gd name="connsiteX27" fmla="*/ 2848679 w 3986472"/>
              <a:gd name="connsiteY27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372472 w 3986472"/>
              <a:gd name="connsiteY4" fmla="*/ 1943009 h 3604689"/>
              <a:gd name="connsiteX5" fmla="*/ 3695056 w 3986472"/>
              <a:gd name="connsiteY5" fmla="*/ 2520272 h 3604689"/>
              <a:gd name="connsiteX6" fmla="*/ 2667555 w 3986472"/>
              <a:gd name="connsiteY6" fmla="*/ 3603007 h 3604689"/>
              <a:gd name="connsiteX7" fmla="*/ 1617559 w 3986472"/>
              <a:gd name="connsiteY7" fmla="*/ 3571118 h 3604689"/>
              <a:gd name="connsiteX8" fmla="*/ 2628063 w 3986472"/>
              <a:gd name="connsiteY8" fmla="*/ 2560614 h 3604689"/>
              <a:gd name="connsiteX9" fmla="*/ 1908216 w 3986472"/>
              <a:gd name="connsiteY9" fmla="*/ 2538753 h 3604689"/>
              <a:gd name="connsiteX10" fmla="*/ 2569809 w 3986472"/>
              <a:gd name="connsiteY10" fmla="*/ 1877159 h 3604689"/>
              <a:gd name="connsiteX11" fmla="*/ 1999634 w 3986472"/>
              <a:gd name="connsiteY11" fmla="*/ 1877159 h 3604689"/>
              <a:gd name="connsiteX12" fmla="*/ 185337 w 3986472"/>
              <a:gd name="connsiteY12" fmla="*/ 3604689 h 3604689"/>
              <a:gd name="connsiteX13" fmla="*/ 185337 w 3986472"/>
              <a:gd name="connsiteY13" fmla="*/ 2751226 h 3604689"/>
              <a:gd name="connsiteX14" fmla="*/ 185337 w 3986472"/>
              <a:gd name="connsiteY14" fmla="*/ 2535971 h 3604689"/>
              <a:gd name="connsiteX15" fmla="*/ 185337 w 3986472"/>
              <a:gd name="connsiteY15" fmla="*/ 302954 h 3604689"/>
              <a:gd name="connsiteX16" fmla="*/ 116958 w 3986472"/>
              <a:gd name="connsiteY16" fmla="*/ 302954 h 3604689"/>
              <a:gd name="connsiteX17" fmla="*/ 0 w 3986472"/>
              <a:gd name="connsiteY17" fmla="*/ 185996 h 3604689"/>
              <a:gd name="connsiteX18" fmla="*/ 0 w 3986472"/>
              <a:gd name="connsiteY18" fmla="*/ 131880 h 3604689"/>
              <a:gd name="connsiteX19" fmla="*/ 116958 w 3986472"/>
              <a:gd name="connsiteY19" fmla="*/ 14922 h 3604689"/>
              <a:gd name="connsiteX20" fmla="*/ 1076491 w 3986472"/>
              <a:gd name="connsiteY20" fmla="*/ 14922 h 3604689"/>
              <a:gd name="connsiteX21" fmla="*/ 1193449 w 3986472"/>
              <a:gd name="connsiteY21" fmla="*/ 131880 h 3604689"/>
              <a:gd name="connsiteX22" fmla="*/ 1193449 w 3986472"/>
              <a:gd name="connsiteY22" fmla="*/ 185996 h 3604689"/>
              <a:gd name="connsiteX23" fmla="*/ 1076491 w 3986472"/>
              <a:gd name="connsiteY23" fmla="*/ 302954 h 3604689"/>
              <a:gd name="connsiteX24" fmla="*/ 1028167 w 3986472"/>
              <a:gd name="connsiteY24" fmla="*/ 302954 h 3604689"/>
              <a:gd name="connsiteX25" fmla="*/ 1028167 w 3986472"/>
              <a:gd name="connsiteY25" fmla="*/ 1733448 h 3604689"/>
              <a:gd name="connsiteX26" fmla="*/ 2848679 w 3986472"/>
              <a:gd name="connsiteY26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372472 w 3986472"/>
              <a:gd name="connsiteY4" fmla="*/ 1943009 h 3604689"/>
              <a:gd name="connsiteX5" fmla="*/ 3695056 w 3986472"/>
              <a:gd name="connsiteY5" fmla="*/ 2520272 h 3604689"/>
              <a:gd name="connsiteX6" fmla="*/ 2667555 w 3986472"/>
              <a:gd name="connsiteY6" fmla="*/ 3603007 h 3604689"/>
              <a:gd name="connsiteX7" fmla="*/ 1617559 w 3986472"/>
              <a:gd name="connsiteY7" fmla="*/ 3571118 h 3604689"/>
              <a:gd name="connsiteX8" fmla="*/ 2628063 w 3986472"/>
              <a:gd name="connsiteY8" fmla="*/ 2560614 h 3604689"/>
              <a:gd name="connsiteX9" fmla="*/ 1908216 w 3986472"/>
              <a:gd name="connsiteY9" fmla="*/ 2538753 h 3604689"/>
              <a:gd name="connsiteX10" fmla="*/ 2569809 w 3986472"/>
              <a:gd name="connsiteY10" fmla="*/ 1877159 h 3604689"/>
              <a:gd name="connsiteX11" fmla="*/ 1999634 w 3986472"/>
              <a:gd name="connsiteY11" fmla="*/ 1877159 h 3604689"/>
              <a:gd name="connsiteX12" fmla="*/ 185337 w 3986472"/>
              <a:gd name="connsiteY12" fmla="*/ 3604689 h 3604689"/>
              <a:gd name="connsiteX13" fmla="*/ 185337 w 3986472"/>
              <a:gd name="connsiteY13" fmla="*/ 2751226 h 3604689"/>
              <a:gd name="connsiteX14" fmla="*/ 185337 w 3986472"/>
              <a:gd name="connsiteY14" fmla="*/ 2535971 h 3604689"/>
              <a:gd name="connsiteX15" fmla="*/ 185337 w 3986472"/>
              <a:gd name="connsiteY15" fmla="*/ 302954 h 3604689"/>
              <a:gd name="connsiteX16" fmla="*/ 116958 w 3986472"/>
              <a:gd name="connsiteY16" fmla="*/ 302954 h 3604689"/>
              <a:gd name="connsiteX17" fmla="*/ 0 w 3986472"/>
              <a:gd name="connsiteY17" fmla="*/ 185996 h 3604689"/>
              <a:gd name="connsiteX18" fmla="*/ 0 w 3986472"/>
              <a:gd name="connsiteY18" fmla="*/ 131880 h 3604689"/>
              <a:gd name="connsiteX19" fmla="*/ 116958 w 3986472"/>
              <a:gd name="connsiteY19" fmla="*/ 14922 h 3604689"/>
              <a:gd name="connsiteX20" fmla="*/ 1076491 w 3986472"/>
              <a:gd name="connsiteY20" fmla="*/ 14922 h 3604689"/>
              <a:gd name="connsiteX21" fmla="*/ 1193449 w 3986472"/>
              <a:gd name="connsiteY21" fmla="*/ 131880 h 3604689"/>
              <a:gd name="connsiteX22" fmla="*/ 1193449 w 3986472"/>
              <a:gd name="connsiteY22" fmla="*/ 185996 h 3604689"/>
              <a:gd name="connsiteX23" fmla="*/ 1076491 w 3986472"/>
              <a:gd name="connsiteY23" fmla="*/ 302954 h 3604689"/>
              <a:gd name="connsiteX24" fmla="*/ 1028167 w 3986472"/>
              <a:gd name="connsiteY24" fmla="*/ 302954 h 3604689"/>
              <a:gd name="connsiteX25" fmla="*/ 1028167 w 3986472"/>
              <a:gd name="connsiteY25" fmla="*/ 1733448 h 3604689"/>
              <a:gd name="connsiteX26" fmla="*/ 2848679 w 3986472"/>
              <a:gd name="connsiteY26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372472 w 3986472"/>
              <a:gd name="connsiteY4" fmla="*/ 1943009 h 3604689"/>
              <a:gd name="connsiteX5" fmla="*/ 3652526 w 3986472"/>
              <a:gd name="connsiteY5" fmla="*/ 2541537 h 3604689"/>
              <a:gd name="connsiteX6" fmla="*/ 2667555 w 3986472"/>
              <a:gd name="connsiteY6" fmla="*/ 3603007 h 3604689"/>
              <a:gd name="connsiteX7" fmla="*/ 1617559 w 3986472"/>
              <a:gd name="connsiteY7" fmla="*/ 3571118 h 3604689"/>
              <a:gd name="connsiteX8" fmla="*/ 2628063 w 3986472"/>
              <a:gd name="connsiteY8" fmla="*/ 2560614 h 3604689"/>
              <a:gd name="connsiteX9" fmla="*/ 1908216 w 3986472"/>
              <a:gd name="connsiteY9" fmla="*/ 2538753 h 3604689"/>
              <a:gd name="connsiteX10" fmla="*/ 2569809 w 3986472"/>
              <a:gd name="connsiteY10" fmla="*/ 1877159 h 3604689"/>
              <a:gd name="connsiteX11" fmla="*/ 1999634 w 3986472"/>
              <a:gd name="connsiteY11" fmla="*/ 1877159 h 3604689"/>
              <a:gd name="connsiteX12" fmla="*/ 185337 w 3986472"/>
              <a:gd name="connsiteY12" fmla="*/ 3604689 h 3604689"/>
              <a:gd name="connsiteX13" fmla="*/ 185337 w 3986472"/>
              <a:gd name="connsiteY13" fmla="*/ 2751226 h 3604689"/>
              <a:gd name="connsiteX14" fmla="*/ 185337 w 3986472"/>
              <a:gd name="connsiteY14" fmla="*/ 2535971 h 3604689"/>
              <a:gd name="connsiteX15" fmla="*/ 185337 w 3986472"/>
              <a:gd name="connsiteY15" fmla="*/ 302954 h 3604689"/>
              <a:gd name="connsiteX16" fmla="*/ 116958 w 3986472"/>
              <a:gd name="connsiteY16" fmla="*/ 302954 h 3604689"/>
              <a:gd name="connsiteX17" fmla="*/ 0 w 3986472"/>
              <a:gd name="connsiteY17" fmla="*/ 185996 h 3604689"/>
              <a:gd name="connsiteX18" fmla="*/ 0 w 3986472"/>
              <a:gd name="connsiteY18" fmla="*/ 131880 h 3604689"/>
              <a:gd name="connsiteX19" fmla="*/ 116958 w 3986472"/>
              <a:gd name="connsiteY19" fmla="*/ 14922 h 3604689"/>
              <a:gd name="connsiteX20" fmla="*/ 1076491 w 3986472"/>
              <a:gd name="connsiteY20" fmla="*/ 14922 h 3604689"/>
              <a:gd name="connsiteX21" fmla="*/ 1193449 w 3986472"/>
              <a:gd name="connsiteY21" fmla="*/ 131880 h 3604689"/>
              <a:gd name="connsiteX22" fmla="*/ 1193449 w 3986472"/>
              <a:gd name="connsiteY22" fmla="*/ 185996 h 3604689"/>
              <a:gd name="connsiteX23" fmla="*/ 1076491 w 3986472"/>
              <a:gd name="connsiteY23" fmla="*/ 302954 h 3604689"/>
              <a:gd name="connsiteX24" fmla="*/ 1028167 w 3986472"/>
              <a:gd name="connsiteY24" fmla="*/ 302954 h 3604689"/>
              <a:gd name="connsiteX25" fmla="*/ 1028167 w 3986472"/>
              <a:gd name="connsiteY25" fmla="*/ 1733448 h 3604689"/>
              <a:gd name="connsiteX26" fmla="*/ 2848679 w 3986472"/>
              <a:gd name="connsiteY26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372472 w 3986472"/>
              <a:gd name="connsiteY4" fmla="*/ 1943009 h 3604689"/>
              <a:gd name="connsiteX5" fmla="*/ 3652526 w 3986472"/>
              <a:gd name="connsiteY5" fmla="*/ 2541537 h 3604689"/>
              <a:gd name="connsiteX6" fmla="*/ 2667555 w 3986472"/>
              <a:gd name="connsiteY6" fmla="*/ 3603007 h 3604689"/>
              <a:gd name="connsiteX7" fmla="*/ 1617559 w 3986472"/>
              <a:gd name="connsiteY7" fmla="*/ 3571118 h 3604689"/>
              <a:gd name="connsiteX8" fmla="*/ 2628063 w 3986472"/>
              <a:gd name="connsiteY8" fmla="*/ 2560614 h 3604689"/>
              <a:gd name="connsiteX9" fmla="*/ 1908216 w 3986472"/>
              <a:gd name="connsiteY9" fmla="*/ 2538753 h 3604689"/>
              <a:gd name="connsiteX10" fmla="*/ 2569809 w 3986472"/>
              <a:gd name="connsiteY10" fmla="*/ 1877159 h 3604689"/>
              <a:gd name="connsiteX11" fmla="*/ 1999634 w 3986472"/>
              <a:gd name="connsiteY11" fmla="*/ 1877159 h 3604689"/>
              <a:gd name="connsiteX12" fmla="*/ 185337 w 3986472"/>
              <a:gd name="connsiteY12" fmla="*/ 3604689 h 3604689"/>
              <a:gd name="connsiteX13" fmla="*/ 185337 w 3986472"/>
              <a:gd name="connsiteY13" fmla="*/ 2751226 h 3604689"/>
              <a:gd name="connsiteX14" fmla="*/ 185337 w 3986472"/>
              <a:gd name="connsiteY14" fmla="*/ 2535971 h 3604689"/>
              <a:gd name="connsiteX15" fmla="*/ 185337 w 3986472"/>
              <a:gd name="connsiteY15" fmla="*/ 302954 h 3604689"/>
              <a:gd name="connsiteX16" fmla="*/ 116958 w 3986472"/>
              <a:gd name="connsiteY16" fmla="*/ 302954 h 3604689"/>
              <a:gd name="connsiteX17" fmla="*/ 0 w 3986472"/>
              <a:gd name="connsiteY17" fmla="*/ 185996 h 3604689"/>
              <a:gd name="connsiteX18" fmla="*/ 0 w 3986472"/>
              <a:gd name="connsiteY18" fmla="*/ 131880 h 3604689"/>
              <a:gd name="connsiteX19" fmla="*/ 116958 w 3986472"/>
              <a:gd name="connsiteY19" fmla="*/ 14922 h 3604689"/>
              <a:gd name="connsiteX20" fmla="*/ 1076491 w 3986472"/>
              <a:gd name="connsiteY20" fmla="*/ 14922 h 3604689"/>
              <a:gd name="connsiteX21" fmla="*/ 1193449 w 3986472"/>
              <a:gd name="connsiteY21" fmla="*/ 131880 h 3604689"/>
              <a:gd name="connsiteX22" fmla="*/ 1193449 w 3986472"/>
              <a:gd name="connsiteY22" fmla="*/ 185996 h 3604689"/>
              <a:gd name="connsiteX23" fmla="*/ 1076491 w 3986472"/>
              <a:gd name="connsiteY23" fmla="*/ 302954 h 3604689"/>
              <a:gd name="connsiteX24" fmla="*/ 1028167 w 3986472"/>
              <a:gd name="connsiteY24" fmla="*/ 302954 h 3604689"/>
              <a:gd name="connsiteX25" fmla="*/ 1028167 w 3986472"/>
              <a:gd name="connsiteY25" fmla="*/ 1733448 h 3604689"/>
              <a:gd name="connsiteX26" fmla="*/ 2848679 w 3986472"/>
              <a:gd name="connsiteY26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372472 w 3986472"/>
              <a:gd name="connsiteY4" fmla="*/ 1943009 h 3604689"/>
              <a:gd name="connsiteX5" fmla="*/ 3652526 w 3986472"/>
              <a:gd name="connsiteY5" fmla="*/ 2541537 h 3604689"/>
              <a:gd name="connsiteX6" fmla="*/ 2667555 w 3986472"/>
              <a:gd name="connsiteY6" fmla="*/ 3603007 h 3604689"/>
              <a:gd name="connsiteX7" fmla="*/ 1617559 w 3986472"/>
              <a:gd name="connsiteY7" fmla="*/ 3571118 h 3604689"/>
              <a:gd name="connsiteX8" fmla="*/ 2628063 w 3986472"/>
              <a:gd name="connsiteY8" fmla="*/ 2560614 h 3604689"/>
              <a:gd name="connsiteX9" fmla="*/ 1908216 w 3986472"/>
              <a:gd name="connsiteY9" fmla="*/ 2538753 h 3604689"/>
              <a:gd name="connsiteX10" fmla="*/ 2569809 w 3986472"/>
              <a:gd name="connsiteY10" fmla="*/ 1877159 h 3604689"/>
              <a:gd name="connsiteX11" fmla="*/ 1999634 w 3986472"/>
              <a:gd name="connsiteY11" fmla="*/ 1877159 h 3604689"/>
              <a:gd name="connsiteX12" fmla="*/ 185337 w 3986472"/>
              <a:gd name="connsiteY12" fmla="*/ 3604689 h 3604689"/>
              <a:gd name="connsiteX13" fmla="*/ 185337 w 3986472"/>
              <a:gd name="connsiteY13" fmla="*/ 2751226 h 3604689"/>
              <a:gd name="connsiteX14" fmla="*/ 185337 w 3986472"/>
              <a:gd name="connsiteY14" fmla="*/ 302954 h 3604689"/>
              <a:gd name="connsiteX15" fmla="*/ 116958 w 3986472"/>
              <a:gd name="connsiteY15" fmla="*/ 302954 h 3604689"/>
              <a:gd name="connsiteX16" fmla="*/ 0 w 3986472"/>
              <a:gd name="connsiteY16" fmla="*/ 185996 h 3604689"/>
              <a:gd name="connsiteX17" fmla="*/ 0 w 3986472"/>
              <a:gd name="connsiteY17" fmla="*/ 131880 h 3604689"/>
              <a:gd name="connsiteX18" fmla="*/ 116958 w 3986472"/>
              <a:gd name="connsiteY18" fmla="*/ 14922 h 3604689"/>
              <a:gd name="connsiteX19" fmla="*/ 1076491 w 3986472"/>
              <a:gd name="connsiteY19" fmla="*/ 14922 h 3604689"/>
              <a:gd name="connsiteX20" fmla="*/ 1193449 w 3986472"/>
              <a:gd name="connsiteY20" fmla="*/ 131880 h 3604689"/>
              <a:gd name="connsiteX21" fmla="*/ 1193449 w 3986472"/>
              <a:gd name="connsiteY21" fmla="*/ 185996 h 3604689"/>
              <a:gd name="connsiteX22" fmla="*/ 1076491 w 3986472"/>
              <a:gd name="connsiteY22" fmla="*/ 302954 h 3604689"/>
              <a:gd name="connsiteX23" fmla="*/ 1028167 w 3986472"/>
              <a:gd name="connsiteY23" fmla="*/ 302954 h 3604689"/>
              <a:gd name="connsiteX24" fmla="*/ 1028167 w 3986472"/>
              <a:gd name="connsiteY24" fmla="*/ 1733448 h 3604689"/>
              <a:gd name="connsiteX25" fmla="*/ 2848679 w 3986472"/>
              <a:gd name="connsiteY25" fmla="*/ 0 h 3604689"/>
              <a:gd name="connsiteX0" fmla="*/ 2848679 w 3986472"/>
              <a:gd name="connsiteY0" fmla="*/ 0 h 3604689"/>
              <a:gd name="connsiteX1" fmla="*/ 3971074 w 3986472"/>
              <a:gd name="connsiteY1" fmla="*/ 0 h 3604689"/>
              <a:gd name="connsiteX2" fmla="*/ 2561353 w 3986472"/>
              <a:gd name="connsiteY2" fmla="*/ 1342303 h 3604689"/>
              <a:gd name="connsiteX3" fmla="*/ 3986472 w 3986472"/>
              <a:gd name="connsiteY3" fmla="*/ 1342303 h 3604689"/>
              <a:gd name="connsiteX4" fmla="*/ 3372472 w 3986472"/>
              <a:gd name="connsiteY4" fmla="*/ 1943009 h 3604689"/>
              <a:gd name="connsiteX5" fmla="*/ 3652526 w 3986472"/>
              <a:gd name="connsiteY5" fmla="*/ 2541537 h 3604689"/>
              <a:gd name="connsiteX6" fmla="*/ 2667555 w 3986472"/>
              <a:gd name="connsiteY6" fmla="*/ 3603007 h 3604689"/>
              <a:gd name="connsiteX7" fmla="*/ 1617559 w 3986472"/>
              <a:gd name="connsiteY7" fmla="*/ 3571118 h 3604689"/>
              <a:gd name="connsiteX8" fmla="*/ 2628063 w 3986472"/>
              <a:gd name="connsiteY8" fmla="*/ 2560614 h 3604689"/>
              <a:gd name="connsiteX9" fmla="*/ 1908216 w 3986472"/>
              <a:gd name="connsiteY9" fmla="*/ 2538753 h 3604689"/>
              <a:gd name="connsiteX10" fmla="*/ 2569809 w 3986472"/>
              <a:gd name="connsiteY10" fmla="*/ 1877159 h 3604689"/>
              <a:gd name="connsiteX11" fmla="*/ 1999634 w 3986472"/>
              <a:gd name="connsiteY11" fmla="*/ 1877159 h 3604689"/>
              <a:gd name="connsiteX12" fmla="*/ 185337 w 3986472"/>
              <a:gd name="connsiteY12" fmla="*/ 3604689 h 3604689"/>
              <a:gd name="connsiteX13" fmla="*/ 185337 w 3986472"/>
              <a:gd name="connsiteY13" fmla="*/ 302954 h 3604689"/>
              <a:gd name="connsiteX14" fmla="*/ 116958 w 3986472"/>
              <a:gd name="connsiteY14" fmla="*/ 302954 h 3604689"/>
              <a:gd name="connsiteX15" fmla="*/ 0 w 3986472"/>
              <a:gd name="connsiteY15" fmla="*/ 185996 h 3604689"/>
              <a:gd name="connsiteX16" fmla="*/ 0 w 3986472"/>
              <a:gd name="connsiteY16" fmla="*/ 131880 h 3604689"/>
              <a:gd name="connsiteX17" fmla="*/ 116958 w 3986472"/>
              <a:gd name="connsiteY17" fmla="*/ 14922 h 3604689"/>
              <a:gd name="connsiteX18" fmla="*/ 1076491 w 3986472"/>
              <a:gd name="connsiteY18" fmla="*/ 14922 h 3604689"/>
              <a:gd name="connsiteX19" fmla="*/ 1193449 w 3986472"/>
              <a:gd name="connsiteY19" fmla="*/ 131880 h 3604689"/>
              <a:gd name="connsiteX20" fmla="*/ 1193449 w 3986472"/>
              <a:gd name="connsiteY20" fmla="*/ 185996 h 3604689"/>
              <a:gd name="connsiteX21" fmla="*/ 1076491 w 3986472"/>
              <a:gd name="connsiteY21" fmla="*/ 302954 h 3604689"/>
              <a:gd name="connsiteX22" fmla="*/ 1028167 w 3986472"/>
              <a:gd name="connsiteY22" fmla="*/ 302954 h 3604689"/>
              <a:gd name="connsiteX23" fmla="*/ 1028167 w 3986472"/>
              <a:gd name="connsiteY23" fmla="*/ 1733448 h 3604689"/>
              <a:gd name="connsiteX24" fmla="*/ 2848679 w 3986472"/>
              <a:gd name="connsiteY24" fmla="*/ 0 h 360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86472" h="3604689">
                <a:moveTo>
                  <a:pt x="2848679" y="0"/>
                </a:moveTo>
                <a:lnTo>
                  <a:pt x="3971074" y="0"/>
                </a:lnTo>
                <a:lnTo>
                  <a:pt x="2561353" y="1342303"/>
                </a:lnTo>
                <a:lnTo>
                  <a:pt x="3986472" y="1342303"/>
                </a:lnTo>
                <a:lnTo>
                  <a:pt x="3372472" y="1943009"/>
                </a:lnTo>
                <a:cubicBezTo>
                  <a:pt x="3620560" y="2058727"/>
                  <a:pt x="3779978" y="2367682"/>
                  <a:pt x="3652526" y="2541537"/>
                </a:cubicBezTo>
                <a:lnTo>
                  <a:pt x="2667555" y="3603007"/>
                </a:lnTo>
                <a:lnTo>
                  <a:pt x="1617559" y="3571118"/>
                </a:lnTo>
                <a:lnTo>
                  <a:pt x="2628063" y="2560614"/>
                </a:lnTo>
                <a:lnTo>
                  <a:pt x="1908216" y="2538753"/>
                </a:lnTo>
                <a:lnTo>
                  <a:pt x="2569809" y="1877159"/>
                </a:lnTo>
                <a:lnTo>
                  <a:pt x="1999634" y="1877159"/>
                </a:lnTo>
                <a:lnTo>
                  <a:pt x="185337" y="3604689"/>
                </a:lnTo>
                <a:lnTo>
                  <a:pt x="185337" y="302954"/>
                </a:lnTo>
                <a:lnTo>
                  <a:pt x="116958" y="302954"/>
                </a:lnTo>
                <a:cubicBezTo>
                  <a:pt x="52364" y="302954"/>
                  <a:pt x="0" y="250590"/>
                  <a:pt x="0" y="185996"/>
                </a:cubicBezTo>
                <a:lnTo>
                  <a:pt x="0" y="131880"/>
                </a:lnTo>
                <a:cubicBezTo>
                  <a:pt x="0" y="67286"/>
                  <a:pt x="52364" y="14922"/>
                  <a:pt x="116958" y="14922"/>
                </a:cubicBezTo>
                <a:lnTo>
                  <a:pt x="1076491" y="14922"/>
                </a:lnTo>
                <a:cubicBezTo>
                  <a:pt x="1141085" y="14922"/>
                  <a:pt x="1193449" y="67286"/>
                  <a:pt x="1193449" y="131880"/>
                </a:cubicBezTo>
                <a:lnTo>
                  <a:pt x="1193449" y="185996"/>
                </a:lnTo>
                <a:cubicBezTo>
                  <a:pt x="1193449" y="250590"/>
                  <a:pt x="1141085" y="302954"/>
                  <a:pt x="1076491" y="302954"/>
                </a:cubicBezTo>
                <a:lnTo>
                  <a:pt x="1028167" y="302954"/>
                </a:lnTo>
                <a:lnTo>
                  <a:pt x="1028167" y="1733448"/>
                </a:lnTo>
                <a:lnTo>
                  <a:pt x="284867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  <a:ea typeface="+mj-ea"/>
            </a:endParaRPr>
          </a:p>
        </p:txBody>
      </p:sp>
      <p:sp>
        <p:nvSpPr>
          <p:cNvPr id="142" name="Freeform 43">
            <a:extLst>
              <a:ext uri="{FF2B5EF4-FFF2-40B4-BE49-F238E27FC236}">
                <a16:creationId xmlns:a16="http://schemas.microsoft.com/office/drawing/2014/main" id="{5A6E9ECF-91C4-4057-B41E-8549E697B316}"/>
              </a:ext>
            </a:extLst>
          </p:cNvPr>
          <p:cNvSpPr>
            <a:spLocks noChangeAspect="1"/>
          </p:cNvSpPr>
          <p:nvPr/>
        </p:nvSpPr>
        <p:spPr>
          <a:xfrm>
            <a:off x="6526799" y="3078739"/>
            <a:ext cx="537190" cy="612000"/>
          </a:xfrm>
          <a:custGeom>
            <a:avLst/>
            <a:gdLst/>
            <a:ahLst/>
            <a:cxnLst/>
            <a:rect l="l" t="t" r="r" b="b"/>
            <a:pathLst>
              <a:path w="3456727" h="3938119">
                <a:moveTo>
                  <a:pt x="1728364" y="1961325"/>
                </a:moveTo>
                <a:cubicBezTo>
                  <a:pt x="1726089" y="2407152"/>
                  <a:pt x="1737463" y="2812034"/>
                  <a:pt x="1735188" y="3257861"/>
                </a:cubicBezTo>
                <a:cubicBezTo>
                  <a:pt x="2394830" y="3057694"/>
                  <a:pt x="2610919" y="2352560"/>
                  <a:pt x="2765594" y="1981796"/>
                </a:cubicBezTo>
                <a:close/>
                <a:moveTo>
                  <a:pt x="1728362" y="682044"/>
                </a:moveTo>
                <a:cubicBezTo>
                  <a:pt x="1355324" y="868563"/>
                  <a:pt x="1166530" y="952725"/>
                  <a:pt x="609247" y="1002767"/>
                </a:cubicBezTo>
                <a:cubicBezTo>
                  <a:pt x="606972" y="1330312"/>
                  <a:pt x="631992" y="1623739"/>
                  <a:pt x="704780" y="1964933"/>
                </a:cubicBezTo>
                <a:lnTo>
                  <a:pt x="1728363" y="1971757"/>
                </a:lnTo>
                <a:cubicBezTo>
                  <a:pt x="1728363" y="1541853"/>
                  <a:pt x="1728362" y="1111948"/>
                  <a:pt x="1728362" y="682044"/>
                </a:cubicBezTo>
                <a:close/>
                <a:moveTo>
                  <a:pt x="1723409" y="487996"/>
                </a:moveTo>
                <a:cubicBezTo>
                  <a:pt x="1725062" y="488690"/>
                  <a:pt x="1726712" y="489384"/>
                  <a:pt x="1728363" y="490064"/>
                </a:cubicBezTo>
                <a:cubicBezTo>
                  <a:pt x="1730015" y="489384"/>
                  <a:pt x="1731666" y="488690"/>
                  <a:pt x="1733319" y="487996"/>
                </a:cubicBezTo>
                <a:lnTo>
                  <a:pt x="1733319" y="492131"/>
                </a:lnTo>
                <a:cubicBezTo>
                  <a:pt x="2179467" y="679460"/>
                  <a:pt x="2405896" y="769409"/>
                  <a:pt x="2817789" y="813808"/>
                </a:cubicBezTo>
                <a:cubicBezTo>
                  <a:pt x="2971516" y="823489"/>
                  <a:pt x="3036247" y="875307"/>
                  <a:pt x="3033236" y="1061333"/>
                </a:cubicBezTo>
                <a:cubicBezTo>
                  <a:pt x="3015439" y="2441328"/>
                  <a:pt x="2363638" y="3359629"/>
                  <a:pt x="1733319" y="3448048"/>
                </a:cubicBezTo>
                <a:lnTo>
                  <a:pt x="1733319" y="3450123"/>
                </a:lnTo>
                <a:lnTo>
                  <a:pt x="1728363" y="3449086"/>
                </a:lnTo>
                <a:lnTo>
                  <a:pt x="1723409" y="3450123"/>
                </a:lnTo>
                <a:lnTo>
                  <a:pt x="1723409" y="3448048"/>
                </a:lnTo>
                <a:cubicBezTo>
                  <a:pt x="1093089" y="3359629"/>
                  <a:pt x="441289" y="2441328"/>
                  <a:pt x="423491" y="1061333"/>
                </a:cubicBezTo>
                <a:cubicBezTo>
                  <a:pt x="420479" y="875307"/>
                  <a:pt x="485211" y="823489"/>
                  <a:pt x="638937" y="813808"/>
                </a:cubicBezTo>
                <a:cubicBezTo>
                  <a:pt x="1050832" y="769409"/>
                  <a:pt x="1277261" y="679460"/>
                  <a:pt x="1723409" y="492131"/>
                </a:cubicBezTo>
                <a:close/>
                <a:moveTo>
                  <a:pt x="1722802" y="306889"/>
                </a:moveTo>
                <a:lnTo>
                  <a:pt x="1722802" y="311530"/>
                </a:lnTo>
                <a:cubicBezTo>
                  <a:pt x="1222099" y="521767"/>
                  <a:pt x="967982" y="622713"/>
                  <a:pt x="505720" y="672542"/>
                </a:cubicBezTo>
                <a:cubicBezTo>
                  <a:pt x="333196" y="683408"/>
                  <a:pt x="260550" y="741561"/>
                  <a:pt x="263929" y="950334"/>
                </a:cubicBezTo>
                <a:cubicBezTo>
                  <a:pt x="283902" y="2499079"/>
                  <a:pt x="1015407" y="3529669"/>
                  <a:pt x="1722802" y="3628902"/>
                </a:cubicBezTo>
                <a:lnTo>
                  <a:pt x="1722802" y="3631230"/>
                </a:lnTo>
                <a:lnTo>
                  <a:pt x="1728365" y="3630065"/>
                </a:lnTo>
                <a:lnTo>
                  <a:pt x="1733925" y="3631230"/>
                </a:lnTo>
                <a:lnTo>
                  <a:pt x="1733925" y="3628902"/>
                </a:lnTo>
                <a:cubicBezTo>
                  <a:pt x="2441322" y="3529669"/>
                  <a:pt x="3172826" y="2499079"/>
                  <a:pt x="3192800" y="950334"/>
                </a:cubicBezTo>
                <a:cubicBezTo>
                  <a:pt x="3196179" y="741561"/>
                  <a:pt x="3123532" y="683408"/>
                  <a:pt x="2951007" y="672542"/>
                </a:cubicBezTo>
                <a:cubicBezTo>
                  <a:pt x="2488747" y="622713"/>
                  <a:pt x="2234630" y="521767"/>
                  <a:pt x="1733925" y="311530"/>
                </a:cubicBezTo>
                <a:lnTo>
                  <a:pt x="1733925" y="306889"/>
                </a:lnTo>
                <a:cubicBezTo>
                  <a:pt x="1732071" y="307669"/>
                  <a:pt x="1730218" y="308445"/>
                  <a:pt x="1728365" y="309209"/>
                </a:cubicBezTo>
                <a:cubicBezTo>
                  <a:pt x="1726510" y="308445"/>
                  <a:pt x="1724659" y="307669"/>
                  <a:pt x="1722802" y="306889"/>
                </a:cubicBezTo>
                <a:close/>
                <a:moveTo>
                  <a:pt x="1721800" y="0"/>
                </a:moveTo>
                <a:cubicBezTo>
                  <a:pt x="1723991" y="923"/>
                  <a:pt x="1726176" y="1844"/>
                  <a:pt x="1728363" y="2749"/>
                </a:cubicBezTo>
                <a:cubicBezTo>
                  <a:pt x="1730551" y="1844"/>
                  <a:pt x="1732737" y="923"/>
                  <a:pt x="1734926" y="0"/>
                </a:cubicBezTo>
                <a:lnTo>
                  <a:pt x="1734926" y="5497"/>
                </a:lnTo>
                <a:cubicBezTo>
                  <a:pt x="2325825" y="254550"/>
                  <a:pt x="2625718" y="374136"/>
                  <a:pt x="3171248" y="433164"/>
                </a:cubicBezTo>
                <a:cubicBezTo>
                  <a:pt x="3374850" y="446035"/>
                  <a:pt x="3460584" y="514926"/>
                  <a:pt x="3456595" y="762245"/>
                </a:cubicBezTo>
                <a:cubicBezTo>
                  <a:pt x="3433024" y="2596936"/>
                  <a:pt x="2569749" y="3817807"/>
                  <a:pt x="1734926" y="3935360"/>
                </a:cubicBezTo>
                <a:lnTo>
                  <a:pt x="1734926" y="3938119"/>
                </a:lnTo>
                <a:lnTo>
                  <a:pt x="1728363" y="3936740"/>
                </a:lnTo>
                <a:lnTo>
                  <a:pt x="1721800" y="3938119"/>
                </a:lnTo>
                <a:lnTo>
                  <a:pt x="1721800" y="3935360"/>
                </a:lnTo>
                <a:cubicBezTo>
                  <a:pt x="886977" y="3817807"/>
                  <a:pt x="23703" y="2596936"/>
                  <a:pt x="132" y="762245"/>
                </a:cubicBezTo>
                <a:cubicBezTo>
                  <a:pt x="-3858" y="514926"/>
                  <a:pt x="81876" y="446035"/>
                  <a:pt x="285478" y="433164"/>
                </a:cubicBezTo>
                <a:cubicBezTo>
                  <a:pt x="831010" y="374136"/>
                  <a:pt x="1130903" y="254550"/>
                  <a:pt x="1721800" y="54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  <a:ea typeface="+mj-ea"/>
            </a:endParaRPr>
          </a:p>
        </p:txBody>
      </p:sp>
      <p:sp>
        <p:nvSpPr>
          <p:cNvPr id="143" name="Rounded Rectangle 1">
            <a:extLst>
              <a:ext uri="{FF2B5EF4-FFF2-40B4-BE49-F238E27FC236}">
                <a16:creationId xmlns:a16="http://schemas.microsoft.com/office/drawing/2014/main" id="{D3AB0AC5-C29A-48D6-B028-DE75DE9BF893}"/>
              </a:ext>
            </a:extLst>
          </p:cNvPr>
          <p:cNvSpPr>
            <a:spLocks noChangeAspect="1"/>
          </p:cNvSpPr>
          <p:nvPr/>
        </p:nvSpPr>
        <p:spPr>
          <a:xfrm rot="2648398">
            <a:off x="6668710" y="1958106"/>
            <a:ext cx="253371" cy="648000"/>
          </a:xfrm>
          <a:custGeom>
            <a:avLst/>
            <a:gdLst/>
            <a:ahLst/>
            <a:cxnLst/>
            <a:rect l="l" t="t" r="r" b="b"/>
            <a:pathLst>
              <a:path w="1862952" h="4764557">
                <a:moveTo>
                  <a:pt x="289679" y="2004751"/>
                </a:moveTo>
                <a:cubicBezTo>
                  <a:pt x="458860" y="1838972"/>
                  <a:pt x="691283" y="1737733"/>
                  <a:pt x="946849" y="1740329"/>
                </a:cubicBezTo>
                <a:cubicBezTo>
                  <a:pt x="982916" y="1740695"/>
                  <a:pt x="1018481" y="1743119"/>
                  <a:pt x="1053366" y="1748014"/>
                </a:cubicBezTo>
                <a:cubicBezTo>
                  <a:pt x="1317748" y="1888655"/>
                  <a:pt x="1203170" y="2165630"/>
                  <a:pt x="978473" y="2204473"/>
                </a:cubicBezTo>
                <a:cubicBezTo>
                  <a:pt x="966642" y="2201190"/>
                  <a:pt x="954470" y="2200566"/>
                  <a:pt x="942176" y="2200441"/>
                </a:cubicBezTo>
                <a:cubicBezTo>
                  <a:pt x="697403" y="2197955"/>
                  <a:pt x="496962" y="2394367"/>
                  <a:pt x="494475" y="2639137"/>
                </a:cubicBezTo>
                <a:lnTo>
                  <a:pt x="482110" y="3856696"/>
                </a:lnTo>
                <a:cubicBezTo>
                  <a:pt x="479624" y="4101467"/>
                  <a:pt x="676035" y="4301910"/>
                  <a:pt x="920807" y="4304396"/>
                </a:cubicBezTo>
                <a:cubicBezTo>
                  <a:pt x="1043193" y="4305639"/>
                  <a:pt x="1154496" y="4257158"/>
                  <a:pt x="1235513" y="4177768"/>
                </a:cubicBezTo>
                <a:cubicBezTo>
                  <a:pt x="1316531" y="4098380"/>
                  <a:pt x="1367262" y="3988084"/>
                  <a:pt x="1368506" y="3865699"/>
                </a:cubicBezTo>
                <a:lnTo>
                  <a:pt x="1375662" y="3161156"/>
                </a:lnTo>
                <a:cubicBezTo>
                  <a:pt x="1504082" y="3167548"/>
                  <a:pt x="1792622" y="2981572"/>
                  <a:pt x="1861834" y="2783546"/>
                </a:cubicBezTo>
                <a:lnTo>
                  <a:pt x="1851019" y="3848423"/>
                </a:lnTo>
                <a:cubicBezTo>
                  <a:pt x="1848423" y="4103989"/>
                  <a:pt x="1742485" y="4334308"/>
                  <a:pt x="1573304" y="4500088"/>
                </a:cubicBezTo>
                <a:cubicBezTo>
                  <a:pt x="1404123" y="4665866"/>
                  <a:pt x="1171700" y="4767105"/>
                  <a:pt x="916134" y="4764509"/>
                </a:cubicBezTo>
                <a:cubicBezTo>
                  <a:pt x="405002" y="4759318"/>
                  <a:pt x="-5143" y="4340756"/>
                  <a:pt x="48" y="3829624"/>
                </a:cubicBezTo>
                <a:lnTo>
                  <a:pt x="11964" y="2656415"/>
                </a:lnTo>
                <a:cubicBezTo>
                  <a:pt x="14559" y="2400849"/>
                  <a:pt x="120498" y="2170529"/>
                  <a:pt x="289679" y="2004751"/>
                </a:cubicBezTo>
                <a:close/>
                <a:moveTo>
                  <a:pt x="282968" y="271082"/>
                </a:moveTo>
                <a:cubicBezTo>
                  <a:pt x="450457" y="103594"/>
                  <a:pt x="681840" y="0"/>
                  <a:pt x="937419" y="0"/>
                </a:cubicBezTo>
                <a:cubicBezTo>
                  <a:pt x="1448577" y="0"/>
                  <a:pt x="1862952" y="414375"/>
                  <a:pt x="1862952" y="925533"/>
                </a:cubicBezTo>
                <a:lnTo>
                  <a:pt x="1862952" y="2098803"/>
                </a:lnTo>
                <a:cubicBezTo>
                  <a:pt x="1862952" y="2609961"/>
                  <a:pt x="1448577" y="3024336"/>
                  <a:pt x="937419" y="3024336"/>
                </a:cubicBezTo>
                <a:cubicBezTo>
                  <a:pt x="901350" y="3024336"/>
                  <a:pt x="865762" y="3022273"/>
                  <a:pt x="830829" y="3017733"/>
                </a:cubicBezTo>
                <a:cubicBezTo>
                  <a:pt x="565032" y="2879784"/>
                  <a:pt x="676792" y="2601660"/>
                  <a:pt x="901083" y="2560538"/>
                </a:cubicBezTo>
                <a:cubicBezTo>
                  <a:pt x="912947" y="2563700"/>
                  <a:pt x="925124" y="2564200"/>
                  <a:pt x="937419" y="2564200"/>
                </a:cubicBezTo>
                <a:cubicBezTo>
                  <a:pt x="1182204" y="2564200"/>
                  <a:pt x="1380640" y="2365763"/>
                  <a:pt x="1380641" y="2120980"/>
                </a:cubicBezTo>
                <a:lnTo>
                  <a:pt x="1380640" y="903358"/>
                </a:lnTo>
                <a:cubicBezTo>
                  <a:pt x="1380640" y="658574"/>
                  <a:pt x="1182204" y="460137"/>
                  <a:pt x="937419" y="460137"/>
                </a:cubicBezTo>
                <a:cubicBezTo>
                  <a:pt x="815027" y="460137"/>
                  <a:pt x="704222" y="509746"/>
                  <a:pt x="624015" y="589954"/>
                </a:cubicBezTo>
                <a:cubicBezTo>
                  <a:pt x="543808" y="670161"/>
                  <a:pt x="494199" y="780966"/>
                  <a:pt x="494199" y="903358"/>
                </a:cubicBezTo>
                <a:lnTo>
                  <a:pt x="494198" y="1607937"/>
                </a:lnTo>
                <a:cubicBezTo>
                  <a:pt x="365720" y="1602850"/>
                  <a:pt x="79084" y="1791747"/>
                  <a:pt x="11886" y="1990465"/>
                </a:cubicBezTo>
                <a:lnTo>
                  <a:pt x="11886" y="925533"/>
                </a:lnTo>
                <a:cubicBezTo>
                  <a:pt x="11886" y="669954"/>
                  <a:pt x="115480" y="438571"/>
                  <a:pt x="282968" y="271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  <a:ea typeface="+mj-ea"/>
            </a:endParaRPr>
          </a:p>
        </p:txBody>
      </p:sp>
      <p:sp>
        <p:nvSpPr>
          <p:cNvPr id="144" name="Rectangle 1">
            <a:extLst>
              <a:ext uri="{FF2B5EF4-FFF2-40B4-BE49-F238E27FC236}">
                <a16:creationId xmlns:a16="http://schemas.microsoft.com/office/drawing/2014/main" id="{11371041-CEE3-4D14-9B13-0492958FD97A}"/>
              </a:ext>
            </a:extLst>
          </p:cNvPr>
          <p:cNvSpPr>
            <a:spLocks noChangeAspect="1"/>
          </p:cNvSpPr>
          <p:nvPr/>
        </p:nvSpPr>
        <p:spPr>
          <a:xfrm>
            <a:off x="6515656" y="5315691"/>
            <a:ext cx="559474" cy="551206"/>
          </a:xfrm>
          <a:custGeom>
            <a:avLst/>
            <a:gdLst/>
            <a:ahLst/>
            <a:cxnLst/>
            <a:rect l="l" t="t" r="r" b="b"/>
            <a:pathLst>
              <a:path w="3994694" h="3935658">
                <a:moveTo>
                  <a:pt x="3059053" y="3287658"/>
                </a:moveTo>
                <a:lnTo>
                  <a:pt x="3994694" y="3287658"/>
                </a:lnTo>
                <a:lnTo>
                  <a:pt x="3994694" y="3935658"/>
                </a:lnTo>
                <a:lnTo>
                  <a:pt x="3059053" y="3935658"/>
                </a:lnTo>
                <a:close/>
                <a:moveTo>
                  <a:pt x="1259497" y="3287658"/>
                </a:moveTo>
                <a:lnTo>
                  <a:pt x="2915681" y="3287658"/>
                </a:lnTo>
                <a:lnTo>
                  <a:pt x="2915681" y="3935658"/>
                </a:lnTo>
                <a:lnTo>
                  <a:pt x="1259497" y="3935658"/>
                </a:lnTo>
                <a:close/>
                <a:moveTo>
                  <a:pt x="0" y="3287658"/>
                </a:moveTo>
                <a:lnTo>
                  <a:pt x="1116124" y="3287658"/>
                </a:lnTo>
                <a:lnTo>
                  <a:pt x="1116124" y="3935658"/>
                </a:lnTo>
                <a:lnTo>
                  <a:pt x="0" y="3935658"/>
                </a:lnTo>
                <a:close/>
                <a:moveTo>
                  <a:pt x="3886694" y="2470824"/>
                </a:moveTo>
                <a:lnTo>
                  <a:pt x="3994694" y="2470824"/>
                </a:lnTo>
                <a:lnTo>
                  <a:pt x="3994694" y="3118824"/>
                </a:lnTo>
                <a:lnTo>
                  <a:pt x="3886694" y="3118824"/>
                </a:lnTo>
                <a:close/>
                <a:moveTo>
                  <a:pt x="2123068" y="2470824"/>
                </a:moveTo>
                <a:lnTo>
                  <a:pt x="3779252" y="2470824"/>
                </a:lnTo>
                <a:lnTo>
                  <a:pt x="3779252" y="3118824"/>
                </a:lnTo>
                <a:lnTo>
                  <a:pt x="2123068" y="3118824"/>
                </a:lnTo>
                <a:close/>
                <a:moveTo>
                  <a:pt x="359442" y="2470824"/>
                </a:moveTo>
                <a:lnTo>
                  <a:pt x="2015626" y="2470824"/>
                </a:lnTo>
                <a:lnTo>
                  <a:pt x="2015626" y="3118824"/>
                </a:lnTo>
                <a:lnTo>
                  <a:pt x="359442" y="3118824"/>
                </a:lnTo>
                <a:close/>
                <a:moveTo>
                  <a:pt x="0" y="2470824"/>
                </a:moveTo>
                <a:lnTo>
                  <a:pt x="252000" y="2470824"/>
                </a:lnTo>
                <a:lnTo>
                  <a:pt x="252000" y="3118824"/>
                </a:lnTo>
                <a:lnTo>
                  <a:pt x="0" y="3118824"/>
                </a:lnTo>
                <a:close/>
                <a:moveTo>
                  <a:pt x="3059053" y="1635982"/>
                </a:moveTo>
                <a:lnTo>
                  <a:pt x="3994694" y="1635982"/>
                </a:lnTo>
                <a:lnTo>
                  <a:pt x="3994694" y="2283982"/>
                </a:lnTo>
                <a:lnTo>
                  <a:pt x="3059053" y="2283982"/>
                </a:lnTo>
                <a:close/>
                <a:moveTo>
                  <a:pt x="1259496" y="1635982"/>
                </a:moveTo>
                <a:lnTo>
                  <a:pt x="2915680" y="1635982"/>
                </a:lnTo>
                <a:lnTo>
                  <a:pt x="2915680" y="2283982"/>
                </a:lnTo>
                <a:lnTo>
                  <a:pt x="1259496" y="2283982"/>
                </a:lnTo>
                <a:close/>
                <a:moveTo>
                  <a:pt x="0" y="1635982"/>
                </a:moveTo>
                <a:lnTo>
                  <a:pt x="1116124" y="1635982"/>
                </a:lnTo>
                <a:lnTo>
                  <a:pt x="1116124" y="2283982"/>
                </a:lnTo>
                <a:lnTo>
                  <a:pt x="0" y="2283982"/>
                </a:lnTo>
                <a:close/>
                <a:moveTo>
                  <a:pt x="3886694" y="836400"/>
                </a:moveTo>
                <a:lnTo>
                  <a:pt x="3994694" y="836400"/>
                </a:lnTo>
                <a:lnTo>
                  <a:pt x="3994694" y="1484400"/>
                </a:lnTo>
                <a:lnTo>
                  <a:pt x="3886694" y="1484400"/>
                </a:lnTo>
                <a:close/>
                <a:moveTo>
                  <a:pt x="2123068" y="820634"/>
                </a:moveTo>
                <a:lnTo>
                  <a:pt x="3779252" y="820634"/>
                </a:lnTo>
                <a:lnTo>
                  <a:pt x="3779252" y="1468634"/>
                </a:lnTo>
                <a:lnTo>
                  <a:pt x="2123068" y="1468634"/>
                </a:lnTo>
                <a:close/>
                <a:moveTo>
                  <a:pt x="359442" y="820634"/>
                </a:moveTo>
                <a:lnTo>
                  <a:pt x="2015626" y="820634"/>
                </a:lnTo>
                <a:lnTo>
                  <a:pt x="2015626" y="1468634"/>
                </a:lnTo>
                <a:lnTo>
                  <a:pt x="359442" y="1468634"/>
                </a:lnTo>
                <a:close/>
                <a:moveTo>
                  <a:pt x="0" y="820634"/>
                </a:moveTo>
                <a:lnTo>
                  <a:pt x="252000" y="820634"/>
                </a:lnTo>
                <a:lnTo>
                  <a:pt x="252000" y="1468634"/>
                </a:lnTo>
                <a:lnTo>
                  <a:pt x="0" y="1468634"/>
                </a:lnTo>
                <a:close/>
                <a:moveTo>
                  <a:pt x="3059053" y="0"/>
                </a:moveTo>
                <a:lnTo>
                  <a:pt x="3994694" y="0"/>
                </a:lnTo>
                <a:lnTo>
                  <a:pt x="3994694" y="648000"/>
                </a:lnTo>
                <a:lnTo>
                  <a:pt x="3059053" y="648000"/>
                </a:lnTo>
                <a:close/>
                <a:moveTo>
                  <a:pt x="1259496" y="0"/>
                </a:moveTo>
                <a:lnTo>
                  <a:pt x="2915680" y="0"/>
                </a:lnTo>
                <a:lnTo>
                  <a:pt x="2915680" y="648000"/>
                </a:lnTo>
                <a:lnTo>
                  <a:pt x="1259496" y="648000"/>
                </a:lnTo>
                <a:close/>
                <a:moveTo>
                  <a:pt x="0" y="0"/>
                </a:moveTo>
                <a:lnTo>
                  <a:pt x="1116124" y="0"/>
                </a:lnTo>
                <a:lnTo>
                  <a:pt x="1116124" y="648000"/>
                </a:lnTo>
                <a:lnTo>
                  <a:pt x="0" y="64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  <a:ea typeface="+mj-ea"/>
            </a:endParaRPr>
          </a:p>
        </p:txBody>
      </p:sp>
      <p:grpSp>
        <p:nvGrpSpPr>
          <p:cNvPr id="145" name="Group 37">
            <a:extLst>
              <a:ext uri="{FF2B5EF4-FFF2-40B4-BE49-F238E27FC236}">
                <a16:creationId xmlns:a16="http://schemas.microsoft.com/office/drawing/2014/main" id="{7555F88F-0A5A-4017-A37D-5E24FA7309E7}"/>
              </a:ext>
            </a:extLst>
          </p:cNvPr>
          <p:cNvGrpSpPr/>
          <p:nvPr/>
        </p:nvGrpSpPr>
        <p:grpSpPr>
          <a:xfrm rot="20670820">
            <a:off x="2710212" y="3618596"/>
            <a:ext cx="1626558" cy="1505979"/>
            <a:chOff x="1064519" y="1872500"/>
            <a:chExt cx="1561257" cy="1445520"/>
          </a:xfrm>
        </p:grpSpPr>
        <p:sp>
          <p:nvSpPr>
            <p:cNvPr id="146" name="Freeform: Shape 38">
              <a:extLst>
                <a:ext uri="{FF2B5EF4-FFF2-40B4-BE49-F238E27FC236}">
                  <a16:creationId xmlns:a16="http://schemas.microsoft.com/office/drawing/2014/main" id="{3C0E135E-7C7F-498D-8629-A89E0DF2471D}"/>
                </a:ext>
              </a:extLst>
            </p:cNvPr>
            <p:cNvSpPr/>
            <p:nvPr/>
          </p:nvSpPr>
          <p:spPr>
            <a:xfrm>
              <a:off x="1634779" y="2819951"/>
              <a:ext cx="110877" cy="179829"/>
            </a:xfrm>
            <a:custGeom>
              <a:avLst/>
              <a:gdLst>
                <a:gd name="connsiteX0" fmla="*/ 95575 w 110877"/>
                <a:gd name="connsiteY0" fmla="*/ 170244 h 179829"/>
                <a:gd name="connsiteX1" fmla="*/ 68653 w 110877"/>
                <a:gd name="connsiteY1" fmla="*/ 178699 h 179829"/>
                <a:gd name="connsiteX2" fmla="*/ 41280 w 110877"/>
                <a:gd name="connsiteY2" fmla="*/ 164423 h 179829"/>
                <a:gd name="connsiteX3" fmla="*/ 1260 w 110877"/>
                <a:gd name="connsiteY3" fmla="*/ 37088 h 179829"/>
                <a:gd name="connsiteX4" fmla="*/ 15536 w 110877"/>
                <a:gd name="connsiteY4" fmla="*/ 9715 h 179829"/>
                <a:gd name="connsiteX5" fmla="*/ 42458 w 110877"/>
                <a:gd name="connsiteY5" fmla="*/ 1260 h 179829"/>
                <a:gd name="connsiteX6" fmla="*/ 69831 w 110877"/>
                <a:gd name="connsiteY6" fmla="*/ 15536 h 179829"/>
                <a:gd name="connsiteX7" fmla="*/ 109851 w 110877"/>
                <a:gd name="connsiteY7" fmla="*/ 142872 h 179829"/>
                <a:gd name="connsiteX8" fmla="*/ 95575 w 110877"/>
                <a:gd name="connsiteY8" fmla="*/ 170244 h 17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877" h="179829">
                  <a:moveTo>
                    <a:pt x="95575" y="170244"/>
                  </a:moveTo>
                  <a:lnTo>
                    <a:pt x="68653" y="178699"/>
                  </a:lnTo>
                  <a:cubicBezTo>
                    <a:pt x="57184" y="182302"/>
                    <a:pt x="44884" y="175858"/>
                    <a:pt x="41280" y="164423"/>
                  </a:cubicBezTo>
                  <a:lnTo>
                    <a:pt x="1260" y="37088"/>
                  </a:lnTo>
                  <a:cubicBezTo>
                    <a:pt x="-2343" y="25619"/>
                    <a:pt x="4102" y="13318"/>
                    <a:pt x="15536" y="9715"/>
                  </a:cubicBezTo>
                  <a:lnTo>
                    <a:pt x="42458" y="1260"/>
                  </a:lnTo>
                  <a:cubicBezTo>
                    <a:pt x="53927" y="-2343"/>
                    <a:pt x="66228" y="4102"/>
                    <a:pt x="69831" y="15536"/>
                  </a:cubicBezTo>
                  <a:lnTo>
                    <a:pt x="109851" y="142872"/>
                  </a:lnTo>
                  <a:cubicBezTo>
                    <a:pt x="113454" y="154341"/>
                    <a:pt x="107044" y="166641"/>
                    <a:pt x="95575" y="17024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39">
              <a:extLst>
                <a:ext uri="{FF2B5EF4-FFF2-40B4-BE49-F238E27FC236}">
                  <a16:creationId xmlns:a16="http://schemas.microsoft.com/office/drawing/2014/main" id="{5A1A7171-95EC-4F30-B98F-D0E704C76B15}"/>
                </a:ext>
              </a:extLst>
            </p:cNvPr>
            <p:cNvSpPr/>
            <p:nvPr/>
          </p:nvSpPr>
          <p:spPr>
            <a:xfrm>
              <a:off x="2539846" y="2271312"/>
              <a:ext cx="85930" cy="302834"/>
            </a:xfrm>
            <a:custGeom>
              <a:avLst/>
              <a:gdLst>
                <a:gd name="connsiteX0" fmla="*/ 17377 w 85929"/>
                <a:gd name="connsiteY0" fmla="*/ 260 h 302833"/>
                <a:gd name="connsiteX1" fmla="*/ 1646 w 85929"/>
                <a:gd name="connsiteY1" fmla="*/ 145163 h 302833"/>
                <a:gd name="connsiteX2" fmla="*/ 260 w 85929"/>
                <a:gd name="connsiteY2" fmla="*/ 145163 h 302833"/>
                <a:gd name="connsiteX3" fmla="*/ 953 w 85929"/>
                <a:gd name="connsiteY3" fmla="*/ 151434 h 302833"/>
                <a:gd name="connsiteX4" fmla="*/ 260 w 85929"/>
                <a:gd name="connsiteY4" fmla="*/ 157706 h 302833"/>
                <a:gd name="connsiteX5" fmla="*/ 1646 w 85929"/>
                <a:gd name="connsiteY5" fmla="*/ 157706 h 302833"/>
                <a:gd name="connsiteX6" fmla="*/ 17377 w 85929"/>
                <a:gd name="connsiteY6" fmla="*/ 302643 h 302833"/>
                <a:gd name="connsiteX7" fmla="*/ 85843 w 85929"/>
                <a:gd name="connsiteY7" fmla="*/ 244433 h 302833"/>
                <a:gd name="connsiteX8" fmla="*/ 85843 w 85929"/>
                <a:gd name="connsiteY8" fmla="*/ 157706 h 302833"/>
                <a:gd name="connsiteX9" fmla="*/ 85843 w 85929"/>
                <a:gd name="connsiteY9" fmla="*/ 145163 h 302833"/>
                <a:gd name="connsiteX10" fmla="*/ 85843 w 85929"/>
                <a:gd name="connsiteY10" fmla="*/ 58436 h 3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929" h="302833">
                  <a:moveTo>
                    <a:pt x="17377" y="260"/>
                  </a:moveTo>
                  <a:lnTo>
                    <a:pt x="1646" y="145163"/>
                  </a:lnTo>
                  <a:lnTo>
                    <a:pt x="260" y="145163"/>
                  </a:lnTo>
                  <a:lnTo>
                    <a:pt x="953" y="151434"/>
                  </a:lnTo>
                  <a:lnTo>
                    <a:pt x="260" y="157706"/>
                  </a:lnTo>
                  <a:lnTo>
                    <a:pt x="1646" y="157706"/>
                  </a:lnTo>
                  <a:lnTo>
                    <a:pt x="17377" y="302643"/>
                  </a:lnTo>
                  <a:lnTo>
                    <a:pt x="85843" y="244433"/>
                  </a:lnTo>
                  <a:lnTo>
                    <a:pt x="85843" y="157706"/>
                  </a:lnTo>
                  <a:lnTo>
                    <a:pt x="85843" y="145163"/>
                  </a:lnTo>
                  <a:lnTo>
                    <a:pt x="85843" y="5843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40">
              <a:extLst>
                <a:ext uri="{FF2B5EF4-FFF2-40B4-BE49-F238E27FC236}">
                  <a16:creationId xmlns:a16="http://schemas.microsoft.com/office/drawing/2014/main" id="{F9C7BA67-307E-4709-91C3-6440E7AC45D1}"/>
                </a:ext>
              </a:extLst>
            </p:cNvPr>
            <p:cNvSpPr/>
            <p:nvPr/>
          </p:nvSpPr>
          <p:spPr>
            <a:xfrm>
              <a:off x="1326355" y="2477085"/>
              <a:ext cx="459448" cy="840935"/>
            </a:xfrm>
            <a:custGeom>
              <a:avLst/>
              <a:gdLst>
                <a:gd name="connsiteX0" fmla="*/ 423750 w 459447"/>
                <a:gd name="connsiteY0" fmla="*/ 795051 h 840935"/>
                <a:gd name="connsiteX1" fmla="*/ 284980 w 459447"/>
                <a:gd name="connsiteY1" fmla="*/ 838674 h 840935"/>
                <a:gd name="connsiteX2" fmla="*/ 221122 w 459447"/>
                <a:gd name="connsiteY2" fmla="*/ 805342 h 840935"/>
                <a:gd name="connsiteX3" fmla="*/ 2590 w 459447"/>
                <a:gd name="connsiteY3" fmla="*/ 110072 h 840935"/>
                <a:gd name="connsiteX4" fmla="*/ 35922 w 459447"/>
                <a:gd name="connsiteY4" fmla="*/ 46213 h 840935"/>
                <a:gd name="connsiteX5" fmla="*/ 174692 w 459447"/>
                <a:gd name="connsiteY5" fmla="*/ 2590 h 840935"/>
                <a:gd name="connsiteX6" fmla="*/ 238551 w 459447"/>
                <a:gd name="connsiteY6" fmla="*/ 35922 h 840935"/>
                <a:gd name="connsiteX7" fmla="*/ 457048 w 459447"/>
                <a:gd name="connsiteY7" fmla="*/ 731227 h 840935"/>
                <a:gd name="connsiteX8" fmla="*/ 423750 w 459447"/>
                <a:gd name="connsiteY8" fmla="*/ 795051 h 84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447" h="840935">
                  <a:moveTo>
                    <a:pt x="423750" y="795051"/>
                  </a:moveTo>
                  <a:lnTo>
                    <a:pt x="284980" y="838674"/>
                  </a:lnTo>
                  <a:cubicBezTo>
                    <a:pt x="258266" y="847059"/>
                    <a:pt x="229507" y="832091"/>
                    <a:pt x="221122" y="805342"/>
                  </a:cubicBezTo>
                  <a:lnTo>
                    <a:pt x="2590" y="110072"/>
                  </a:lnTo>
                  <a:cubicBezTo>
                    <a:pt x="-5795" y="83357"/>
                    <a:pt x="9173" y="54598"/>
                    <a:pt x="35922" y="46213"/>
                  </a:cubicBezTo>
                  <a:lnTo>
                    <a:pt x="174692" y="2590"/>
                  </a:lnTo>
                  <a:cubicBezTo>
                    <a:pt x="201407" y="-5795"/>
                    <a:pt x="230165" y="9173"/>
                    <a:pt x="238551" y="35922"/>
                  </a:cubicBezTo>
                  <a:lnTo>
                    <a:pt x="457048" y="731227"/>
                  </a:lnTo>
                  <a:cubicBezTo>
                    <a:pt x="465468" y="757942"/>
                    <a:pt x="450465" y="786666"/>
                    <a:pt x="423750" y="79505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41">
              <a:extLst>
                <a:ext uri="{FF2B5EF4-FFF2-40B4-BE49-F238E27FC236}">
                  <a16:creationId xmlns:a16="http://schemas.microsoft.com/office/drawing/2014/main" id="{2A66CC9F-427B-4B63-827C-4589B0A4E7C4}"/>
                </a:ext>
              </a:extLst>
            </p:cNvPr>
            <p:cNvSpPr/>
            <p:nvPr/>
          </p:nvSpPr>
          <p:spPr>
            <a:xfrm>
              <a:off x="1471820" y="1927904"/>
              <a:ext cx="1038782" cy="989580"/>
            </a:xfrm>
            <a:custGeom>
              <a:avLst/>
              <a:gdLst>
                <a:gd name="connsiteX0" fmla="*/ 541133 w 1038782"/>
                <a:gd name="connsiteY0" fmla="*/ 221633 h 989580"/>
                <a:gd name="connsiteX1" fmla="*/ 260 w 1038782"/>
                <a:gd name="connsiteY1" fmla="*/ 221633 h 989580"/>
                <a:gd name="connsiteX2" fmla="*/ 260 w 1038782"/>
                <a:gd name="connsiteY2" fmla="*/ 487393 h 989580"/>
                <a:gd name="connsiteX3" fmla="*/ 260 w 1038782"/>
                <a:gd name="connsiteY3" fmla="*/ 502326 h 989580"/>
                <a:gd name="connsiteX4" fmla="*/ 260 w 1038782"/>
                <a:gd name="connsiteY4" fmla="*/ 768086 h 989580"/>
                <a:gd name="connsiteX5" fmla="*/ 541133 w 1038782"/>
                <a:gd name="connsiteY5" fmla="*/ 768086 h 989580"/>
                <a:gd name="connsiteX6" fmla="*/ 1038626 w 1038782"/>
                <a:gd name="connsiteY6" fmla="*/ 989459 h 989580"/>
                <a:gd name="connsiteX7" fmla="*/ 1038626 w 1038782"/>
                <a:gd name="connsiteY7" fmla="*/ 502326 h 989580"/>
                <a:gd name="connsiteX8" fmla="*/ 1038626 w 1038782"/>
                <a:gd name="connsiteY8" fmla="*/ 487393 h 989580"/>
                <a:gd name="connsiteX9" fmla="*/ 1038626 w 1038782"/>
                <a:gd name="connsiteY9" fmla="*/ 260 h 989580"/>
                <a:gd name="connsiteX10" fmla="*/ 541133 w 1038782"/>
                <a:gd name="connsiteY10" fmla="*/ 221633 h 98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8782" h="989580">
                  <a:moveTo>
                    <a:pt x="541133" y="221633"/>
                  </a:moveTo>
                  <a:lnTo>
                    <a:pt x="260" y="221633"/>
                  </a:lnTo>
                  <a:lnTo>
                    <a:pt x="260" y="487393"/>
                  </a:lnTo>
                  <a:lnTo>
                    <a:pt x="260" y="502326"/>
                  </a:lnTo>
                  <a:lnTo>
                    <a:pt x="260" y="768086"/>
                  </a:lnTo>
                  <a:lnTo>
                    <a:pt x="541133" y="768086"/>
                  </a:lnTo>
                  <a:cubicBezTo>
                    <a:pt x="541133" y="768086"/>
                    <a:pt x="851521" y="802319"/>
                    <a:pt x="1038626" y="989459"/>
                  </a:cubicBezTo>
                  <a:lnTo>
                    <a:pt x="1038626" y="502326"/>
                  </a:lnTo>
                  <a:lnTo>
                    <a:pt x="1038626" y="487393"/>
                  </a:lnTo>
                  <a:lnTo>
                    <a:pt x="1038626" y="260"/>
                  </a:lnTo>
                  <a:cubicBezTo>
                    <a:pt x="851486" y="187400"/>
                    <a:pt x="541133" y="221633"/>
                    <a:pt x="541133" y="22163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42">
              <a:extLst>
                <a:ext uri="{FF2B5EF4-FFF2-40B4-BE49-F238E27FC236}">
                  <a16:creationId xmlns:a16="http://schemas.microsoft.com/office/drawing/2014/main" id="{CF36E89B-BCE9-4AAB-A6AC-027A46CB8D9E}"/>
                </a:ext>
              </a:extLst>
            </p:cNvPr>
            <p:cNvSpPr/>
            <p:nvPr/>
          </p:nvSpPr>
          <p:spPr>
            <a:xfrm>
              <a:off x="2510221" y="1872500"/>
              <a:ext cx="59597" cy="1100458"/>
            </a:xfrm>
            <a:custGeom>
              <a:avLst/>
              <a:gdLst>
                <a:gd name="connsiteX0" fmla="*/ 41562 w 59596"/>
                <a:gd name="connsiteY0" fmla="*/ 1100267 h 1100457"/>
                <a:gd name="connsiteX1" fmla="*/ 18277 w 59596"/>
                <a:gd name="connsiteY1" fmla="*/ 1100267 h 1100457"/>
                <a:gd name="connsiteX2" fmla="*/ 260 w 59596"/>
                <a:gd name="connsiteY2" fmla="*/ 1082250 h 1100457"/>
                <a:gd name="connsiteX3" fmla="*/ 260 w 59596"/>
                <a:gd name="connsiteY3" fmla="*/ 18277 h 1100457"/>
                <a:gd name="connsiteX4" fmla="*/ 18277 w 59596"/>
                <a:gd name="connsiteY4" fmla="*/ 260 h 1100457"/>
                <a:gd name="connsiteX5" fmla="*/ 41562 w 59596"/>
                <a:gd name="connsiteY5" fmla="*/ 260 h 1100457"/>
                <a:gd name="connsiteX6" fmla="*/ 59579 w 59596"/>
                <a:gd name="connsiteY6" fmla="*/ 18277 h 1100457"/>
                <a:gd name="connsiteX7" fmla="*/ 59579 w 59596"/>
                <a:gd name="connsiteY7" fmla="*/ 1082250 h 1100457"/>
                <a:gd name="connsiteX8" fmla="*/ 41562 w 59596"/>
                <a:gd name="connsiteY8" fmla="*/ 1100267 h 110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96" h="1100457">
                  <a:moveTo>
                    <a:pt x="41562" y="1100267"/>
                  </a:moveTo>
                  <a:lnTo>
                    <a:pt x="18277" y="1100267"/>
                  </a:lnTo>
                  <a:cubicBezTo>
                    <a:pt x="8368" y="1100267"/>
                    <a:pt x="260" y="1092159"/>
                    <a:pt x="260" y="1082250"/>
                  </a:cubicBezTo>
                  <a:lnTo>
                    <a:pt x="260" y="18277"/>
                  </a:lnTo>
                  <a:cubicBezTo>
                    <a:pt x="260" y="8368"/>
                    <a:pt x="8368" y="260"/>
                    <a:pt x="18277" y="260"/>
                  </a:cubicBezTo>
                  <a:lnTo>
                    <a:pt x="41562" y="260"/>
                  </a:lnTo>
                  <a:cubicBezTo>
                    <a:pt x="51471" y="260"/>
                    <a:pt x="59579" y="8368"/>
                    <a:pt x="59579" y="18277"/>
                  </a:cubicBezTo>
                  <a:lnTo>
                    <a:pt x="59579" y="1082250"/>
                  </a:lnTo>
                  <a:cubicBezTo>
                    <a:pt x="59579" y="1092159"/>
                    <a:pt x="51471" y="1100267"/>
                    <a:pt x="41562" y="110026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43">
              <a:extLst>
                <a:ext uri="{FF2B5EF4-FFF2-40B4-BE49-F238E27FC236}">
                  <a16:creationId xmlns:a16="http://schemas.microsoft.com/office/drawing/2014/main" id="{430F201A-2A8D-4CA8-859A-D4F2AE3806BB}"/>
                </a:ext>
              </a:extLst>
            </p:cNvPr>
            <p:cNvSpPr/>
            <p:nvPr/>
          </p:nvSpPr>
          <p:spPr>
            <a:xfrm>
              <a:off x="1064519" y="2288498"/>
              <a:ext cx="126123" cy="267492"/>
            </a:xfrm>
            <a:custGeom>
              <a:avLst/>
              <a:gdLst>
                <a:gd name="connsiteX0" fmla="*/ 260 w 126122"/>
                <a:gd name="connsiteY0" fmla="*/ 260 h 267491"/>
                <a:gd name="connsiteX1" fmla="*/ 126071 w 126122"/>
                <a:gd name="connsiteY1" fmla="*/ 260 h 267491"/>
                <a:gd name="connsiteX2" fmla="*/ 126071 w 126122"/>
                <a:gd name="connsiteY2" fmla="*/ 267266 h 267491"/>
                <a:gd name="connsiteX3" fmla="*/ 260 w 126122"/>
                <a:gd name="connsiteY3" fmla="*/ 267266 h 26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122" h="267491">
                  <a:moveTo>
                    <a:pt x="260" y="260"/>
                  </a:moveTo>
                  <a:lnTo>
                    <a:pt x="126071" y="260"/>
                  </a:lnTo>
                  <a:lnTo>
                    <a:pt x="126071" y="267266"/>
                  </a:lnTo>
                  <a:lnTo>
                    <a:pt x="260" y="26726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44">
              <a:extLst>
                <a:ext uri="{FF2B5EF4-FFF2-40B4-BE49-F238E27FC236}">
                  <a16:creationId xmlns:a16="http://schemas.microsoft.com/office/drawing/2014/main" id="{0E487319-AB91-4697-8B39-ED0CED31D75B}"/>
                </a:ext>
              </a:extLst>
            </p:cNvPr>
            <p:cNvSpPr/>
            <p:nvPr/>
          </p:nvSpPr>
          <p:spPr>
            <a:xfrm>
              <a:off x="1122660" y="2149278"/>
              <a:ext cx="349610" cy="545724"/>
            </a:xfrm>
            <a:custGeom>
              <a:avLst/>
              <a:gdLst>
                <a:gd name="connsiteX0" fmla="*/ 132620 w 349610"/>
                <a:gd name="connsiteY0" fmla="*/ 260 h 545724"/>
                <a:gd name="connsiteX1" fmla="*/ 260 w 349610"/>
                <a:gd name="connsiteY1" fmla="*/ 78463 h 545724"/>
                <a:gd name="connsiteX2" fmla="*/ 260 w 349610"/>
                <a:gd name="connsiteY2" fmla="*/ 269727 h 545724"/>
                <a:gd name="connsiteX3" fmla="*/ 260 w 349610"/>
                <a:gd name="connsiteY3" fmla="*/ 276206 h 545724"/>
                <a:gd name="connsiteX4" fmla="*/ 260 w 349610"/>
                <a:gd name="connsiteY4" fmla="*/ 467469 h 545724"/>
                <a:gd name="connsiteX5" fmla="*/ 132620 w 349610"/>
                <a:gd name="connsiteY5" fmla="*/ 545673 h 545724"/>
                <a:gd name="connsiteX6" fmla="*/ 349420 w 349610"/>
                <a:gd name="connsiteY6" fmla="*/ 545673 h 545724"/>
                <a:gd name="connsiteX7" fmla="*/ 349420 w 349610"/>
                <a:gd name="connsiteY7" fmla="*/ 276206 h 545724"/>
                <a:gd name="connsiteX8" fmla="*/ 349420 w 349610"/>
                <a:gd name="connsiteY8" fmla="*/ 269727 h 545724"/>
                <a:gd name="connsiteX9" fmla="*/ 349420 w 349610"/>
                <a:gd name="connsiteY9" fmla="*/ 260 h 545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9610" h="545724">
                  <a:moveTo>
                    <a:pt x="132620" y="260"/>
                  </a:moveTo>
                  <a:lnTo>
                    <a:pt x="260" y="78463"/>
                  </a:lnTo>
                  <a:lnTo>
                    <a:pt x="260" y="269727"/>
                  </a:lnTo>
                  <a:lnTo>
                    <a:pt x="260" y="276206"/>
                  </a:lnTo>
                  <a:lnTo>
                    <a:pt x="260" y="467469"/>
                  </a:lnTo>
                  <a:lnTo>
                    <a:pt x="132620" y="545673"/>
                  </a:lnTo>
                  <a:lnTo>
                    <a:pt x="349420" y="545673"/>
                  </a:lnTo>
                  <a:lnTo>
                    <a:pt x="349420" y="276206"/>
                  </a:lnTo>
                  <a:lnTo>
                    <a:pt x="349420" y="269727"/>
                  </a:lnTo>
                  <a:lnTo>
                    <a:pt x="349420" y="26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53" name="Group 11">
            <a:extLst>
              <a:ext uri="{FF2B5EF4-FFF2-40B4-BE49-F238E27FC236}">
                <a16:creationId xmlns:a16="http://schemas.microsoft.com/office/drawing/2014/main" id="{6D77A4D2-BB64-46A7-8B34-E8623D6CA4A0}"/>
              </a:ext>
            </a:extLst>
          </p:cNvPr>
          <p:cNvGrpSpPr/>
          <p:nvPr/>
        </p:nvGrpSpPr>
        <p:grpSpPr>
          <a:xfrm>
            <a:off x="1045733" y="3262848"/>
            <a:ext cx="2775264" cy="3626866"/>
            <a:chOff x="1126074" y="2670966"/>
            <a:chExt cx="2734161" cy="3573152"/>
          </a:xfrm>
        </p:grpSpPr>
        <p:sp>
          <p:nvSpPr>
            <p:cNvPr id="154" name="Freeform 15">
              <a:extLst>
                <a:ext uri="{FF2B5EF4-FFF2-40B4-BE49-F238E27FC236}">
                  <a16:creationId xmlns:a16="http://schemas.microsoft.com/office/drawing/2014/main" id="{EE89E2C6-AF61-4C8D-89C0-95C8EE2A4499}"/>
                </a:ext>
              </a:extLst>
            </p:cNvPr>
            <p:cNvSpPr/>
            <p:nvPr/>
          </p:nvSpPr>
          <p:spPr>
            <a:xfrm rot="1258431">
              <a:off x="3177475" y="3781009"/>
              <a:ext cx="682760" cy="881775"/>
            </a:xfrm>
            <a:custGeom>
              <a:avLst/>
              <a:gdLst>
                <a:gd name="connsiteX0" fmla="*/ 237850 w 650123"/>
                <a:gd name="connsiteY0" fmla="*/ 850974 h 866830"/>
                <a:gd name="connsiteX1" fmla="*/ 0 w 650123"/>
                <a:gd name="connsiteY1" fmla="*/ 63427 h 866830"/>
                <a:gd name="connsiteX2" fmla="*/ 153281 w 650123"/>
                <a:gd name="connsiteY2" fmla="*/ 184994 h 866830"/>
                <a:gd name="connsiteX3" fmla="*/ 216708 w 650123"/>
                <a:gd name="connsiteY3" fmla="*/ 5286 h 866830"/>
                <a:gd name="connsiteX4" fmla="*/ 317133 w 650123"/>
                <a:gd name="connsiteY4" fmla="*/ 184994 h 866830"/>
                <a:gd name="connsiteX5" fmla="*/ 359418 w 650123"/>
                <a:gd name="connsiteY5" fmla="*/ 0 h 866830"/>
                <a:gd name="connsiteX6" fmla="*/ 475700 w 650123"/>
                <a:gd name="connsiteY6" fmla="*/ 126853 h 866830"/>
                <a:gd name="connsiteX7" fmla="*/ 539126 w 650123"/>
                <a:gd name="connsiteY7" fmla="*/ 36999 h 866830"/>
                <a:gd name="connsiteX8" fmla="*/ 650123 w 650123"/>
                <a:gd name="connsiteY8" fmla="*/ 866830 h 866830"/>
                <a:gd name="connsiteX9" fmla="*/ 237850 w 650123"/>
                <a:gd name="connsiteY9" fmla="*/ 850974 h 866830"/>
                <a:gd name="connsiteX0" fmla="*/ 197028 w 609301"/>
                <a:gd name="connsiteY0" fmla="*/ 850974 h 866830"/>
                <a:gd name="connsiteX1" fmla="*/ 0 w 609301"/>
                <a:gd name="connsiteY1" fmla="*/ 60706 h 866830"/>
                <a:gd name="connsiteX2" fmla="*/ 112459 w 609301"/>
                <a:gd name="connsiteY2" fmla="*/ 184994 h 866830"/>
                <a:gd name="connsiteX3" fmla="*/ 175886 w 609301"/>
                <a:gd name="connsiteY3" fmla="*/ 5286 h 866830"/>
                <a:gd name="connsiteX4" fmla="*/ 276311 w 609301"/>
                <a:gd name="connsiteY4" fmla="*/ 184994 h 866830"/>
                <a:gd name="connsiteX5" fmla="*/ 318596 w 609301"/>
                <a:gd name="connsiteY5" fmla="*/ 0 h 866830"/>
                <a:gd name="connsiteX6" fmla="*/ 434878 w 609301"/>
                <a:gd name="connsiteY6" fmla="*/ 126853 h 866830"/>
                <a:gd name="connsiteX7" fmla="*/ 498304 w 609301"/>
                <a:gd name="connsiteY7" fmla="*/ 36999 h 866830"/>
                <a:gd name="connsiteX8" fmla="*/ 609301 w 609301"/>
                <a:gd name="connsiteY8" fmla="*/ 866830 h 866830"/>
                <a:gd name="connsiteX9" fmla="*/ 197028 w 609301"/>
                <a:gd name="connsiteY9" fmla="*/ 850974 h 866830"/>
                <a:gd name="connsiteX0" fmla="*/ 208370 w 620643"/>
                <a:gd name="connsiteY0" fmla="*/ 850974 h 866830"/>
                <a:gd name="connsiteX1" fmla="*/ 11342 w 620643"/>
                <a:gd name="connsiteY1" fmla="*/ 60706 h 866830"/>
                <a:gd name="connsiteX2" fmla="*/ 123801 w 620643"/>
                <a:gd name="connsiteY2" fmla="*/ 184994 h 866830"/>
                <a:gd name="connsiteX3" fmla="*/ 187228 w 620643"/>
                <a:gd name="connsiteY3" fmla="*/ 5286 h 866830"/>
                <a:gd name="connsiteX4" fmla="*/ 287653 w 620643"/>
                <a:gd name="connsiteY4" fmla="*/ 184994 h 866830"/>
                <a:gd name="connsiteX5" fmla="*/ 329938 w 620643"/>
                <a:gd name="connsiteY5" fmla="*/ 0 h 866830"/>
                <a:gd name="connsiteX6" fmla="*/ 446220 w 620643"/>
                <a:gd name="connsiteY6" fmla="*/ 126853 h 866830"/>
                <a:gd name="connsiteX7" fmla="*/ 509646 w 620643"/>
                <a:gd name="connsiteY7" fmla="*/ 36999 h 866830"/>
                <a:gd name="connsiteX8" fmla="*/ 620643 w 620643"/>
                <a:gd name="connsiteY8" fmla="*/ 866830 h 866830"/>
                <a:gd name="connsiteX9" fmla="*/ 208370 w 620643"/>
                <a:gd name="connsiteY9" fmla="*/ 850974 h 866830"/>
                <a:gd name="connsiteX0" fmla="*/ 208370 w 620643"/>
                <a:gd name="connsiteY0" fmla="*/ 850974 h 866830"/>
                <a:gd name="connsiteX1" fmla="*/ 11342 w 620643"/>
                <a:gd name="connsiteY1" fmla="*/ 60706 h 866830"/>
                <a:gd name="connsiteX2" fmla="*/ 123801 w 620643"/>
                <a:gd name="connsiteY2" fmla="*/ 184994 h 866830"/>
                <a:gd name="connsiteX3" fmla="*/ 187228 w 620643"/>
                <a:gd name="connsiteY3" fmla="*/ 5286 h 866830"/>
                <a:gd name="connsiteX4" fmla="*/ 287653 w 620643"/>
                <a:gd name="connsiteY4" fmla="*/ 184994 h 866830"/>
                <a:gd name="connsiteX5" fmla="*/ 329938 w 620643"/>
                <a:gd name="connsiteY5" fmla="*/ 0 h 866830"/>
                <a:gd name="connsiteX6" fmla="*/ 446220 w 620643"/>
                <a:gd name="connsiteY6" fmla="*/ 126853 h 866830"/>
                <a:gd name="connsiteX7" fmla="*/ 509646 w 620643"/>
                <a:gd name="connsiteY7" fmla="*/ 36999 h 866830"/>
                <a:gd name="connsiteX8" fmla="*/ 620643 w 620643"/>
                <a:gd name="connsiteY8" fmla="*/ 866830 h 866830"/>
                <a:gd name="connsiteX9" fmla="*/ 208370 w 620643"/>
                <a:gd name="connsiteY9" fmla="*/ 850974 h 866830"/>
                <a:gd name="connsiteX0" fmla="*/ 209189 w 621462"/>
                <a:gd name="connsiteY0" fmla="*/ 850974 h 866830"/>
                <a:gd name="connsiteX1" fmla="*/ 12161 w 621462"/>
                <a:gd name="connsiteY1" fmla="*/ 60706 h 866830"/>
                <a:gd name="connsiteX2" fmla="*/ 124620 w 621462"/>
                <a:gd name="connsiteY2" fmla="*/ 184994 h 866830"/>
                <a:gd name="connsiteX3" fmla="*/ 188047 w 621462"/>
                <a:gd name="connsiteY3" fmla="*/ 5286 h 866830"/>
                <a:gd name="connsiteX4" fmla="*/ 288472 w 621462"/>
                <a:gd name="connsiteY4" fmla="*/ 184994 h 866830"/>
                <a:gd name="connsiteX5" fmla="*/ 330757 w 621462"/>
                <a:gd name="connsiteY5" fmla="*/ 0 h 866830"/>
                <a:gd name="connsiteX6" fmla="*/ 447039 w 621462"/>
                <a:gd name="connsiteY6" fmla="*/ 126853 h 866830"/>
                <a:gd name="connsiteX7" fmla="*/ 510465 w 621462"/>
                <a:gd name="connsiteY7" fmla="*/ 36999 h 866830"/>
                <a:gd name="connsiteX8" fmla="*/ 621462 w 621462"/>
                <a:gd name="connsiteY8" fmla="*/ 866830 h 866830"/>
                <a:gd name="connsiteX9" fmla="*/ 209189 w 621462"/>
                <a:gd name="connsiteY9" fmla="*/ 850974 h 866830"/>
                <a:gd name="connsiteX0" fmla="*/ 160744 w 624724"/>
                <a:gd name="connsiteY0" fmla="*/ 812874 h 866830"/>
                <a:gd name="connsiteX1" fmla="*/ 15423 w 624724"/>
                <a:gd name="connsiteY1" fmla="*/ 60706 h 866830"/>
                <a:gd name="connsiteX2" fmla="*/ 127882 w 624724"/>
                <a:gd name="connsiteY2" fmla="*/ 184994 h 866830"/>
                <a:gd name="connsiteX3" fmla="*/ 191309 w 624724"/>
                <a:gd name="connsiteY3" fmla="*/ 5286 h 866830"/>
                <a:gd name="connsiteX4" fmla="*/ 291734 w 624724"/>
                <a:gd name="connsiteY4" fmla="*/ 184994 h 866830"/>
                <a:gd name="connsiteX5" fmla="*/ 334019 w 624724"/>
                <a:gd name="connsiteY5" fmla="*/ 0 h 866830"/>
                <a:gd name="connsiteX6" fmla="*/ 450301 w 624724"/>
                <a:gd name="connsiteY6" fmla="*/ 126853 h 866830"/>
                <a:gd name="connsiteX7" fmla="*/ 513727 w 624724"/>
                <a:gd name="connsiteY7" fmla="*/ 36999 h 866830"/>
                <a:gd name="connsiteX8" fmla="*/ 624724 w 624724"/>
                <a:gd name="connsiteY8" fmla="*/ 866830 h 866830"/>
                <a:gd name="connsiteX9" fmla="*/ 160744 w 624724"/>
                <a:gd name="connsiteY9" fmla="*/ 812874 h 866830"/>
                <a:gd name="connsiteX0" fmla="*/ 206607 w 621601"/>
                <a:gd name="connsiteY0" fmla="*/ 853696 h 866830"/>
                <a:gd name="connsiteX1" fmla="*/ 12300 w 621601"/>
                <a:gd name="connsiteY1" fmla="*/ 60706 h 866830"/>
                <a:gd name="connsiteX2" fmla="*/ 124759 w 621601"/>
                <a:gd name="connsiteY2" fmla="*/ 184994 h 866830"/>
                <a:gd name="connsiteX3" fmla="*/ 188186 w 621601"/>
                <a:gd name="connsiteY3" fmla="*/ 5286 h 866830"/>
                <a:gd name="connsiteX4" fmla="*/ 288611 w 621601"/>
                <a:gd name="connsiteY4" fmla="*/ 184994 h 866830"/>
                <a:gd name="connsiteX5" fmla="*/ 330896 w 621601"/>
                <a:gd name="connsiteY5" fmla="*/ 0 h 866830"/>
                <a:gd name="connsiteX6" fmla="*/ 447178 w 621601"/>
                <a:gd name="connsiteY6" fmla="*/ 126853 h 866830"/>
                <a:gd name="connsiteX7" fmla="*/ 510604 w 621601"/>
                <a:gd name="connsiteY7" fmla="*/ 36999 h 866830"/>
                <a:gd name="connsiteX8" fmla="*/ 621601 w 621601"/>
                <a:gd name="connsiteY8" fmla="*/ 866830 h 866830"/>
                <a:gd name="connsiteX9" fmla="*/ 206607 w 621601"/>
                <a:gd name="connsiteY9" fmla="*/ 853696 h 866830"/>
                <a:gd name="connsiteX0" fmla="*/ 206607 w 621601"/>
                <a:gd name="connsiteY0" fmla="*/ 853696 h 866830"/>
                <a:gd name="connsiteX1" fmla="*/ 12300 w 621601"/>
                <a:gd name="connsiteY1" fmla="*/ 60706 h 866830"/>
                <a:gd name="connsiteX2" fmla="*/ 124759 w 621601"/>
                <a:gd name="connsiteY2" fmla="*/ 184994 h 866830"/>
                <a:gd name="connsiteX3" fmla="*/ 188186 w 621601"/>
                <a:gd name="connsiteY3" fmla="*/ 5286 h 866830"/>
                <a:gd name="connsiteX4" fmla="*/ 288611 w 621601"/>
                <a:gd name="connsiteY4" fmla="*/ 184994 h 866830"/>
                <a:gd name="connsiteX5" fmla="*/ 330896 w 621601"/>
                <a:gd name="connsiteY5" fmla="*/ 0 h 866830"/>
                <a:gd name="connsiteX6" fmla="*/ 447178 w 621601"/>
                <a:gd name="connsiteY6" fmla="*/ 126853 h 866830"/>
                <a:gd name="connsiteX7" fmla="*/ 510604 w 621601"/>
                <a:gd name="connsiteY7" fmla="*/ 36999 h 866830"/>
                <a:gd name="connsiteX8" fmla="*/ 621601 w 621601"/>
                <a:gd name="connsiteY8" fmla="*/ 866830 h 866830"/>
                <a:gd name="connsiteX9" fmla="*/ 206607 w 621601"/>
                <a:gd name="connsiteY9" fmla="*/ 853696 h 866830"/>
                <a:gd name="connsiteX0" fmla="*/ 206607 w 621601"/>
                <a:gd name="connsiteY0" fmla="*/ 853696 h 866830"/>
                <a:gd name="connsiteX1" fmla="*/ 12300 w 621601"/>
                <a:gd name="connsiteY1" fmla="*/ 60706 h 866830"/>
                <a:gd name="connsiteX2" fmla="*/ 124759 w 621601"/>
                <a:gd name="connsiteY2" fmla="*/ 184994 h 866830"/>
                <a:gd name="connsiteX3" fmla="*/ 188186 w 621601"/>
                <a:gd name="connsiteY3" fmla="*/ 5286 h 866830"/>
                <a:gd name="connsiteX4" fmla="*/ 288611 w 621601"/>
                <a:gd name="connsiteY4" fmla="*/ 184994 h 866830"/>
                <a:gd name="connsiteX5" fmla="*/ 330896 w 621601"/>
                <a:gd name="connsiteY5" fmla="*/ 0 h 866830"/>
                <a:gd name="connsiteX6" fmla="*/ 447178 w 621601"/>
                <a:gd name="connsiteY6" fmla="*/ 126853 h 866830"/>
                <a:gd name="connsiteX7" fmla="*/ 510604 w 621601"/>
                <a:gd name="connsiteY7" fmla="*/ 36999 h 866830"/>
                <a:gd name="connsiteX8" fmla="*/ 621601 w 621601"/>
                <a:gd name="connsiteY8" fmla="*/ 866830 h 866830"/>
                <a:gd name="connsiteX9" fmla="*/ 206607 w 621601"/>
                <a:gd name="connsiteY9" fmla="*/ 853696 h 866830"/>
                <a:gd name="connsiteX0" fmla="*/ 209190 w 621463"/>
                <a:gd name="connsiteY0" fmla="*/ 864582 h 866830"/>
                <a:gd name="connsiteX1" fmla="*/ 12162 w 621463"/>
                <a:gd name="connsiteY1" fmla="*/ 60706 h 866830"/>
                <a:gd name="connsiteX2" fmla="*/ 124621 w 621463"/>
                <a:gd name="connsiteY2" fmla="*/ 184994 h 866830"/>
                <a:gd name="connsiteX3" fmla="*/ 188048 w 621463"/>
                <a:gd name="connsiteY3" fmla="*/ 5286 h 866830"/>
                <a:gd name="connsiteX4" fmla="*/ 288473 w 621463"/>
                <a:gd name="connsiteY4" fmla="*/ 184994 h 866830"/>
                <a:gd name="connsiteX5" fmla="*/ 330758 w 621463"/>
                <a:gd name="connsiteY5" fmla="*/ 0 h 866830"/>
                <a:gd name="connsiteX6" fmla="*/ 447040 w 621463"/>
                <a:gd name="connsiteY6" fmla="*/ 126853 h 866830"/>
                <a:gd name="connsiteX7" fmla="*/ 510466 w 621463"/>
                <a:gd name="connsiteY7" fmla="*/ 36999 h 866830"/>
                <a:gd name="connsiteX8" fmla="*/ 621463 w 621463"/>
                <a:gd name="connsiteY8" fmla="*/ 866830 h 866830"/>
                <a:gd name="connsiteX9" fmla="*/ 209190 w 621463"/>
                <a:gd name="connsiteY9" fmla="*/ 864582 h 866830"/>
                <a:gd name="connsiteX0" fmla="*/ 209190 w 586084"/>
                <a:gd name="connsiteY0" fmla="*/ 864582 h 869551"/>
                <a:gd name="connsiteX1" fmla="*/ 12162 w 586084"/>
                <a:gd name="connsiteY1" fmla="*/ 60706 h 869551"/>
                <a:gd name="connsiteX2" fmla="*/ 124621 w 586084"/>
                <a:gd name="connsiteY2" fmla="*/ 184994 h 869551"/>
                <a:gd name="connsiteX3" fmla="*/ 188048 w 586084"/>
                <a:gd name="connsiteY3" fmla="*/ 5286 h 869551"/>
                <a:gd name="connsiteX4" fmla="*/ 288473 w 586084"/>
                <a:gd name="connsiteY4" fmla="*/ 184994 h 869551"/>
                <a:gd name="connsiteX5" fmla="*/ 330758 w 586084"/>
                <a:gd name="connsiteY5" fmla="*/ 0 h 869551"/>
                <a:gd name="connsiteX6" fmla="*/ 447040 w 586084"/>
                <a:gd name="connsiteY6" fmla="*/ 126853 h 869551"/>
                <a:gd name="connsiteX7" fmla="*/ 510466 w 586084"/>
                <a:gd name="connsiteY7" fmla="*/ 36999 h 869551"/>
                <a:gd name="connsiteX8" fmla="*/ 586084 w 586084"/>
                <a:gd name="connsiteY8" fmla="*/ 869551 h 869551"/>
                <a:gd name="connsiteX9" fmla="*/ 209190 w 586084"/>
                <a:gd name="connsiteY9" fmla="*/ 864582 h 869551"/>
                <a:gd name="connsiteX0" fmla="*/ 209190 w 602413"/>
                <a:gd name="connsiteY0" fmla="*/ 864582 h 864582"/>
                <a:gd name="connsiteX1" fmla="*/ 12162 w 602413"/>
                <a:gd name="connsiteY1" fmla="*/ 60706 h 864582"/>
                <a:gd name="connsiteX2" fmla="*/ 124621 w 602413"/>
                <a:gd name="connsiteY2" fmla="*/ 184994 h 864582"/>
                <a:gd name="connsiteX3" fmla="*/ 188048 w 602413"/>
                <a:gd name="connsiteY3" fmla="*/ 5286 h 864582"/>
                <a:gd name="connsiteX4" fmla="*/ 288473 w 602413"/>
                <a:gd name="connsiteY4" fmla="*/ 184994 h 864582"/>
                <a:gd name="connsiteX5" fmla="*/ 330758 w 602413"/>
                <a:gd name="connsiteY5" fmla="*/ 0 h 864582"/>
                <a:gd name="connsiteX6" fmla="*/ 447040 w 602413"/>
                <a:gd name="connsiteY6" fmla="*/ 126853 h 864582"/>
                <a:gd name="connsiteX7" fmla="*/ 510466 w 602413"/>
                <a:gd name="connsiteY7" fmla="*/ 36999 h 864582"/>
                <a:gd name="connsiteX8" fmla="*/ 602413 w 602413"/>
                <a:gd name="connsiteY8" fmla="*/ 864109 h 864582"/>
                <a:gd name="connsiteX9" fmla="*/ 209190 w 602413"/>
                <a:gd name="connsiteY9" fmla="*/ 864582 h 864582"/>
                <a:gd name="connsiteX0" fmla="*/ 209190 w 618742"/>
                <a:gd name="connsiteY0" fmla="*/ 864582 h 864582"/>
                <a:gd name="connsiteX1" fmla="*/ 12162 w 618742"/>
                <a:gd name="connsiteY1" fmla="*/ 60706 h 864582"/>
                <a:gd name="connsiteX2" fmla="*/ 124621 w 618742"/>
                <a:gd name="connsiteY2" fmla="*/ 184994 h 864582"/>
                <a:gd name="connsiteX3" fmla="*/ 188048 w 618742"/>
                <a:gd name="connsiteY3" fmla="*/ 5286 h 864582"/>
                <a:gd name="connsiteX4" fmla="*/ 288473 w 618742"/>
                <a:gd name="connsiteY4" fmla="*/ 184994 h 864582"/>
                <a:gd name="connsiteX5" fmla="*/ 330758 w 618742"/>
                <a:gd name="connsiteY5" fmla="*/ 0 h 864582"/>
                <a:gd name="connsiteX6" fmla="*/ 447040 w 618742"/>
                <a:gd name="connsiteY6" fmla="*/ 126853 h 864582"/>
                <a:gd name="connsiteX7" fmla="*/ 510466 w 618742"/>
                <a:gd name="connsiteY7" fmla="*/ 36999 h 864582"/>
                <a:gd name="connsiteX8" fmla="*/ 618742 w 618742"/>
                <a:gd name="connsiteY8" fmla="*/ 578595 h 864582"/>
                <a:gd name="connsiteX9" fmla="*/ 602413 w 618742"/>
                <a:gd name="connsiteY9" fmla="*/ 864109 h 864582"/>
                <a:gd name="connsiteX10" fmla="*/ 209190 w 618742"/>
                <a:gd name="connsiteY10" fmla="*/ 864582 h 864582"/>
                <a:gd name="connsiteX0" fmla="*/ 209190 w 618742"/>
                <a:gd name="connsiteY0" fmla="*/ 864582 h 864582"/>
                <a:gd name="connsiteX1" fmla="*/ 12162 w 618742"/>
                <a:gd name="connsiteY1" fmla="*/ 60706 h 864582"/>
                <a:gd name="connsiteX2" fmla="*/ 124621 w 618742"/>
                <a:gd name="connsiteY2" fmla="*/ 184994 h 864582"/>
                <a:gd name="connsiteX3" fmla="*/ 188048 w 618742"/>
                <a:gd name="connsiteY3" fmla="*/ 5286 h 864582"/>
                <a:gd name="connsiteX4" fmla="*/ 288473 w 618742"/>
                <a:gd name="connsiteY4" fmla="*/ 184994 h 864582"/>
                <a:gd name="connsiteX5" fmla="*/ 330758 w 618742"/>
                <a:gd name="connsiteY5" fmla="*/ 0 h 864582"/>
                <a:gd name="connsiteX6" fmla="*/ 447040 w 618742"/>
                <a:gd name="connsiteY6" fmla="*/ 126853 h 864582"/>
                <a:gd name="connsiteX7" fmla="*/ 510466 w 618742"/>
                <a:gd name="connsiteY7" fmla="*/ 36999 h 864582"/>
                <a:gd name="connsiteX8" fmla="*/ 618742 w 618742"/>
                <a:gd name="connsiteY8" fmla="*/ 578595 h 864582"/>
                <a:gd name="connsiteX9" fmla="*/ 602413 w 618742"/>
                <a:gd name="connsiteY9" fmla="*/ 864109 h 864582"/>
                <a:gd name="connsiteX10" fmla="*/ 209190 w 618742"/>
                <a:gd name="connsiteY10" fmla="*/ 864582 h 864582"/>
                <a:gd name="connsiteX0" fmla="*/ 209190 w 618742"/>
                <a:gd name="connsiteY0" fmla="*/ 864582 h 864582"/>
                <a:gd name="connsiteX1" fmla="*/ 12162 w 618742"/>
                <a:gd name="connsiteY1" fmla="*/ 60706 h 864582"/>
                <a:gd name="connsiteX2" fmla="*/ 124621 w 618742"/>
                <a:gd name="connsiteY2" fmla="*/ 184994 h 864582"/>
                <a:gd name="connsiteX3" fmla="*/ 188048 w 618742"/>
                <a:gd name="connsiteY3" fmla="*/ 5286 h 864582"/>
                <a:gd name="connsiteX4" fmla="*/ 288473 w 618742"/>
                <a:gd name="connsiteY4" fmla="*/ 184994 h 864582"/>
                <a:gd name="connsiteX5" fmla="*/ 330758 w 618742"/>
                <a:gd name="connsiteY5" fmla="*/ 0 h 864582"/>
                <a:gd name="connsiteX6" fmla="*/ 447040 w 618742"/>
                <a:gd name="connsiteY6" fmla="*/ 126853 h 864582"/>
                <a:gd name="connsiteX7" fmla="*/ 510466 w 618742"/>
                <a:gd name="connsiteY7" fmla="*/ 36999 h 864582"/>
                <a:gd name="connsiteX8" fmla="*/ 618742 w 618742"/>
                <a:gd name="connsiteY8" fmla="*/ 578595 h 864582"/>
                <a:gd name="connsiteX9" fmla="*/ 602413 w 618742"/>
                <a:gd name="connsiteY9" fmla="*/ 864109 h 864582"/>
                <a:gd name="connsiteX10" fmla="*/ 209190 w 618742"/>
                <a:gd name="connsiteY10" fmla="*/ 864582 h 864582"/>
                <a:gd name="connsiteX0" fmla="*/ 209190 w 619592"/>
                <a:gd name="connsiteY0" fmla="*/ 864582 h 864582"/>
                <a:gd name="connsiteX1" fmla="*/ 12162 w 619592"/>
                <a:gd name="connsiteY1" fmla="*/ 60706 h 864582"/>
                <a:gd name="connsiteX2" fmla="*/ 124621 w 619592"/>
                <a:gd name="connsiteY2" fmla="*/ 184994 h 864582"/>
                <a:gd name="connsiteX3" fmla="*/ 188048 w 619592"/>
                <a:gd name="connsiteY3" fmla="*/ 5286 h 864582"/>
                <a:gd name="connsiteX4" fmla="*/ 288473 w 619592"/>
                <a:gd name="connsiteY4" fmla="*/ 184994 h 864582"/>
                <a:gd name="connsiteX5" fmla="*/ 330758 w 619592"/>
                <a:gd name="connsiteY5" fmla="*/ 0 h 864582"/>
                <a:gd name="connsiteX6" fmla="*/ 447040 w 619592"/>
                <a:gd name="connsiteY6" fmla="*/ 126853 h 864582"/>
                <a:gd name="connsiteX7" fmla="*/ 510466 w 619592"/>
                <a:gd name="connsiteY7" fmla="*/ 36999 h 864582"/>
                <a:gd name="connsiteX8" fmla="*/ 618742 w 619592"/>
                <a:gd name="connsiteY8" fmla="*/ 578595 h 864582"/>
                <a:gd name="connsiteX9" fmla="*/ 602413 w 619592"/>
                <a:gd name="connsiteY9" fmla="*/ 864109 h 864582"/>
                <a:gd name="connsiteX10" fmla="*/ 209190 w 619592"/>
                <a:gd name="connsiteY10" fmla="*/ 864582 h 864582"/>
                <a:gd name="connsiteX0" fmla="*/ 209190 w 620629"/>
                <a:gd name="connsiteY0" fmla="*/ 864582 h 864582"/>
                <a:gd name="connsiteX1" fmla="*/ 12162 w 620629"/>
                <a:gd name="connsiteY1" fmla="*/ 60706 h 864582"/>
                <a:gd name="connsiteX2" fmla="*/ 124621 w 620629"/>
                <a:gd name="connsiteY2" fmla="*/ 184994 h 864582"/>
                <a:gd name="connsiteX3" fmla="*/ 188048 w 620629"/>
                <a:gd name="connsiteY3" fmla="*/ 5286 h 864582"/>
                <a:gd name="connsiteX4" fmla="*/ 288473 w 620629"/>
                <a:gd name="connsiteY4" fmla="*/ 184994 h 864582"/>
                <a:gd name="connsiteX5" fmla="*/ 330758 w 620629"/>
                <a:gd name="connsiteY5" fmla="*/ 0 h 864582"/>
                <a:gd name="connsiteX6" fmla="*/ 447040 w 620629"/>
                <a:gd name="connsiteY6" fmla="*/ 126853 h 864582"/>
                <a:gd name="connsiteX7" fmla="*/ 510466 w 620629"/>
                <a:gd name="connsiteY7" fmla="*/ 36999 h 864582"/>
                <a:gd name="connsiteX8" fmla="*/ 618742 w 620629"/>
                <a:gd name="connsiteY8" fmla="*/ 578595 h 864582"/>
                <a:gd name="connsiteX9" fmla="*/ 602413 w 620629"/>
                <a:gd name="connsiteY9" fmla="*/ 864109 h 864582"/>
                <a:gd name="connsiteX10" fmla="*/ 209190 w 620629"/>
                <a:gd name="connsiteY10" fmla="*/ 864582 h 864582"/>
                <a:gd name="connsiteX0" fmla="*/ 209190 w 618743"/>
                <a:gd name="connsiteY0" fmla="*/ 864582 h 864582"/>
                <a:gd name="connsiteX1" fmla="*/ 12162 w 618743"/>
                <a:gd name="connsiteY1" fmla="*/ 60706 h 864582"/>
                <a:gd name="connsiteX2" fmla="*/ 124621 w 618743"/>
                <a:gd name="connsiteY2" fmla="*/ 184994 h 864582"/>
                <a:gd name="connsiteX3" fmla="*/ 188048 w 618743"/>
                <a:gd name="connsiteY3" fmla="*/ 5286 h 864582"/>
                <a:gd name="connsiteX4" fmla="*/ 288473 w 618743"/>
                <a:gd name="connsiteY4" fmla="*/ 184994 h 864582"/>
                <a:gd name="connsiteX5" fmla="*/ 330758 w 618743"/>
                <a:gd name="connsiteY5" fmla="*/ 0 h 864582"/>
                <a:gd name="connsiteX6" fmla="*/ 447040 w 618743"/>
                <a:gd name="connsiteY6" fmla="*/ 126853 h 864582"/>
                <a:gd name="connsiteX7" fmla="*/ 510466 w 618743"/>
                <a:gd name="connsiteY7" fmla="*/ 36999 h 864582"/>
                <a:gd name="connsiteX8" fmla="*/ 618742 w 618743"/>
                <a:gd name="connsiteY8" fmla="*/ 578595 h 864582"/>
                <a:gd name="connsiteX9" fmla="*/ 602413 w 618743"/>
                <a:gd name="connsiteY9" fmla="*/ 864109 h 864582"/>
                <a:gd name="connsiteX10" fmla="*/ 209190 w 618743"/>
                <a:gd name="connsiteY10" fmla="*/ 864582 h 864582"/>
                <a:gd name="connsiteX0" fmla="*/ 209190 w 618743"/>
                <a:gd name="connsiteY0" fmla="*/ 864582 h 864582"/>
                <a:gd name="connsiteX1" fmla="*/ 12162 w 618743"/>
                <a:gd name="connsiteY1" fmla="*/ 60706 h 864582"/>
                <a:gd name="connsiteX2" fmla="*/ 124621 w 618743"/>
                <a:gd name="connsiteY2" fmla="*/ 184994 h 864582"/>
                <a:gd name="connsiteX3" fmla="*/ 188048 w 618743"/>
                <a:gd name="connsiteY3" fmla="*/ 5286 h 864582"/>
                <a:gd name="connsiteX4" fmla="*/ 288473 w 618743"/>
                <a:gd name="connsiteY4" fmla="*/ 184994 h 864582"/>
                <a:gd name="connsiteX5" fmla="*/ 330758 w 618743"/>
                <a:gd name="connsiteY5" fmla="*/ 0 h 864582"/>
                <a:gd name="connsiteX6" fmla="*/ 447040 w 618743"/>
                <a:gd name="connsiteY6" fmla="*/ 126853 h 864582"/>
                <a:gd name="connsiteX7" fmla="*/ 510466 w 618743"/>
                <a:gd name="connsiteY7" fmla="*/ 36999 h 864582"/>
                <a:gd name="connsiteX8" fmla="*/ 618742 w 618743"/>
                <a:gd name="connsiteY8" fmla="*/ 578595 h 864582"/>
                <a:gd name="connsiteX9" fmla="*/ 602413 w 618743"/>
                <a:gd name="connsiteY9" fmla="*/ 864109 h 864582"/>
                <a:gd name="connsiteX10" fmla="*/ 209190 w 618743"/>
                <a:gd name="connsiteY10" fmla="*/ 864582 h 864582"/>
                <a:gd name="connsiteX0" fmla="*/ 209190 w 618745"/>
                <a:gd name="connsiteY0" fmla="*/ 864582 h 864582"/>
                <a:gd name="connsiteX1" fmla="*/ 12162 w 618745"/>
                <a:gd name="connsiteY1" fmla="*/ 60706 h 864582"/>
                <a:gd name="connsiteX2" fmla="*/ 124621 w 618745"/>
                <a:gd name="connsiteY2" fmla="*/ 184994 h 864582"/>
                <a:gd name="connsiteX3" fmla="*/ 188048 w 618745"/>
                <a:gd name="connsiteY3" fmla="*/ 5286 h 864582"/>
                <a:gd name="connsiteX4" fmla="*/ 288473 w 618745"/>
                <a:gd name="connsiteY4" fmla="*/ 184994 h 864582"/>
                <a:gd name="connsiteX5" fmla="*/ 330758 w 618745"/>
                <a:gd name="connsiteY5" fmla="*/ 0 h 864582"/>
                <a:gd name="connsiteX6" fmla="*/ 447040 w 618745"/>
                <a:gd name="connsiteY6" fmla="*/ 126853 h 864582"/>
                <a:gd name="connsiteX7" fmla="*/ 510466 w 618745"/>
                <a:gd name="connsiteY7" fmla="*/ 36999 h 864582"/>
                <a:gd name="connsiteX8" fmla="*/ 618742 w 618745"/>
                <a:gd name="connsiteY8" fmla="*/ 578595 h 864582"/>
                <a:gd name="connsiteX9" fmla="*/ 602413 w 618745"/>
                <a:gd name="connsiteY9" fmla="*/ 864109 h 864582"/>
                <a:gd name="connsiteX10" fmla="*/ 209190 w 618745"/>
                <a:gd name="connsiteY10" fmla="*/ 864582 h 864582"/>
                <a:gd name="connsiteX0" fmla="*/ 209190 w 618745"/>
                <a:gd name="connsiteY0" fmla="*/ 864582 h 864582"/>
                <a:gd name="connsiteX1" fmla="*/ 12162 w 618745"/>
                <a:gd name="connsiteY1" fmla="*/ 60706 h 864582"/>
                <a:gd name="connsiteX2" fmla="*/ 124621 w 618745"/>
                <a:gd name="connsiteY2" fmla="*/ 184994 h 864582"/>
                <a:gd name="connsiteX3" fmla="*/ 188048 w 618745"/>
                <a:gd name="connsiteY3" fmla="*/ 5286 h 864582"/>
                <a:gd name="connsiteX4" fmla="*/ 288473 w 618745"/>
                <a:gd name="connsiteY4" fmla="*/ 184994 h 864582"/>
                <a:gd name="connsiteX5" fmla="*/ 330758 w 618745"/>
                <a:gd name="connsiteY5" fmla="*/ 0 h 864582"/>
                <a:gd name="connsiteX6" fmla="*/ 430711 w 618745"/>
                <a:gd name="connsiteY6" fmla="*/ 121410 h 864582"/>
                <a:gd name="connsiteX7" fmla="*/ 510466 w 618745"/>
                <a:gd name="connsiteY7" fmla="*/ 36999 h 864582"/>
                <a:gd name="connsiteX8" fmla="*/ 618742 w 618745"/>
                <a:gd name="connsiteY8" fmla="*/ 578595 h 864582"/>
                <a:gd name="connsiteX9" fmla="*/ 602413 w 618745"/>
                <a:gd name="connsiteY9" fmla="*/ 864109 h 864582"/>
                <a:gd name="connsiteX10" fmla="*/ 209190 w 618745"/>
                <a:gd name="connsiteY10" fmla="*/ 864582 h 864582"/>
                <a:gd name="connsiteX0" fmla="*/ 209190 w 618745"/>
                <a:gd name="connsiteY0" fmla="*/ 864582 h 864582"/>
                <a:gd name="connsiteX1" fmla="*/ 12162 w 618745"/>
                <a:gd name="connsiteY1" fmla="*/ 60706 h 864582"/>
                <a:gd name="connsiteX2" fmla="*/ 124621 w 618745"/>
                <a:gd name="connsiteY2" fmla="*/ 184994 h 864582"/>
                <a:gd name="connsiteX3" fmla="*/ 188048 w 618745"/>
                <a:gd name="connsiteY3" fmla="*/ 5286 h 864582"/>
                <a:gd name="connsiteX4" fmla="*/ 288473 w 618745"/>
                <a:gd name="connsiteY4" fmla="*/ 184994 h 864582"/>
                <a:gd name="connsiteX5" fmla="*/ 330758 w 618745"/>
                <a:gd name="connsiteY5" fmla="*/ 0 h 864582"/>
                <a:gd name="connsiteX6" fmla="*/ 430711 w 618745"/>
                <a:gd name="connsiteY6" fmla="*/ 121410 h 864582"/>
                <a:gd name="connsiteX7" fmla="*/ 510466 w 618745"/>
                <a:gd name="connsiteY7" fmla="*/ 36999 h 864582"/>
                <a:gd name="connsiteX8" fmla="*/ 618742 w 618745"/>
                <a:gd name="connsiteY8" fmla="*/ 578595 h 864582"/>
                <a:gd name="connsiteX9" fmla="*/ 602413 w 618745"/>
                <a:gd name="connsiteY9" fmla="*/ 864109 h 864582"/>
                <a:gd name="connsiteX10" fmla="*/ 209190 w 618745"/>
                <a:gd name="connsiteY10" fmla="*/ 864582 h 864582"/>
                <a:gd name="connsiteX0" fmla="*/ 209190 w 618782"/>
                <a:gd name="connsiteY0" fmla="*/ 864582 h 864582"/>
                <a:gd name="connsiteX1" fmla="*/ 12162 w 618782"/>
                <a:gd name="connsiteY1" fmla="*/ 60706 h 864582"/>
                <a:gd name="connsiteX2" fmla="*/ 124621 w 618782"/>
                <a:gd name="connsiteY2" fmla="*/ 184994 h 864582"/>
                <a:gd name="connsiteX3" fmla="*/ 188048 w 618782"/>
                <a:gd name="connsiteY3" fmla="*/ 5286 h 864582"/>
                <a:gd name="connsiteX4" fmla="*/ 288473 w 618782"/>
                <a:gd name="connsiteY4" fmla="*/ 184994 h 864582"/>
                <a:gd name="connsiteX5" fmla="*/ 330758 w 618782"/>
                <a:gd name="connsiteY5" fmla="*/ 0 h 864582"/>
                <a:gd name="connsiteX6" fmla="*/ 430711 w 618782"/>
                <a:gd name="connsiteY6" fmla="*/ 121410 h 864582"/>
                <a:gd name="connsiteX7" fmla="*/ 510466 w 618782"/>
                <a:gd name="connsiteY7" fmla="*/ 36999 h 864582"/>
                <a:gd name="connsiteX8" fmla="*/ 618742 w 618782"/>
                <a:gd name="connsiteY8" fmla="*/ 578595 h 864582"/>
                <a:gd name="connsiteX9" fmla="*/ 602413 w 618782"/>
                <a:gd name="connsiteY9" fmla="*/ 864109 h 864582"/>
                <a:gd name="connsiteX10" fmla="*/ 209190 w 618782"/>
                <a:gd name="connsiteY10" fmla="*/ 864582 h 864582"/>
                <a:gd name="connsiteX0" fmla="*/ 209190 w 618782"/>
                <a:gd name="connsiteY0" fmla="*/ 864664 h 864664"/>
                <a:gd name="connsiteX1" fmla="*/ 12162 w 618782"/>
                <a:gd name="connsiteY1" fmla="*/ 60788 h 864664"/>
                <a:gd name="connsiteX2" fmla="*/ 124621 w 618782"/>
                <a:gd name="connsiteY2" fmla="*/ 185076 h 864664"/>
                <a:gd name="connsiteX3" fmla="*/ 188048 w 618782"/>
                <a:gd name="connsiteY3" fmla="*/ 5368 h 864664"/>
                <a:gd name="connsiteX4" fmla="*/ 288473 w 618782"/>
                <a:gd name="connsiteY4" fmla="*/ 185076 h 864664"/>
                <a:gd name="connsiteX5" fmla="*/ 330758 w 618782"/>
                <a:gd name="connsiteY5" fmla="*/ 82 h 864664"/>
                <a:gd name="connsiteX6" fmla="*/ 430711 w 618782"/>
                <a:gd name="connsiteY6" fmla="*/ 121492 h 864664"/>
                <a:gd name="connsiteX7" fmla="*/ 510466 w 618782"/>
                <a:gd name="connsiteY7" fmla="*/ 37081 h 864664"/>
                <a:gd name="connsiteX8" fmla="*/ 618742 w 618782"/>
                <a:gd name="connsiteY8" fmla="*/ 578677 h 864664"/>
                <a:gd name="connsiteX9" fmla="*/ 602413 w 618782"/>
                <a:gd name="connsiteY9" fmla="*/ 864191 h 864664"/>
                <a:gd name="connsiteX10" fmla="*/ 209190 w 618782"/>
                <a:gd name="connsiteY10" fmla="*/ 864664 h 864664"/>
                <a:gd name="connsiteX0" fmla="*/ 209190 w 618782"/>
                <a:gd name="connsiteY0" fmla="*/ 864664 h 864664"/>
                <a:gd name="connsiteX1" fmla="*/ 12162 w 618782"/>
                <a:gd name="connsiteY1" fmla="*/ 60788 h 864664"/>
                <a:gd name="connsiteX2" fmla="*/ 124621 w 618782"/>
                <a:gd name="connsiteY2" fmla="*/ 185076 h 864664"/>
                <a:gd name="connsiteX3" fmla="*/ 188048 w 618782"/>
                <a:gd name="connsiteY3" fmla="*/ 5368 h 864664"/>
                <a:gd name="connsiteX4" fmla="*/ 288473 w 618782"/>
                <a:gd name="connsiteY4" fmla="*/ 185076 h 864664"/>
                <a:gd name="connsiteX5" fmla="*/ 330758 w 618782"/>
                <a:gd name="connsiteY5" fmla="*/ 82 h 864664"/>
                <a:gd name="connsiteX6" fmla="*/ 430711 w 618782"/>
                <a:gd name="connsiteY6" fmla="*/ 121492 h 864664"/>
                <a:gd name="connsiteX7" fmla="*/ 510466 w 618782"/>
                <a:gd name="connsiteY7" fmla="*/ 37081 h 864664"/>
                <a:gd name="connsiteX8" fmla="*/ 618742 w 618782"/>
                <a:gd name="connsiteY8" fmla="*/ 578677 h 864664"/>
                <a:gd name="connsiteX9" fmla="*/ 602413 w 618782"/>
                <a:gd name="connsiteY9" fmla="*/ 864191 h 864664"/>
                <a:gd name="connsiteX10" fmla="*/ 209190 w 618782"/>
                <a:gd name="connsiteY10" fmla="*/ 864664 h 864664"/>
                <a:gd name="connsiteX0" fmla="*/ 209190 w 618782"/>
                <a:gd name="connsiteY0" fmla="*/ 864666 h 864666"/>
                <a:gd name="connsiteX1" fmla="*/ 12162 w 618782"/>
                <a:gd name="connsiteY1" fmla="*/ 60790 h 864666"/>
                <a:gd name="connsiteX2" fmla="*/ 124621 w 618782"/>
                <a:gd name="connsiteY2" fmla="*/ 185078 h 864666"/>
                <a:gd name="connsiteX3" fmla="*/ 188048 w 618782"/>
                <a:gd name="connsiteY3" fmla="*/ 5370 h 864666"/>
                <a:gd name="connsiteX4" fmla="*/ 288473 w 618782"/>
                <a:gd name="connsiteY4" fmla="*/ 185078 h 864666"/>
                <a:gd name="connsiteX5" fmla="*/ 330758 w 618782"/>
                <a:gd name="connsiteY5" fmla="*/ 84 h 864666"/>
                <a:gd name="connsiteX6" fmla="*/ 430711 w 618782"/>
                <a:gd name="connsiteY6" fmla="*/ 121494 h 864666"/>
                <a:gd name="connsiteX7" fmla="*/ 510466 w 618782"/>
                <a:gd name="connsiteY7" fmla="*/ 37083 h 864666"/>
                <a:gd name="connsiteX8" fmla="*/ 618742 w 618782"/>
                <a:gd name="connsiteY8" fmla="*/ 578679 h 864666"/>
                <a:gd name="connsiteX9" fmla="*/ 602413 w 618782"/>
                <a:gd name="connsiteY9" fmla="*/ 864193 h 864666"/>
                <a:gd name="connsiteX10" fmla="*/ 209190 w 618782"/>
                <a:gd name="connsiteY10" fmla="*/ 864666 h 864666"/>
                <a:gd name="connsiteX0" fmla="*/ 209190 w 618782"/>
                <a:gd name="connsiteY0" fmla="*/ 864666 h 864666"/>
                <a:gd name="connsiteX1" fmla="*/ 12162 w 618782"/>
                <a:gd name="connsiteY1" fmla="*/ 60790 h 864666"/>
                <a:gd name="connsiteX2" fmla="*/ 124621 w 618782"/>
                <a:gd name="connsiteY2" fmla="*/ 185078 h 864666"/>
                <a:gd name="connsiteX3" fmla="*/ 188048 w 618782"/>
                <a:gd name="connsiteY3" fmla="*/ 5370 h 864666"/>
                <a:gd name="connsiteX4" fmla="*/ 288473 w 618782"/>
                <a:gd name="connsiteY4" fmla="*/ 185078 h 864666"/>
                <a:gd name="connsiteX5" fmla="*/ 330758 w 618782"/>
                <a:gd name="connsiteY5" fmla="*/ 84 h 864666"/>
                <a:gd name="connsiteX6" fmla="*/ 430711 w 618782"/>
                <a:gd name="connsiteY6" fmla="*/ 121494 h 864666"/>
                <a:gd name="connsiteX7" fmla="*/ 510466 w 618782"/>
                <a:gd name="connsiteY7" fmla="*/ 37083 h 864666"/>
                <a:gd name="connsiteX8" fmla="*/ 618742 w 618782"/>
                <a:gd name="connsiteY8" fmla="*/ 578679 h 864666"/>
                <a:gd name="connsiteX9" fmla="*/ 602413 w 618782"/>
                <a:gd name="connsiteY9" fmla="*/ 864193 h 864666"/>
                <a:gd name="connsiteX10" fmla="*/ 209190 w 618782"/>
                <a:gd name="connsiteY10" fmla="*/ 864666 h 864666"/>
                <a:gd name="connsiteX0" fmla="*/ 209190 w 618782"/>
                <a:gd name="connsiteY0" fmla="*/ 864666 h 864666"/>
                <a:gd name="connsiteX1" fmla="*/ 12162 w 618782"/>
                <a:gd name="connsiteY1" fmla="*/ 60790 h 864666"/>
                <a:gd name="connsiteX2" fmla="*/ 124621 w 618782"/>
                <a:gd name="connsiteY2" fmla="*/ 185078 h 864666"/>
                <a:gd name="connsiteX3" fmla="*/ 188048 w 618782"/>
                <a:gd name="connsiteY3" fmla="*/ 5370 h 864666"/>
                <a:gd name="connsiteX4" fmla="*/ 285752 w 618782"/>
                <a:gd name="connsiteY4" fmla="*/ 149700 h 864666"/>
                <a:gd name="connsiteX5" fmla="*/ 330758 w 618782"/>
                <a:gd name="connsiteY5" fmla="*/ 84 h 864666"/>
                <a:gd name="connsiteX6" fmla="*/ 430711 w 618782"/>
                <a:gd name="connsiteY6" fmla="*/ 121494 h 864666"/>
                <a:gd name="connsiteX7" fmla="*/ 510466 w 618782"/>
                <a:gd name="connsiteY7" fmla="*/ 37083 h 864666"/>
                <a:gd name="connsiteX8" fmla="*/ 618742 w 618782"/>
                <a:gd name="connsiteY8" fmla="*/ 578679 h 864666"/>
                <a:gd name="connsiteX9" fmla="*/ 602413 w 618782"/>
                <a:gd name="connsiteY9" fmla="*/ 864193 h 864666"/>
                <a:gd name="connsiteX10" fmla="*/ 209190 w 618782"/>
                <a:gd name="connsiteY10" fmla="*/ 864666 h 864666"/>
                <a:gd name="connsiteX0" fmla="*/ 209190 w 618782"/>
                <a:gd name="connsiteY0" fmla="*/ 864666 h 864666"/>
                <a:gd name="connsiteX1" fmla="*/ 12162 w 618782"/>
                <a:gd name="connsiteY1" fmla="*/ 60790 h 864666"/>
                <a:gd name="connsiteX2" fmla="*/ 124621 w 618782"/>
                <a:gd name="connsiteY2" fmla="*/ 185078 h 864666"/>
                <a:gd name="connsiteX3" fmla="*/ 188048 w 618782"/>
                <a:gd name="connsiteY3" fmla="*/ 5370 h 864666"/>
                <a:gd name="connsiteX4" fmla="*/ 285752 w 618782"/>
                <a:gd name="connsiteY4" fmla="*/ 149700 h 864666"/>
                <a:gd name="connsiteX5" fmla="*/ 330758 w 618782"/>
                <a:gd name="connsiteY5" fmla="*/ 84 h 864666"/>
                <a:gd name="connsiteX6" fmla="*/ 430711 w 618782"/>
                <a:gd name="connsiteY6" fmla="*/ 121494 h 864666"/>
                <a:gd name="connsiteX7" fmla="*/ 510466 w 618782"/>
                <a:gd name="connsiteY7" fmla="*/ 37083 h 864666"/>
                <a:gd name="connsiteX8" fmla="*/ 618742 w 618782"/>
                <a:gd name="connsiteY8" fmla="*/ 578679 h 864666"/>
                <a:gd name="connsiteX9" fmla="*/ 602413 w 618782"/>
                <a:gd name="connsiteY9" fmla="*/ 864193 h 864666"/>
                <a:gd name="connsiteX10" fmla="*/ 209190 w 618782"/>
                <a:gd name="connsiteY10" fmla="*/ 864666 h 864666"/>
                <a:gd name="connsiteX0" fmla="*/ 209190 w 618782"/>
                <a:gd name="connsiteY0" fmla="*/ 864666 h 864666"/>
                <a:gd name="connsiteX1" fmla="*/ 12162 w 618782"/>
                <a:gd name="connsiteY1" fmla="*/ 60790 h 864666"/>
                <a:gd name="connsiteX2" fmla="*/ 124621 w 618782"/>
                <a:gd name="connsiteY2" fmla="*/ 185078 h 864666"/>
                <a:gd name="connsiteX3" fmla="*/ 188048 w 618782"/>
                <a:gd name="connsiteY3" fmla="*/ 5370 h 864666"/>
                <a:gd name="connsiteX4" fmla="*/ 274866 w 618782"/>
                <a:gd name="connsiteY4" fmla="*/ 144257 h 864666"/>
                <a:gd name="connsiteX5" fmla="*/ 330758 w 618782"/>
                <a:gd name="connsiteY5" fmla="*/ 84 h 864666"/>
                <a:gd name="connsiteX6" fmla="*/ 430711 w 618782"/>
                <a:gd name="connsiteY6" fmla="*/ 121494 h 864666"/>
                <a:gd name="connsiteX7" fmla="*/ 510466 w 618782"/>
                <a:gd name="connsiteY7" fmla="*/ 37083 h 864666"/>
                <a:gd name="connsiteX8" fmla="*/ 618742 w 618782"/>
                <a:gd name="connsiteY8" fmla="*/ 578679 h 864666"/>
                <a:gd name="connsiteX9" fmla="*/ 602413 w 618782"/>
                <a:gd name="connsiteY9" fmla="*/ 864193 h 864666"/>
                <a:gd name="connsiteX10" fmla="*/ 209190 w 618782"/>
                <a:gd name="connsiteY10" fmla="*/ 864666 h 864666"/>
                <a:gd name="connsiteX0" fmla="*/ 209190 w 618782"/>
                <a:gd name="connsiteY0" fmla="*/ 864666 h 864666"/>
                <a:gd name="connsiteX1" fmla="*/ 12162 w 618782"/>
                <a:gd name="connsiteY1" fmla="*/ 60790 h 864666"/>
                <a:gd name="connsiteX2" fmla="*/ 124621 w 618782"/>
                <a:gd name="connsiteY2" fmla="*/ 185078 h 864666"/>
                <a:gd name="connsiteX3" fmla="*/ 188048 w 618782"/>
                <a:gd name="connsiteY3" fmla="*/ 5370 h 864666"/>
                <a:gd name="connsiteX4" fmla="*/ 274866 w 618782"/>
                <a:gd name="connsiteY4" fmla="*/ 144257 h 864666"/>
                <a:gd name="connsiteX5" fmla="*/ 330758 w 618782"/>
                <a:gd name="connsiteY5" fmla="*/ 84 h 864666"/>
                <a:gd name="connsiteX6" fmla="*/ 430711 w 618782"/>
                <a:gd name="connsiteY6" fmla="*/ 121494 h 864666"/>
                <a:gd name="connsiteX7" fmla="*/ 510466 w 618782"/>
                <a:gd name="connsiteY7" fmla="*/ 37083 h 864666"/>
                <a:gd name="connsiteX8" fmla="*/ 618742 w 618782"/>
                <a:gd name="connsiteY8" fmla="*/ 578679 h 864666"/>
                <a:gd name="connsiteX9" fmla="*/ 602413 w 618782"/>
                <a:gd name="connsiteY9" fmla="*/ 864193 h 864666"/>
                <a:gd name="connsiteX10" fmla="*/ 209190 w 618782"/>
                <a:gd name="connsiteY10" fmla="*/ 864666 h 864666"/>
                <a:gd name="connsiteX0" fmla="*/ 209190 w 618782"/>
                <a:gd name="connsiteY0" fmla="*/ 864666 h 864666"/>
                <a:gd name="connsiteX1" fmla="*/ 12162 w 618782"/>
                <a:gd name="connsiteY1" fmla="*/ 60790 h 864666"/>
                <a:gd name="connsiteX2" fmla="*/ 124621 w 618782"/>
                <a:gd name="connsiteY2" fmla="*/ 185078 h 864666"/>
                <a:gd name="connsiteX3" fmla="*/ 188048 w 618782"/>
                <a:gd name="connsiteY3" fmla="*/ 5370 h 864666"/>
                <a:gd name="connsiteX4" fmla="*/ 274866 w 618782"/>
                <a:gd name="connsiteY4" fmla="*/ 144257 h 864666"/>
                <a:gd name="connsiteX5" fmla="*/ 330758 w 618782"/>
                <a:gd name="connsiteY5" fmla="*/ 84 h 864666"/>
                <a:gd name="connsiteX6" fmla="*/ 430711 w 618782"/>
                <a:gd name="connsiteY6" fmla="*/ 121494 h 864666"/>
                <a:gd name="connsiteX7" fmla="*/ 510466 w 618782"/>
                <a:gd name="connsiteY7" fmla="*/ 37083 h 864666"/>
                <a:gd name="connsiteX8" fmla="*/ 618742 w 618782"/>
                <a:gd name="connsiteY8" fmla="*/ 578679 h 864666"/>
                <a:gd name="connsiteX9" fmla="*/ 602413 w 618782"/>
                <a:gd name="connsiteY9" fmla="*/ 864193 h 864666"/>
                <a:gd name="connsiteX10" fmla="*/ 209190 w 618782"/>
                <a:gd name="connsiteY10" fmla="*/ 864666 h 864666"/>
                <a:gd name="connsiteX0" fmla="*/ 209190 w 618782"/>
                <a:gd name="connsiteY0" fmla="*/ 864666 h 864666"/>
                <a:gd name="connsiteX1" fmla="*/ 12162 w 618782"/>
                <a:gd name="connsiteY1" fmla="*/ 60790 h 864666"/>
                <a:gd name="connsiteX2" fmla="*/ 124621 w 618782"/>
                <a:gd name="connsiteY2" fmla="*/ 185078 h 864666"/>
                <a:gd name="connsiteX3" fmla="*/ 188048 w 618782"/>
                <a:gd name="connsiteY3" fmla="*/ 5370 h 864666"/>
                <a:gd name="connsiteX4" fmla="*/ 274866 w 618782"/>
                <a:gd name="connsiteY4" fmla="*/ 144257 h 864666"/>
                <a:gd name="connsiteX5" fmla="*/ 330758 w 618782"/>
                <a:gd name="connsiteY5" fmla="*/ 84 h 864666"/>
                <a:gd name="connsiteX6" fmla="*/ 430711 w 618782"/>
                <a:gd name="connsiteY6" fmla="*/ 121494 h 864666"/>
                <a:gd name="connsiteX7" fmla="*/ 510466 w 618782"/>
                <a:gd name="connsiteY7" fmla="*/ 37083 h 864666"/>
                <a:gd name="connsiteX8" fmla="*/ 618742 w 618782"/>
                <a:gd name="connsiteY8" fmla="*/ 578679 h 864666"/>
                <a:gd name="connsiteX9" fmla="*/ 602413 w 618782"/>
                <a:gd name="connsiteY9" fmla="*/ 864193 h 864666"/>
                <a:gd name="connsiteX10" fmla="*/ 209190 w 618782"/>
                <a:gd name="connsiteY10" fmla="*/ 864666 h 864666"/>
                <a:gd name="connsiteX0" fmla="*/ 209190 w 618782"/>
                <a:gd name="connsiteY0" fmla="*/ 864666 h 864666"/>
                <a:gd name="connsiteX1" fmla="*/ 12162 w 618782"/>
                <a:gd name="connsiteY1" fmla="*/ 60790 h 864666"/>
                <a:gd name="connsiteX2" fmla="*/ 124621 w 618782"/>
                <a:gd name="connsiteY2" fmla="*/ 185078 h 864666"/>
                <a:gd name="connsiteX3" fmla="*/ 188048 w 618782"/>
                <a:gd name="connsiteY3" fmla="*/ 5370 h 864666"/>
                <a:gd name="connsiteX4" fmla="*/ 274866 w 618782"/>
                <a:gd name="connsiteY4" fmla="*/ 144257 h 864666"/>
                <a:gd name="connsiteX5" fmla="*/ 330758 w 618782"/>
                <a:gd name="connsiteY5" fmla="*/ 84 h 864666"/>
                <a:gd name="connsiteX6" fmla="*/ 430711 w 618782"/>
                <a:gd name="connsiteY6" fmla="*/ 121494 h 864666"/>
                <a:gd name="connsiteX7" fmla="*/ 510466 w 618782"/>
                <a:gd name="connsiteY7" fmla="*/ 37083 h 864666"/>
                <a:gd name="connsiteX8" fmla="*/ 618742 w 618782"/>
                <a:gd name="connsiteY8" fmla="*/ 578679 h 864666"/>
                <a:gd name="connsiteX9" fmla="*/ 602413 w 618782"/>
                <a:gd name="connsiteY9" fmla="*/ 864193 h 864666"/>
                <a:gd name="connsiteX10" fmla="*/ 209190 w 618782"/>
                <a:gd name="connsiteY10" fmla="*/ 864666 h 864666"/>
                <a:gd name="connsiteX0" fmla="*/ 209190 w 618782"/>
                <a:gd name="connsiteY0" fmla="*/ 864666 h 864666"/>
                <a:gd name="connsiteX1" fmla="*/ 12162 w 618782"/>
                <a:gd name="connsiteY1" fmla="*/ 60790 h 864666"/>
                <a:gd name="connsiteX2" fmla="*/ 124621 w 618782"/>
                <a:gd name="connsiteY2" fmla="*/ 185078 h 864666"/>
                <a:gd name="connsiteX3" fmla="*/ 188048 w 618782"/>
                <a:gd name="connsiteY3" fmla="*/ 5370 h 864666"/>
                <a:gd name="connsiteX4" fmla="*/ 274866 w 618782"/>
                <a:gd name="connsiteY4" fmla="*/ 144257 h 864666"/>
                <a:gd name="connsiteX5" fmla="*/ 330758 w 618782"/>
                <a:gd name="connsiteY5" fmla="*/ 84 h 864666"/>
                <a:gd name="connsiteX6" fmla="*/ 430711 w 618782"/>
                <a:gd name="connsiteY6" fmla="*/ 121494 h 864666"/>
                <a:gd name="connsiteX7" fmla="*/ 510466 w 618782"/>
                <a:gd name="connsiteY7" fmla="*/ 37083 h 864666"/>
                <a:gd name="connsiteX8" fmla="*/ 618742 w 618782"/>
                <a:gd name="connsiteY8" fmla="*/ 578679 h 864666"/>
                <a:gd name="connsiteX9" fmla="*/ 602413 w 618782"/>
                <a:gd name="connsiteY9" fmla="*/ 864193 h 864666"/>
                <a:gd name="connsiteX10" fmla="*/ 209190 w 618782"/>
                <a:gd name="connsiteY10" fmla="*/ 864666 h 864666"/>
                <a:gd name="connsiteX0" fmla="*/ 209190 w 618782"/>
                <a:gd name="connsiteY0" fmla="*/ 864666 h 864666"/>
                <a:gd name="connsiteX1" fmla="*/ 12162 w 618782"/>
                <a:gd name="connsiteY1" fmla="*/ 60790 h 864666"/>
                <a:gd name="connsiteX2" fmla="*/ 124621 w 618782"/>
                <a:gd name="connsiteY2" fmla="*/ 185078 h 864666"/>
                <a:gd name="connsiteX3" fmla="*/ 188048 w 618782"/>
                <a:gd name="connsiteY3" fmla="*/ 5370 h 864666"/>
                <a:gd name="connsiteX4" fmla="*/ 274866 w 618782"/>
                <a:gd name="connsiteY4" fmla="*/ 144257 h 864666"/>
                <a:gd name="connsiteX5" fmla="*/ 330758 w 618782"/>
                <a:gd name="connsiteY5" fmla="*/ 84 h 864666"/>
                <a:gd name="connsiteX6" fmla="*/ 430711 w 618782"/>
                <a:gd name="connsiteY6" fmla="*/ 121494 h 864666"/>
                <a:gd name="connsiteX7" fmla="*/ 510466 w 618782"/>
                <a:gd name="connsiteY7" fmla="*/ 37083 h 864666"/>
                <a:gd name="connsiteX8" fmla="*/ 618742 w 618782"/>
                <a:gd name="connsiteY8" fmla="*/ 578679 h 864666"/>
                <a:gd name="connsiteX9" fmla="*/ 602413 w 618782"/>
                <a:gd name="connsiteY9" fmla="*/ 864193 h 864666"/>
                <a:gd name="connsiteX10" fmla="*/ 209190 w 618782"/>
                <a:gd name="connsiteY10" fmla="*/ 864666 h 864666"/>
                <a:gd name="connsiteX0" fmla="*/ 209190 w 618782"/>
                <a:gd name="connsiteY0" fmla="*/ 864666 h 864666"/>
                <a:gd name="connsiteX1" fmla="*/ 12162 w 618782"/>
                <a:gd name="connsiteY1" fmla="*/ 60790 h 864666"/>
                <a:gd name="connsiteX2" fmla="*/ 124621 w 618782"/>
                <a:gd name="connsiteY2" fmla="*/ 185078 h 864666"/>
                <a:gd name="connsiteX3" fmla="*/ 188048 w 618782"/>
                <a:gd name="connsiteY3" fmla="*/ 5370 h 864666"/>
                <a:gd name="connsiteX4" fmla="*/ 274866 w 618782"/>
                <a:gd name="connsiteY4" fmla="*/ 144257 h 864666"/>
                <a:gd name="connsiteX5" fmla="*/ 330758 w 618782"/>
                <a:gd name="connsiteY5" fmla="*/ 84 h 864666"/>
                <a:gd name="connsiteX6" fmla="*/ 430711 w 618782"/>
                <a:gd name="connsiteY6" fmla="*/ 121494 h 864666"/>
                <a:gd name="connsiteX7" fmla="*/ 510466 w 618782"/>
                <a:gd name="connsiteY7" fmla="*/ 37083 h 864666"/>
                <a:gd name="connsiteX8" fmla="*/ 618742 w 618782"/>
                <a:gd name="connsiteY8" fmla="*/ 578679 h 864666"/>
                <a:gd name="connsiteX9" fmla="*/ 602413 w 618782"/>
                <a:gd name="connsiteY9" fmla="*/ 864193 h 864666"/>
                <a:gd name="connsiteX10" fmla="*/ 209190 w 618782"/>
                <a:gd name="connsiteY10" fmla="*/ 864666 h 864666"/>
                <a:gd name="connsiteX0" fmla="*/ 212601 w 622193"/>
                <a:gd name="connsiteY0" fmla="*/ 864666 h 864666"/>
                <a:gd name="connsiteX1" fmla="*/ 15573 w 622193"/>
                <a:gd name="connsiteY1" fmla="*/ 60790 h 864666"/>
                <a:gd name="connsiteX2" fmla="*/ 128032 w 622193"/>
                <a:gd name="connsiteY2" fmla="*/ 185078 h 864666"/>
                <a:gd name="connsiteX3" fmla="*/ 191459 w 622193"/>
                <a:gd name="connsiteY3" fmla="*/ 5370 h 864666"/>
                <a:gd name="connsiteX4" fmla="*/ 278277 w 622193"/>
                <a:gd name="connsiteY4" fmla="*/ 144257 h 864666"/>
                <a:gd name="connsiteX5" fmla="*/ 334169 w 622193"/>
                <a:gd name="connsiteY5" fmla="*/ 84 h 864666"/>
                <a:gd name="connsiteX6" fmla="*/ 434122 w 622193"/>
                <a:gd name="connsiteY6" fmla="*/ 121494 h 864666"/>
                <a:gd name="connsiteX7" fmla="*/ 513877 w 622193"/>
                <a:gd name="connsiteY7" fmla="*/ 37083 h 864666"/>
                <a:gd name="connsiteX8" fmla="*/ 622153 w 622193"/>
                <a:gd name="connsiteY8" fmla="*/ 578679 h 864666"/>
                <a:gd name="connsiteX9" fmla="*/ 605824 w 622193"/>
                <a:gd name="connsiteY9" fmla="*/ 864193 h 864666"/>
                <a:gd name="connsiteX10" fmla="*/ 212601 w 622193"/>
                <a:gd name="connsiteY10" fmla="*/ 864666 h 864666"/>
                <a:gd name="connsiteX0" fmla="*/ 198912 w 608504"/>
                <a:gd name="connsiteY0" fmla="*/ 864666 h 864666"/>
                <a:gd name="connsiteX1" fmla="*/ 28798 w 608504"/>
                <a:gd name="connsiteY1" fmla="*/ 510643 h 864666"/>
                <a:gd name="connsiteX2" fmla="*/ 1884 w 608504"/>
                <a:gd name="connsiteY2" fmla="*/ 60790 h 864666"/>
                <a:gd name="connsiteX3" fmla="*/ 114343 w 608504"/>
                <a:gd name="connsiteY3" fmla="*/ 185078 h 864666"/>
                <a:gd name="connsiteX4" fmla="*/ 177770 w 608504"/>
                <a:gd name="connsiteY4" fmla="*/ 5370 h 864666"/>
                <a:gd name="connsiteX5" fmla="*/ 264588 w 608504"/>
                <a:gd name="connsiteY5" fmla="*/ 144257 h 864666"/>
                <a:gd name="connsiteX6" fmla="*/ 320480 w 608504"/>
                <a:gd name="connsiteY6" fmla="*/ 84 h 864666"/>
                <a:gd name="connsiteX7" fmla="*/ 420433 w 608504"/>
                <a:gd name="connsiteY7" fmla="*/ 121494 h 864666"/>
                <a:gd name="connsiteX8" fmla="*/ 500188 w 608504"/>
                <a:gd name="connsiteY8" fmla="*/ 37083 h 864666"/>
                <a:gd name="connsiteX9" fmla="*/ 608464 w 608504"/>
                <a:gd name="connsiteY9" fmla="*/ 578679 h 864666"/>
                <a:gd name="connsiteX10" fmla="*/ 592135 w 608504"/>
                <a:gd name="connsiteY10" fmla="*/ 864193 h 864666"/>
                <a:gd name="connsiteX11" fmla="*/ 198912 w 608504"/>
                <a:gd name="connsiteY11" fmla="*/ 864666 h 864666"/>
                <a:gd name="connsiteX0" fmla="*/ 201622 w 611214"/>
                <a:gd name="connsiteY0" fmla="*/ 864666 h 864666"/>
                <a:gd name="connsiteX1" fmla="*/ 31508 w 611214"/>
                <a:gd name="connsiteY1" fmla="*/ 510643 h 864666"/>
                <a:gd name="connsiteX2" fmla="*/ 4594 w 611214"/>
                <a:gd name="connsiteY2" fmla="*/ 60790 h 864666"/>
                <a:gd name="connsiteX3" fmla="*/ 117053 w 611214"/>
                <a:gd name="connsiteY3" fmla="*/ 185078 h 864666"/>
                <a:gd name="connsiteX4" fmla="*/ 180480 w 611214"/>
                <a:gd name="connsiteY4" fmla="*/ 5370 h 864666"/>
                <a:gd name="connsiteX5" fmla="*/ 267298 w 611214"/>
                <a:gd name="connsiteY5" fmla="*/ 144257 h 864666"/>
                <a:gd name="connsiteX6" fmla="*/ 323190 w 611214"/>
                <a:gd name="connsiteY6" fmla="*/ 84 h 864666"/>
                <a:gd name="connsiteX7" fmla="*/ 423143 w 611214"/>
                <a:gd name="connsiteY7" fmla="*/ 121494 h 864666"/>
                <a:gd name="connsiteX8" fmla="*/ 502898 w 611214"/>
                <a:gd name="connsiteY8" fmla="*/ 37083 h 864666"/>
                <a:gd name="connsiteX9" fmla="*/ 611174 w 611214"/>
                <a:gd name="connsiteY9" fmla="*/ 578679 h 864666"/>
                <a:gd name="connsiteX10" fmla="*/ 594845 w 611214"/>
                <a:gd name="connsiteY10" fmla="*/ 864193 h 864666"/>
                <a:gd name="connsiteX11" fmla="*/ 201622 w 611214"/>
                <a:gd name="connsiteY11" fmla="*/ 864666 h 864666"/>
                <a:gd name="connsiteX0" fmla="*/ 231567 w 641159"/>
                <a:gd name="connsiteY0" fmla="*/ 864666 h 864666"/>
                <a:gd name="connsiteX1" fmla="*/ 61453 w 641159"/>
                <a:gd name="connsiteY1" fmla="*/ 510643 h 864666"/>
                <a:gd name="connsiteX2" fmla="*/ 34539 w 641159"/>
                <a:gd name="connsiteY2" fmla="*/ 60790 h 864666"/>
                <a:gd name="connsiteX3" fmla="*/ 146998 w 641159"/>
                <a:gd name="connsiteY3" fmla="*/ 185078 h 864666"/>
                <a:gd name="connsiteX4" fmla="*/ 210425 w 641159"/>
                <a:gd name="connsiteY4" fmla="*/ 5370 h 864666"/>
                <a:gd name="connsiteX5" fmla="*/ 297243 w 641159"/>
                <a:gd name="connsiteY5" fmla="*/ 144257 h 864666"/>
                <a:gd name="connsiteX6" fmla="*/ 353135 w 641159"/>
                <a:gd name="connsiteY6" fmla="*/ 84 h 864666"/>
                <a:gd name="connsiteX7" fmla="*/ 453088 w 641159"/>
                <a:gd name="connsiteY7" fmla="*/ 121494 h 864666"/>
                <a:gd name="connsiteX8" fmla="*/ 532843 w 641159"/>
                <a:gd name="connsiteY8" fmla="*/ 37083 h 864666"/>
                <a:gd name="connsiteX9" fmla="*/ 641119 w 641159"/>
                <a:gd name="connsiteY9" fmla="*/ 578679 h 864666"/>
                <a:gd name="connsiteX10" fmla="*/ 624790 w 641159"/>
                <a:gd name="connsiteY10" fmla="*/ 864193 h 864666"/>
                <a:gd name="connsiteX11" fmla="*/ 231567 w 641159"/>
                <a:gd name="connsiteY11" fmla="*/ 864666 h 864666"/>
                <a:gd name="connsiteX0" fmla="*/ 231567 w 641159"/>
                <a:gd name="connsiteY0" fmla="*/ 864666 h 864666"/>
                <a:gd name="connsiteX1" fmla="*/ 61453 w 641159"/>
                <a:gd name="connsiteY1" fmla="*/ 510643 h 864666"/>
                <a:gd name="connsiteX2" fmla="*/ 34539 w 641159"/>
                <a:gd name="connsiteY2" fmla="*/ 60790 h 864666"/>
                <a:gd name="connsiteX3" fmla="*/ 144276 w 641159"/>
                <a:gd name="connsiteY3" fmla="*/ 138814 h 864666"/>
                <a:gd name="connsiteX4" fmla="*/ 210425 w 641159"/>
                <a:gd name="connsiteY4" fmla="*/ 5370 h 864666"/>
                <a:gd name="connsiteX5" fmla="*/ 297243 w 641159"/>
                <a:gd name="connsiteY5" fmla="*/ 144257 h 864666"/>
                <a:gd name="connsiteX6" fmla="*/ 353135 w 641159"/>
                <a:gd name="connsiteY6" fmla="*/ 84 h 864666"/>
                <a:gd name="connsiteX7" fmla="*/ 453088 w 641159"/>
                <a:gd name="connsiteY7" fmla="*/ 121494 h 864666"/>
                <a:gd name="connsiteX8" fmla="*/ 532843 w 641159"/>
                <a:gd name="connsiteY8" fmla="*/ 37083 h 864666"/>
                <a:gd name="connsiteX9" fmla="*/ 641119 w 641159"/>
                <a:gd name="connsiteY9" fmla="*/ 578679 h 864666"/>
                <a:gd name="connsiteX10" fmla="*/ 624790 w 641159"/>
                <a:gd name="connsiteY10" fmla="*/ 864193 h 864666"/>
                <a:gd name="connsiteX11" fmla="*/ 231567 w 641159"/>
                <a:gd name="connsiteY11" fmla="*/ 864666 h 864666"/>
                <a:gd name="connsiteX0" fmla="*/ 231567 w 641159"/>
                <a:gd name="connsiteY0" fmla="*/ 864666 h 864666"/>
                <a:gd name="connsiteX1" fmla="*/ 61453 w 641159"/>
                <a:gd name="connsiteY1" fmla="*/ 510643 h 864666"/>
                <a:gd name="connsiteX2" fmla="*/ 34539 w 641159"/>
                <a:gd name="connsiteY2" fmla="*/ 60790 h 864666"/>
                <a:gd name="connsiteX3" fmla="*/ 155162 w 641159"/>
                <a:gd name="connsiteY3" fmla="*/ 130650 h 864666"/>
                <a:gd name="connsiteX4" fmla="*/ 210425 w 641159"/>
                <a:gd name="connsiteY4" fmla="*/ 5370 h 864666"/>
                <a:gd name="connsiteX5" fmla="*/ 297243 w 641159"/>
                <a:gd name="connsiteY5" fmla="*/ 144257 h 864666"/>
                <a:gd name="connsiteX6" fmla="*/ 353135 w 641159"/>
                <a:gd name="connsiteY6" fmla="*/ 84 h 864666"/>
                <a:gd name="connsiteX7" fmla="*/ 453088 w 641159"/>
                <a:gd name="connsiteY7" fmla="*/ 121494 h 864666"/>
                <a:gd name="connsiteX8" fmla="*/ 532843 w 641159"/>
                <a:gd name="connsiteY8" fmla="*/ 37083 h 864666"/>
                <a:gd name="connsiteX9" fmla="*/ 641119 w 641159"/>
                <a:gd name="connsiteY9" fmla="*/ 578679 h 864666"/>
                <a:gd name="connsiteX10" fmla="*/ 624790 w 641159"/>
                <a:gd name="connsiteY10" fmla="*/ 864193 h 864666"/>
                <a:gd name="connsiteX11" fmla="*/ 231567 w 641159"/>
                <a:gd name="connsiteY11" fmla="*/ 864666 h 864666"/>
                <a:gd name="connsiteX0" fmla="*/ 231567 w 641159"/>
                <a:gd name="connsiteY0" fmla="*/ 864666 h 864666"/>
                <a:gd name="connsiteX1" fmla="*/ 61453 w 641159"/>
                <a:gd name="connsiteY1" fmla="*/ 510643 h 864666"/>
                <a:gd name="connsiteX2" fmla="*/ 34539 w 641159"/>
                <a:gd name="connsiteY2" fmla="*/ 60790 h 864666"/>
                <a:gd name="connsiteX3" fmla="*/ 155162 w 641159"/>
                <a:gd name="connsiteY3" fmla="*/ 130650 h 864666"/>
                <a:gd name="connsiteX4" fmla="*/ 210425 w 641159"/>
                <a:gd name="connsiteY4" fmla="*/ 5370 h 864666"/>
                <a:gd name="connsiteX5" fmla="*/ 297243 w 641159"/>
                <a:gd name="connsiteY5" fmla="*/ 144257 h 864666"/>
                <a:gd name="connsiteX6" fmla="*/ 353135 w 641159"/>
                <a:gd name="connsiteY6" fmla="*/ 84 h 864666"/>
                <a:gd name="connsiteX7" fmla="*/ 453088 w 641159"/>
                <a:gd name="connsiteY7" fmla="*/ 121494 h 864666"/>
                <a:gd name="connsiteX8" fmla="*/ 532843 w 641159"/>
                <a:gd name="connsiteY8" fmla="*/ 37083 h 864666"/>
                <a:gd name="connsiteX9" fmla="*/ 641119 w 641159"/>
                <a:gd name="connsiteY9" fmla="*/ 578679 h 864666"/>
                <a:gd name="connsiteX10" fmla="*/ 624790 w 641159"/>
                <a:gd name="connsiteY10" fmla="*/ 864193 h 864666"/>
                <a:gd name="connsiteX11" fmla="*/ 231567 w 641159"/>
                <a:gd name="connsiteY11" fmla="*/ 864666 h 864666"/>
                <a:gd name="connsiteX0" fmla="*/ 231567 w 641159"/>
                <a:gd name="connsiteY0" fmla="*/ 864666 h 864666"/>
                <a:gd name="connsiteX1" fmla="*/ 61453 w 641159"/>
                <a:gd name="connsiteY1" fmla="*/ 510643 h 864666"/>
                <a:gd name="connsiteX2" fmla="*/ 34539 w 641159"/>
                <a:gd name="connsiteY2" fmla="*/ 60790 h 864666"/>
                <a:gd name="connsiteX3" fmla="*/ 155162 w 641159"/>
                <a:gd name="connsiteY3" fmla="*/ 130650 h 864666"/>
                <a:gd name="connsiteX4" fmla="*/ 210425 w 641159"/>
                <a:gd name="connsiteY4" fmla="*/ 5370 h 864666"/>
                <a:gd name="connsiteX5" fmla="*/ 297243 w 641159"/>
                <a:gd name="connsiteY5" fmla="*/ 117043 h 864666"/>
                <a:gd name="connsiteX6" fmla="*/ 353135 w 641159"/>
                <a:gd name="connsiteY6" fmla="*/ 84 h 864666"/>
                <a:gd name="connsiteX7" fmla="*/ 453088 w 641159"/>
                <a:gd name="connsiteY7" fmla="*/ 121494 h 864666"/>
                <a:gd name="connsiteX8" fmla="*/ 532843 w 641159"/>
                <a:gd name="connsiteY8" fmla="*/ 37083 h 864666"/>
                <a:gd name="connsiteX9" fmla="*/ 641119 w 641159"/>
                <a:gd name="connsiteY9" fmla="*/ 578679 h 864666"/>
                <a:gd name="connsiteX10" fmla="*/ 624790 w 641159"/>
                <a:gd name="connsiteY10" fmla="*/ 864193 h 864666"/>
                <a:gd name="connsiteX11" fmla="*/ 231567 w 641159"/>
                <a:gd name="connsiteY11" fmla="*/ 864666 h 864666"/>
                <a:gd name="connsiteX0" fmla="*/ 231567 w 641159"/>
                <a:gd name="connsiteY0" fmla="*/ 864666 h 864666"/>
                <a:gd name="connsiteX1" fmla="*/ 61453 w 641159"/>
                <a:gd name="connsiteY1" fmla="*/ 510643 h 864666"/>
                <a:gd name="connsiteX2" fmla="*/ 34539 w 641159"/>
                <a:gd name="connsiteY2" fmla="*/ 60790 h 864666"/>
                <a:gd name="connsiteX3" fmla="*/ 155162 w 641159"/>
                <a:gd name="connsiteY3" fmla="*/ 130650 h 864666"/>
                <a:gd name="connsiteX4" fmla="*/ 210425 w 641159"/>
                <a:gd name="connsiteY4" fmla="*/ 5370 h 864666"/>
                <a:gd name="connsiteX5" fmla="*/ 276446 w 641159"/>
                <a:gd name="connsiteY5" fmla="*/ 64329 h 864666"/>
                <a:gd name="connsiteX6" fmla="*/ 297243 w 641159"/>
                <a:gd name="connsiteY6" fmla="*/ 117043 h 864666"/>
                <a:gd name="connsiteX7" fmla="*/ 353135 w 641159"/>
                <a:gd name="connsiteY7" fmla="*/ 84 h 864666"/>
                <a:gd name="connsiteX8" fmla="*/ 453088 w 641159"/>
                <a:gd name="connsiteY8" fmla="*/ 121494 h 864666"/>
                <a:gd name="connsiteX9" fmla="*/ 532843 w 641159"/>
                <a:gd name="connsiteY9" fmla="*/ 37083 h 864666"/>
                <a:gd name="connsiteX10" fmla="*/ 641119 w 641159"/>
                <a:gd name="connsiteY10" fmla="*/ 578679 h 864666"/>
                <a:gd name="connsiteX11" fmla="*/ 624790 w 641159"/>
                <a:gd name="connsiteY11" fmla="*/ 864193 h 864666"/>
                <a:gd name="connsiteX12" fmla="*/ 231567 w 641159"/>
                <a:gd name="connsiteY12" fmla="*/ 864666 h 864666"/>
                <a:gd name="connsiteX0" fmla="*/ 231567 w 641159"/>
                <a:gd name="connsiteY0" fmla="*/ 864666 h 864666"/>
                <a:gd name="connsiteX1" fmla="*/ 61453 w 641159"/>
                <a:gd name="connsiteY1" fmla="*/ 510643 h 864666"/>
                <a:gd name="connsiteX2" fmla="*/ 34539 w 641159"/>
                <a:gd name="connsiteY2" fmla="*/ 60790 h 864666"/>
                <a:gd name="connsiteX3" fmla="*/ 155162 w 641159"/>
                <a:gd name="connsiteY3" fmla="*/ 130650 h 864666"/>
                <a:gd name="connsiteX4" fmla="*/ 210425 w 641159"/>
                <a:gd name="connsiteY4" fmla="*/ 5370 h 864666"/>
                <a:gd name="connsiteX5" fmla="*/ 276446 w 641159"/>
                <a:gd name="connsiteY5" fmla="*/ 64329 h 864666"/>
                <a:gd name="connsiteX6" fmla="*/ 297243 w 641159"/>
                <a:gd name="connsiteY6" fmla="*/ 117043 h 864666"/>
                <a:gd name="connsiteX7" fmla="*/ 353135 w 641159"/>
                <a:gd name="connsiteY7" fmla="*/ 84 h 864666"/>
                <a:gd name="connsiteX8" fmla="*/ 453088 w 641159"/>
                <a:gd name="connsiteY8" fmla="*/ 121494 h 864666"/>
                <a:gd name="connsiteX9" fmla="*/ 532843 w 641159"/>
                <a:gd name="connsiteY9" fmla="*/ 37083 h 864666"/>
                <a:gd name="connsiteX10" fmla="*/ 641119 w 641159"/>
                <a:gd name="connsiteY10" fmla="*/ 578679 h 864666"/>
                <a:gd name="connsiteX11" fmla="*/ 624790 w 641159"/>
                <a:gd name="connsiteY11" fmla="*/ 864193 h 864666"/>
                <a:gd name="connsiteX12" fmla="*/ 231567 w 641159"/>
                <a:gd name="connsiteY12" fmla="*/ 864666 h 864666"/>
                <a:gd name="connsiteX0" fmla="*/ 231567 w 641159"/>
                <a:gd name="connsiteY0" fmla="*/ 864666 h 864666"/>
                <a:gd name="connsiteX1" fmla="*/ 61453 w 641159"/>
                <a:gd name="connsiteY1" fmla="*/ 510643 h 864666"/>
                <a:gd name="connsiteX2" fmla="*/ 34539 w 641159"/>
                <a:gd name="connsiteY2" fmla="*/ 60790 h 864666"/>
                <a:gd name="connsiteX3" fmla="*/ 155162 w 641159"/>
                <a:gd name="connsiteY3" fmla="*/ 130650 h 864666"/>
                <a:gd name="connsiteX4" fmla="*/ 210425 w 641159"/>
                <a:gd name="connsiteY4" fmla="*/ 5370 h 864666"/>
                <a:gd name="connsiteX5" fmla="*/ 276446 w 641159"/>
                <a:gd name="connsiteY5" fmla="*/ 64329 h 864666"/>
                <a:gd name="connsiteX6" fmla="*/ 297243 w 641159"/>
                <a:gd name="connsiteY6" fmla="*/ 117043 h 864666"/>
                <a:gd name="connsiteX7" fmla="*/ 353135 w 641159"/>
                <a:gd name="connsiteY7" fmla="*/ 84 h 864666"/>
                <a:gd name="connsiteX8" fmla="*/ 453088 w 641159"/>
                <a:gd name="connsiteY8" fmla="*/ 121494 h 864666"/>
                <a:gd name="connsiteX9" fmla="*/ 532843 w 641159"/>
                <a:gd name="connsiteY9" fmla="*/ 37083 h 864666"/>
                <a:gd name="connsiteX10" fmla="*/ 641119 w 641159"/>
                <a:gd name="connsiteY10" fmla="*/ 578679 h 864666"/>
                <a:gd name="connsiteX11" fmla="*/ 624790 w 641159"/>
                <a:gd name="connsiteY11" fmla="*/ 864193 h 864666"/>
                <a:gd name="connsiteX12" fmla="*/ 231567 w 641159"/>
                <a:gd name="connsiteY12" fmla="*/ 864666 h 864666"/>
                <a:gd name="connsiteX0" fmla="*/ 231567 w 641159"/>
                <a:gd name="connsiteY0" fmla="*/ 864666 h 864666"/>
                <a:gd name="connsiteX1" fmla="*/ 61453 w 641159"/>
                <a:gd name="connsiteY1" fmla="*/ 510643 h 864666"/>
                <a:gd name="connsiteX2" fmla="*/ 34539 w 641159"/>
                <a:gd name="connsiteY2" fmla="*/ 60790 h 864666"/>
                <a:gd name="connsiteX3" fmla="*/ 155162 w 641159"/>
                <a:gd name="connsiteY3" fmla="*/ 130650 h 864666"/>
                <a:gd name="connsiteX4" fmla="*/ 210425 w 641159"/>
                <a:gd name="connsiteY4" fmla="*/ 5370 h 864666"/>
                <a:gd name="connsiteX5" fmla="*/ 297243 w 641159"/>
                <a:gd name="connsiteY5" fmla="*/ 117043 h 864666"/>
                <a:gd name="connsiteX6" fmla="*/ 353135 w 641159"/>
                <a:gd name="connsiteY6" fmla="*/ 84 h 864666"/>
                <a:gd name="connsiteX7" fmla="*/ 453088 w 641159"/>
                <a:gd name="connsiteY7" fmla="*/ 121494 h 864666"/>
                <a:gd name="connsiteX8" fmla="*/ 532843 w 641159"/>
                <a:gd name="connsiteY8" fmla="*/ 37083 h 864666"/>
                <a:gd name="connsiteX9" fmla="*/ 641119 w 641159"/>
                <a:gd name="connsiteY9" fmla="*/ 578679 h 864666"/>
                <a:gd name="connsiteX10" fmla="*/ 624790 w 641159"/>
                <a:gd name="connsiteY10" fmla="*/ 864193 h 864666"/>
                <a:gd name="connsiteX11" fmla="*/ 231567 w 641159"/>
                <a:gd name="connsiteY11" fmla="*/ 864666 h 864666"/>
                <a:gd name="connsiteX0" fmla="*/ 231567 w 641159"/>
                <a:gd name="connsiteY0" fmla="*/ 864666 h 864666"/>
                <a:gd name="connsiteX1" fmla="*/ 61453 w 641159"/>
                <a:gd name="connsiteY1" fmla="*/ 510643 h 864666"/>
                <a:gd name="connsiteX2" fmla="*/ 34539 w 641159"/>
                <a:gd name="connsiteY2" fmla="*/ 60790 h 864666"/>
                <a:gd name="connsiteX3" fmla="*/ 155162 w 641159"/>
                <a:gd name="connsiteY3" fmla="*/ 130650 h 864666"/>
                <a:gd name="connsiteX4" fmla="*/ 210425 w 641159"/>
                <a:gd name="connsiteY4" fmla="*/ 5370 h 864666"/>
                <a:gd name="connsiteX5" fmla="*/ 297243 w 641159"/>
                <a:gd name="connsiteY5" fmla="*/ 117043 h 864666"/>
                <a:gd name="connsiteX6" fmla="*/ 353135 w 641159"/>
                <a:gd name="connsiteY6" fmla="*/ 84 h 864666"/>
                <a:gd name="connsiteX7" fmla="*/ 453088 w 641159"/>
                <a:gd name="connsiteY7" fmla="*/ 121494 h 864666"/>
                <a:gd name="connsiteX8" fmla="*/ 532843 w 641159"/>
                <a:gd name="connsiteY8" fmla="*/ 37083 h 864666"/>
                <a:gd name="connsiteX9" fmla="*/ 641119 w 641159"/>
                <a:gd name="connsiteY9" fmla="*/ 578679 h 864666"/>
                <a:gd name="connsiteX10" fmla="*/ 624790 w 641159"/>
                <a:gd name="connsiteY10" fmla="*/ 864193 h 864666"/>
                <a:gd name="connsiteX11" fmla="*/ 231567 w 641159"/>
                <a:gd name="connsiteY11" fmla="*/ 864666 h 864666"/>
                <a:gd name="connsiteX0" fmla="*/ 231567 w 641159"/>
                <a:gd name="connsiteY0" fmla="*/ 864666 h 864666"/>
                <a:gd name="connsiteX1" fmla="*/ 99553 w 641159"/>
                <a:gd name="connsiteY1" fmla="*/ 807279 h 864666"/>
                <a:gd name="connsiteX2" fmla="*/ 61453 w 641159"/>
                <a:gd name="connsiteY2" fmla="*/ 510643 h 864666"/>
                <a:gd name="connsiteX3" fmla="*/ 34539 w 641159"/>
                <a:gd name="connsiteY3" fmla="*/ 60790 h 864666"/>
                <a:gd name="connsiteX4" fmla="*/ 155162 w 641159"/>
                <a:gd name="connsiteY4" fmla="*/ 130650 h 864666"/>
                <a:gd name="connsiteX5" fmla="*/ 210425 w 641159"/>
                <a:gd name="connsiteY5" fmla="*/ 5370 h 864666"/>
                <a:gd name="connsiteX6" fmla="*/ 297243 w 641159"/>
                <a:gd name="connsiteY6" fmla="*/ 117043 h 864666"/>
                <a:gd name="connsiteX7" fmla="*/ 353135 w 641159"/>
                <a:gd name="connsiteY7" fmla="*/ 84 h 864666"/>
                <a:gd name="connsiteX8" fmla="*/ 453088 w 641159"/>
                <a:gd name="connsiteY8" fmla="*/ 121494 h 864666"/>
                <a:gd name="connsiteX9" fmla="*/ 532843 w 641159"/>
                <a:gd name="connsiteY9" fmla="*/ 37083 h 864666"/>
                <a:gd name="connsiteX10" fmla="*/ 641119 w 641159"/>
                <a:gd name="connsiteY10" fmla="*/ 578679 h 864666"/>
                <a:gd name="connsiteX11" fmla="*/ 624790 w 641159"/>
                <a:gd name="connsiteY11" fmla="*/ 864193 h 864666"/>
                <a:gd name="connsiteX12" fmla="*/ 231567 w 641159"/>
                <a:gd name="connsiteY12" fmla="*/ 864666 h 864666"/>
                <a:gd name="connsiteX0" fmla="*/ 231567 w 641159"/>
                <a:gd name="connsiteY0" fmla="*/ 864666 h 864666"/>
                <a:gd name="connsiteX1" fmla="*/ 99553 w 641159"/>
                <a:gd name="connsiteY1" fmla="*/ 807279 h 864666"/>
                <a:gd name="connsiteX2" fmla="*/ 61453 w 641159"/>
                <a:gd name="connsiteY2" fmla="*/ 510643 h 864666"/>
                <a:gd name="connsiteX3" fmla="*/ 34539 w 641159"/>
                <a:gd name="connsiteY3" fmla="*/ 60790 h 864666"/>
                <a:gd name="connsiteX4" fmla="*/ 155162 w 641159"/>
                <a:gd name="connsiteY4" fmla="*/ 130650 h 864666"/>
                <a:gd name="connsiteX5" fmla="*/ 210425 w 641159"/>
                <a:gd name="connsiteY5" fmla="*/ 5370 h 864666"/>
                <a:gd name="connsiteX6" fmla="*/ 297243 w 641159"/>
                <a:gd name="connsiteY6" fmla="*/ 117043 h 864666"/>
                <a:gd name="connsiteX7" fmla="*/ 353135 w 641159"/>
                <a:gd name="connsiteY7" fmla="*/ 84 h 864666"/>
                <a:gd name="connsiteX8" fmla="*/ 453088 w 641159"/>
                <a:gd name="connsiteY8" fmla="*/ 121494 h 864666"/>
                <a:gd name="connsiteX9" fmla="*/ 532843 w 641159"/>
                <a:gd name="connsiteY9" fmla="*/ 37083 h 864666"/>
                <a:gd name="connsiteX10" fmla="*/ 641119 w 641159"/>
                <a:gd name="connsiteY10" fmla="*/ 578679 h 864666"/>
                <a:gd name="connsiteX11" fmla="*/ 624790 w 641159"/>
                <a:gd name="connsiteY11" fmla="*/ 864193 h 864666"/>
                <a:gd name="connsiteX12" fmla="*/ 231567 w 641159"/>
                <a:gd name="connsiteY12" fmla="*/ 864666 h 864666"/>
                <a:gd name="connsiteX0" fmla="*/ 231567 w 641159"/>
                <a:gd name="connsiteY0" fmla="*/ 864666 h 864666"/>
                <a:gd name="connsiteX1" fmla="*/ 197525 w 641159"/>
                <a:gd name="connsiteY1" fmla="*/ 793672 h 864666"/>
                <a:gd name="connsiteX2" fmla="*/ 99553 w 641159"/>
                <a:gd name="connsiteY2" fmla="*/ 807279 h 864666"/>
                <a:gd name="connsiteX3" fmla="*/ 61453 w 641159"/>
                <a:gd name="connsiteY3" fmla="*/ 510643 h 864666"/>
                <a:gd name="connsiteX4" fmla="*/ 34539 w 641159"/>
                <a:gd name="connsiteY4" fmla="*/ 60790 h 864666"/>
                <a:gd name="connsiteX5" fmla="*/ 155162 w 641159"/>
                <a:gd name="connsiteY5" fmla="*/ 130650 h 864666"/>
                <a:gd name="connsiteX6" fmla="*/ 210425 w 641159"/>
                <a:gd name="connsiteY6" fmla="*/ 5370 h 864666"/>
                <a:gd name="connsiteX7" fmla="*/ 297243 w 641159"/>
                <a:gd name="connsiteY7" fmla="*/ 117043 h 864666"/>
                <a:gd name="connsiteX8" fmla="*/ 353135 w 641159"/>
                <a:gd name="connsiteY8" fmla="*/ 84 h 864666"/>
                <a:gd name="connsiteX9" fmla="*/ 453088 w 641159"/>
                <a:gd name="connsiteY9" fmla="*/ 121494 h 864666"/>
                <a:gd name="connsiteX10" fmla="*/ 532843 w 641159"/>
                <a:gd name="connsiteY10" fmla="*/ 37083 h 864666"/>
                <a:gd name="connsiteX11" fmla="*/ 641119 w 641159"/>
                <a:gd name="connsiteY11" fmla="*/ 578679 h 864666"/>
                <a:gd name="connsiteX12" fmla="*/ 624790 w 641159"/>
                <a:gd name="connsiteY12" fmla="*/ 864193 h 864666"/>
                <a:gd name="connsiteX13" fmla="*/ 231567 w 641159"/>
                <a:gd name="connsiteY13" fmla="*/ 864666 h 864666"/>
                <a:gd name="connsiteX0" fmla="*/ 231567 w 641159"/>
                <a:gd name="connsiteY0" fmla="*/ 864666 h 864666"/>
                <a:gd name="connsiteX1" fmla="*/ 202968 w 641159"/>
                <a:gd name="connsiteY1" fmla="*/ 801837 h 864666"/>
                <a:gd name="connsiteX2" fmla="*/ 99553 w 641159"/>
                <a:gd name="connsiteY2" fmla="*/ 807279 h 864666"/>
                <a:gd name="connsiteX3" fmla="*/ 61453 w 641159"/>
                <a:gd name="connsiteY3" fmla="*/ 510643 h 864666"/>
                <a:gd name="connsiteX4" fmla="*/ 34539 w 641159"/>
                <a:gd name="connsiteY4" fmla="*/ 60790 h 864666"/>
                <a:gd name="connsiteX5" fmla="*/ 155162 w 641159"/>
                <a:gd name="connsiteY5" fmla="*/ 130650 h 864666"/>
                <a:gd name="connsiteX6" fmla="*/ 210425 w 641159"/>
                <a:gd name="connsiteY6" fmla="*/ 5370 h 864666"/>
                <a:gd name="connsiteX7" fmla="*/ 297243 w 641159"/>
                <a:gd name="connsiteY7" fmla="*/ 117043 h 864666"/>
                <a:gd name="connsiteX8" fmla="*/ 353135 w 641159"/>
                <a:gd name="connsiteY8" fmla="*/ 84 h 864666"/>
                <a:gd name="connsiteX9" fmla="*/ 453088 w 641159"/>
                <a:gd name="connsiteY9" fmla="*/ 121494 h 864666"/>
                <a:gd name="connsiteX10" fmla="*/ 532843 w 641159"/>
                <a:gd name="connsiteY10" fmla="*/ 37083 h 864666"/>
                <a:gd name="connsiteX11" fmla="*/ 641119 w 641159"/>
                <a:gd name="connsiteY11" fmla="*/ 578679 h 864666"/>
                <a:gd name="connsiteX12" fmla="*/ 624790 w 641159"/>
                <a:gd name="connsiteY12" fmla="*/ 864193 h 864666"/>
                <a:gd name="connsiteX13" fmla="*/ 231567 w 641159"/>
                <a:gd name="connsiteY13" fmla="*/ 864666 h 864666"/>
                <a:gd name="connsiteX0" fmla="*/ 231567 w 641159"/>
                <a:gd name="connsiteY0" fmla="*/ 864666 h 864666"/>
                <a:gd name="connsiteX1" fmla="*/ 202968 w 641159"/>
                <a:gd name="connsiteY1" fmla="*/ 801837 h 864666"/>
                <a:gd name="connsiteX2" fmla="*/ 99553 w 641159"/>
                <a:gd name="connsiteY2" fmla="*/ 807279 h 864666"/>
                <a:gd name="connsiteX3" fmla="*/ 61453 w 641159"/>
                <a:gd name="connsiteY3" fmla="*/ 510643 h 864666"/>
                <a:gd name="connsiteX4" fmla="*/ 34539 w 641159"/>
                <a:gd name="connsiteY4" fmla="*/ 60790 h 864666"/>
                <a:gd name="connsiteX5" fmla="*/ 155162 w 641159"/>
                <a:gd name="connsiteY5" fmla="*/ 130650 h 864666"/>
                <a:gd name="connsiteX6" fmla="*/ 210425 w 641159"/>
                <a:gd name="connsiteY6" fmla="*/ 5370 h 864666"/>
                <a:gd name="connsiteX7" fmla="*/ 297243 w 641159"/>
                <a:gd name="connsiteY7" fmla="*/ 117043 h 864666"/>
                <a:gd name="connsiteX8" fmla="*/ 353135 w 641159"/>
                <a:gd name="connsiteY8" fmla="*/ 84 h 864666"/>
                <a:gd name="connsiteX9" fmla="*/ 453088 w 641159"/>
                <a:gd name="connsiteY9" fmla="*/ 121494 h 864666"/>
                <a:gd name="connsiteX10" fmla="*/ 532843 w 641159"/>
                <a:gd name="connsiteY10" fmla="*/ 37083 h 864666"/>
                <a:gd name="connsiteX11" fmla="*/ 641119 w 641159"/>
                <a:gd name="connsiteY11" fmla="*/ 578679 h 864666"/>
                <a:gd name="connsiteX12" fmla="*/ 624790 w 641159"/>
                <a:gd name="connsiteY12" fmla="*/ 864193 h 864666"/>
                <a:gd name="connsiteX13" fmla="*/ 231567 w 641159"/>
                <a:gd name="connsiteY13" fmla="*/ 864666 h 864666"/>
                <a:gd name="connsiteX0" fmla="*/ 231567 w 641159"/>
                <a:gd name="connsiteY0" fmla="*/ 864666 h 864666"/>
                <a:gd name="connsiteX1" fmla="*/ 202968 w 641159"/>
                <a:gd name="connsiteY1" fmla="*/ 801837 h 864666"/>
                <a:gd name="connsiteX2" fmla="*/ 99553 w 641159"/>
                <a:gd name="connsiteY2" fmla="*/ 807279 h 864666"/>
                <a:gd name="connsiteX3" fmla="*/ 61453 w 641159"/>
                <a:gd name="connsiteY3" fmla="*/ 510643 h 864666"/>
                <a:gd name="connsiteX4" fmla="*/ 34539 w 641159"/>
                <a:gd name="connsiteY4" fmla="*/ 60790 h 864666"/>
                <a:gd name="connsiteX5" fmla="*/ 155162 w 641159"/>
                <a:gd name="connsiteY5" fmla="*/ 130650 h 864666"/>
                <a:gd name="connsiteX6" fmla="*/ 210425 w 641159"/>
                <a:gd name="connsiteY6" fmla="*/ 5370 h 864666"/>
                <a:gd name="connsiteX7" fmla="*/ 297243 w 641159"/>
                <a:gd name="connsiteY7" fmla="*/ 117043 h 864666"/>
                <a:gd name="connsiteX8" fmla="*/ 353135 w 641159"/>
                <a:gd name="connsiteY8" fmla="*/ 84 h 864666"/>
                <a:gd name="connsiteX9" fmla="*/ 453088 w 641159"/>
                <a:gd name="connsiteY9" fmla="*/ 121494 h 864666"/>
                <a:gd name="connsiteX10" fmla="*/ 532843 w 641159"/>
                <a:gd name="connsiteY10" fmla="*/ 37083 h 864666"/>
                <a:gd name="connsiteX11" fmla="*/ 641119 w 641159"/>
                <a:gd name="connsiteY11" fmla="*/ 578679 h 864666"/>
                <a:gd name="connsiteX12" fmla="*/ 624790 w 641159"/>
                <a:gd name="connsiteY12" fmla="*/ 864193 h 864666"/>
                <a:gd name="connsiteX13" fmla="*/ 231567 w 641159"/>
                <a:gd name="connsiteY13" fmla="*/ 864666 h 864666"/>
                <a:gd name="connsiteX0" fmla="*/ 231567 w 641159"/>
                <a:gd name="connsiteY0" fmla="*/ 864666 h 864666"/>
                <a:gd name="connsiteX1" fmla="*/ 202968 w 641159"/>
                <a:gd name="connsiteY1" fmla="*/ 801837 h 864666"/>
                <a:gd name="connsiteX2" fmla="*/ 99553 w 641159"/>
                <a:gd name="connsiteY2" fmla="*/ 807279 h 864666"/>
                <a:gd name="connsiteX3" fmla="*/ 61453 w 641159"/>
                <a:gd name="connsiteY3" fmla="*/ 510643 h 864666"/>
                <a:gd name="connsiteX4" fmla="*/ 34539 w 641159"/>
                <a:gd name="connsiteY4" fmla="*/ 60790 h 864666"/>
                <a:gd name="connsiteX5" fmla="*/ 155162 w 641159"/>
                <a:gd name="connsiteY5" fmla="*/ 130650 h 864666"/>
                <a:gd name="connsiteX6" fmla="*/ 210425 w 641159"/>
                <a:gd name="connsiteY6" fmla="*/ 5370 h 864666"/>
                <a:gd name="connsiteX7" fmla="*/ 297243 w 641159"/>
                <a:gd name="connsiteY7" fmla="*/ 117043 h 864666"/>
                <a:gd name="connsiteX8" fmla="*/ 353135 w 641159"/>
                <a:gd name="connsiteY8" fmla="*/ 84 h 864666"/>
                <a:gd name="connsiteX9" fmla="*/ 453088 w 641159"/>
                <a:gd name="connsiteY9" fmla="*/ 121494 h 864666"/>
                <a:gd name="connsiteX10" fmla="*/ 532843 w 641159"/>
                <a:gd name="connsiteY10" fmla="*/ 37083 h 864666"/>
                <a:gd name="connsiteX11" fmla="*/ 641119 w 641159"/>
                <a:gd name="connsiteY11" fmla="*/ 578679 h 864666"/>
                <a:gd name="connsiteX12" fmla="*/ 624790 w 641159"/>
                <a:gd name="connsiteY12" fmla="*/ 864193 h 864666"/>
                <a:gd name="connsiteX13" fmla="*/ 231567 w 641159"/>
                <a:gd name="connsiteY13" fmla="*/ 864666 h 864666"/>
                <a:gd name="connsiteX0" fmla="*/ 231567 w 641159"/>
                <a:gd name="connsiteY0" fmla="*/ 864666 h 864666"/>
                <a:gd name="connsiteX1" fmla="*/ 202968 w 641159"/>
                <a:gd name="connsiteY1" fmla="*/ 801837 h 864666"/>
                <a:gd name="connsiteX2" fmla="*/ 99553 w 641159"/>
                <a:gd name="connsiteY2" fmla="*/ 807279 h 864666"/>
                <a:gd name="connsiteX3" fmla="*/ 61453 w 641159"/>
                <a:gd name="connsiteY3" fmla="*/ 510643 h 864666"/>
                <a:gd name="connsiteX4" fmla="*/ 34539 w 641159"/>
                <a:gd name="connsiteY4" fmla="*/ 60790 h 864666"/>
                <a:gd name="connsiteX5" fmla="*/ 155162 w 641159"/>
                <a:gd name="connsiteY5" fmla="*/ 130650 h 864666"/>
                <a:gd name="connsiteX6" fmla="*/ 210425 w 641159"/>
                <a:gd name="connsiteY6" fmla="*/ 5370 h 864666"/>
                <a:gd name="connsiteX7" fmla="*/ 297243 w 641159"/>
                <a:gd name="connsiteY7" fmla="*/ 117043 h 864666"/>
                <a:gd name="connsiteX8" fmla="*/ 353135 w 641159"/>
                <a:gd name="connsiteY8" fmla="*/ 84 h 864666"/>
                <a:gd name="connsiteX9" fmla="*/ 453088 w 641159"/>
                <a:gd name="connsiteY9" fmla="*/ 121494 h 864666"/>
                <a:gd name="connsiteX10" fmla="*/ 532843 w 641159"/>
                <a:gd name="connsiteY10" fmla="*/ 37083 h 864666"/>
                <a:gd name="connsiteX11" fmla="*/ 641119 w 641159"/>
                <a:gd name="connsiteY11" fmla="*/ 578679 h 864666"/>
                <a:gd name="connsiteX12" fmla="*/ 624790 w 641159"/>
                <a:gd name="connsiteY12" fmla="*/ 864193 h 864666"/>
                <a:gd name="connsiteX13" fmla="*/ 231567 w 641159"/>
                <a:gd name="connsiteY13" fmla="*/ 864666 h 864666"/>
                <a:gd name="connsiteX0" fmla="*/ 257487 w 667079"/>
                <a:gd name="connsiteY0" fmla="*/ 864666 h 864666"/>
                <a:gd name="connsiteX1" fmla="*/ 228888 w 667079"/>
                <a:gd name="connsiteY1" fmla="*/ 801837 h 864666"/>
                <a:gd name="connsiteX2" fmla="*/ 125473 w 667079"/>
                <a:gd name="connsiteY2" fmla="*/ 807279 h 864666"/>
                <a:gd name="connsiteX3" fmla="*/ 288 w 667079"/>
                <a:gd name="connsiteY3" fmla="*/ 595007 h 864666"/>
                <a:gd name="connsiteX4" fmla="*/ 87373 w 667079"/>
                <a:gd name="connsiteY4" fmla="*/ 510643 h 864666"/>
                <a:gd name="connsiteX5" fmla="*/ 60459 w 667079"/>
                <a:gd name="connsiteY5" fmla="*/ 60790 h 864666"/>
                <a:gd name="connsiteX6" fmla="*/ 181082 w 667079"/>
                <a:gd name="connsiteY6" fmla="*/ 130650 h 864666"/>
                <a:gd name="connsiteX7" fmla="*/ 236345 w 667079"/>
                <a:gd name="connsiteY7" fmla="*/ 5370 h 864666"/>
                <a:gd name="connsiteX8" fmla="*/ 323163 w 667079"/>
                <a:gd name="connsiteY8" fmla="*/ 117043 h 864666"/>
                <a:gd name="connsiteX9" fmla="*/ 379055 w 667079"/>
                <a:gd name="connsiteY9" fmla="*/ 84 h 864666"/>
                <a:gd name="connsiteX10" fmla="*/ 479008 w 667079"/>
                <a:gd name="connsiteY10" fmla="*/ 121494 h 864666"/>
                <a:gd name="connsiteX11" fmla="*/ 558763 w 667079"/>
                <a:gd name="connsiteY11" fmla="*/ 37083 h 864666"/>
                <a:gd name="connsiteX12" fmla="*/ 667039 w 667079"/>
                <a:gd name="connsiteY12" fmla="*/ 578679 h 864666"/>
                <a:gd name="connsiteX13" fmla="*/ 650710 w 667079"/>
                <a:gd name="connsiteY13" fmla="*/ 864193 h 864666"/>
                <a:gd name="connsiteX14" fmla="*/ 257487 w 667079"/>
                <a:gd name="connsiteY14" fmla="*/ 864666 h 864666"/>
                <a:gd name="connsiteX0" fmla="*/ 260201 w 669793"/>
                <a:gd name="connsiteY0" fmla="*/ 864666 h 864666"/>
                <a:gd name="connsiteX1" fmla="*/ 231602 w 669793"/>
                <a:gd name="connsiteY1" fmla="*/ 801837 h 864666"/>
                <a:gd name="connsiteX2" fmla="*/ 128187 w 669793"/>
                <a:gd name="connsiteY2" fmla="*/ 807279 h 864666"/>
                <a:gd name="connsiteX3" fmla="*/ 281 w 669793"/>
                <a:gd name="connsiteY3" fmla="*/ 526971 h 864666"/>
                <a:gd name="connsiteX4" fmla="*/ 90087 w 669793"/>
                <a:gd name="connsiteY4" fmla="*/ 510643 h 864666"/>
                <a:gd name="connsiteX5" fmla="*/ 63173 w 669793"/>
                <a:gd name="connsiteY5" fmla="*/ 60790 h 864666"/>
                <a:gd name="connsiteX6" fmla="*/ 183796 w 669793"/>
                <a:gd name="connsiteY6" fmla="*/ 130650 h 864666"/>
                <a:gd name="connsiteX7" fmla="*/ 239059 w 669793"/>
                <a:gd name="connsiteY7" fmla="*/ 5370 h 864666"/>
                <a:gd name="connsiteX8" fmla="*/ 325877 w 669793"/>
                <a:gd name="connsiteY8" fmla="*/ 117043 h 864666"/>
                <a:gd name="connsiteX9" fmla="*/ 381769 w 669793"/>
                <a:gd name="connsiteY9" fmla="*/ 84 h 864666"/>
                <a:gd name="connsiteX10" fmla="*/ 481722 w 669793"/>
                <a:gd name="connsiteY10" fmla="*/ 121494 h 864666"/>
                <a:gd name="connsiteX11" fmla="*/ 561477 w 669793"/>
                <a:gd name="connsiteY11" fmla="*/ 37083 h 864666"/>
                <a:gd name="connsiteX12" fmla="*/ 669753 w 669793"/>
                <a:gd name="connsiteY12" fmla="*/ 578679 h 864666"/>
                <a:gd name="connsiteX13" fmla="*/ 653424 w 669793"/>
                <a:gd name="connsiteY13" fmla="*/ 864193 h 864666"/>
                <a:gd name="connsiteX14" fmla="*/ 260201 w 669793"/>
                <a:gd name="connsiteY14" fmla="*/ 864666 h 864666"/>
                <a:gd name="connsiteX0" fmla="*/ 259920 w 669512"/>
                <a:gd name="connsiteY0" fmla="*/ 864666 h 864666"/>
                <a:gd name="connsiteX1" fmla="*/ 231321 w 669512"/>
                <a:gd name="connsiteY1" fmla="*/ 801837 h 864666"/>
                <a:gd name="connsiteX2" fmla="*/ 127906 w 669512"/>
                <a:gd name="connsiteY2" fmla="*/ 807279 h 864666"/>
                <a:gd name="connsiteX3" fmla="*/ 0 w 669512"/>
                <a:gd name="connsiteY3" fmla="*/ 526971 h 864666"/>
                <a:gd name="connsiteX4" fmla="*/ 89806 w 669512"/>
                <a:gd name="connsiteY4" fmla="*/ 510643 h 864666"/>
                <a:gd name="connsiteX5" fmla="*/ 62892 w 669512"/>
                <a:gd name="connsiteY5" fmla="*/ 60790 h 864666"/>
                <a:gd name="connsiteX6" fmla="*/ 183515 w 669512"/>
                <a:gd name="connsiteY6" fmla="*/ 130650 h 864666"/>
                <a:gd name="connsiteX7" fmla="*/ 238778 w 669512"/>
                <a:gd name="connsiteY7" fmla="*/ 5370 h 864666"/>
                <a:gd name="connsiteX8" fmla="*/ 325596 w 669512"/>
                <a:gd name="connsiteY8" fmla="*/ 117043 h 864666"/>
                <a:gd name="connsiteX9" fmla="*/ 381488 w 669512"/>
                <a:gd name="connsiteY9" fmla="*/ 84 h 864666"/>
                <a:gd name="connsiteX10" fmla="*/ 481441 w 669512"/>
                <a:gd name="connsiteY10" fmla="*/ 121494 h 864666"/>
                <a:gd name="connsiteX11" fmla="*/ 561196 w 669512"/>
                <a:gd name="connsiteY11" fmla="*/ 37083 h 864666"/>
                <a:gd name="connsiteX12" fmla="*/ 669472 w 669512"/>
                <a:gd name="connsiteY12" fmla="*/ 578679 h 864666"/>
                <a:gd name="connsiteX13" fmla="*/ 653143 w 669512"/>
                <a:gd name="connsiteY13" fmla="*/ 864193 h 864666"/>
                <a:gd name="connsiteX14" fmla="*/ 259920 w 669512"/>
                <a:gd name="connsiteY14" fmla="*/ 864666 h 864666"/>
                <a:gd name="connsiteX0" fmla="*/ 259920 w 669512"/>
                <a:gd name="connsiteY0" fmla="*/ 864666 h 864666"/>
                <a:gd name="connsiteX1" fmla="*/ 231321 w 669512"/>
                <a:gd name="connsiteY1" fmla="*/ 801837 h 864666"/>
                <a:gd name="connsiteX2" fmla="*/ 127906 w 669512"/>
                <a:gd name="connsiteY2" fmla="*/ 807279 h 864666"/>
                <a:gd name="connsiteX3" fmla="*/ 0 w 669512"/>
                <a:gd name="connsiteY3" fmla="*/ 526971 h 864666"/>
                <a:gd name="connsiteX4" fmla="*/ 89806 w 669512"/>
                <a:gd name="connsiteY4" fmla="*/ 510643 h 864666"/>
                <a:gd name="connsiteX5" fmla="*/ 62892 w 669512"/>
                <a:gd name="connsiteY5" fmla="*/ 60790 h 864666"/>
                <a:gd name="connsiteX6" fmla="*/ 183515 w 669512"/>
                <a:gd name="connsiteY6" fmla="*/ 130650 h 864666"/>
                <a:gd name="connsiteX7" fmla="*/ 238778 w 669512"/>
                <a:gd name="connsiteY7" fmla="*/ 5370 h 864666"/>
                <a:gd name="connsiteX8" fmla="*/ 325596 w 669512"/>
                <a:gd name="connsiteY8" fmla="*/ 117043 h 864666"/>
                <a:gd name="connsiteX9" fmla="*/ 381488 w 669512"/>
                <a:gd name="connsiteY9" fmla="*/ 84 h 864666"/>
                <a:gd name="connsiteX10" fmla="*/ 481441 w 669512"/>
                <a:gd name="connsiteY10" fmla="*/ 121494 h 864666"/>
                <a:gd name="connsiteX11" fmla="*/ 561196 w 669512"/>
                <a:gd name="connsiteY11" fmla="*/ 37083 h 864666"/>
                <a:gd name="connsiteX12" fmla="*/ 669472 w 669512"/>
                <a:gd name="connsiteY12" fmla="*/ 578679 h 864666"/>
                <a:gd name="connsiteX13" fmla="*/ 653143 w 669512"/>
                <a:gd name="connsiteY13" fmla="*/ 864193 h 864666"/>
                <a:gd name="connsiteX14" fmla="*/ 259920 w 669512"/>
                <a:gd name="connsiteY14" fmla="*/ 864666 h 864666"/>
                <a:gd name="connsiteX0" fmla="*/ 259920 w 669512"/>
                <a:gd name="connsiteY0" fmla="*/ 864666 h 864666"/>
                <a:gd name="connsiteX1" fmla="*/ 231321 w 669512"/>
                <a:gd name="connsiteY1" fmla="*/ 801837 h 864666"/>
                <a:gd name="connsiteX2" fmla="*/ 127906 w 669512"/>
                <a:gd name="connsiteY2" fmla="*/ 807279 h 864666"/>
                <a:gd name="connsiteX3" fmla="*/ 0 w 669512"/>
                <a:gd name="connsiteY3" fmla="*/ 526971 h 864666"/>
                <a:gd name="connsiteX4" fmla="*/ 89806 w 669512"/>
                <a:gd name="connsiteY4" fmla="*/ 510643 h 864666"/>
                <a:gd name="connsiteX5" fmla="*/ 62892 w 669512"/>
                <a:gd name="connsiteY5" fmla="*/ 60790 h 864666"/>
                <a:gd name="connsiteX6" fmla="*/ 183515 w 669512"/>
                <a:gd name="connsiteY6" fmla="*/ 130650 h 864666"/>
                <a:gd name="connsiteX7" fmla="*/ 238778 w 669512"/>
                <a:gd name="connsiteY7" fmla="*/ 5370 h 864666"/>
                <a:gd name="connsiteX8" fmla="*/ 325596 w 669512"/>
                <a:gd name="connsiteY8" fmla="*/ 117043 h 864666"/>
                <a:gd name="connsiteX9" fmla="*/ 381488 w 669512"/>
                <a:gd name="connsiteY9" fmla="*/ 84 h 864666"/>
                <a:gd name="connsiteX10" fmla="*/ 481441 w 669512"/>
                <a:gd name="connsiteY10" fmla="*/ 121494 h 864666"/>
                <a:gd name="connsiteX11" fmla="*/ 561196 w 669512"/>
                <a:gd name="connsiteY11" fmla="*/ 37083 h 864666"/>
                <a:gd name="connsiteX12" fmla="*/ 669472 w 669512"/>
                <a:gd name="connsiteY12" fmla="*/ 578679 h 864666"/>
                <a:gd name="connsiteX13" fmla="*/ 653143 w 669512"/>
                <a:gd name="connsiteY13" fmla="*/ 864193 h 864666"/>
                <a:gd name="connsiteX14" fmla="*/ 259920 w 669512"/>
                <a:gd name="connsiteY14" fmla="*/ 864666 h 86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9512" h="864666">
                  <a:moveTo>
                    <a:pt x="259920" y="864666"/>
                  </a:moveTo>
                  <a:cubicBezTo>
                    <a:pt x="237695" y="826606"/>
                    <a:pt x="245159" y="825008"/>
                    <a:pt x="231321" y="801837"/>
                  </a:cubicBezTo>
                  <a:cubicBezTo>
                    <a:pt x="184826" y="794994"/>
                    <a:pt x="202292" y="803651"/>
                    <a:pt x="127906" y="807279"/>
                  </a:cubicBezTo>
                  <a:cubicBezTo>
                    <a:pt x="107042" y="780972"/>
                    <a:pt x="6350" y="576410"/>
                    <a:pt x="0" y="526971"/>
                  </a:cubicBezTo>
                  <a:cubicBezTo>
                    <a:pt x="58964" y="502024"/>
                    <a:pt x="28977" y="523479"/>
                    <a:pt x="89806" y="510643"/>
                  </a:cubicBezTo>
                  <a:cubicBezTo>
                    <a:pt x="46082" y="333121"/>
                    <a:pt x="-8516" y="81486"/>
                    <a:pt x="62892" y="60790"/>
                  </a:cubicBezTo>
                  <a:cubicBezTo>
                    <a:pt x="138478" y="39627"/>
                    <a:pt x="162358" y="62006"/>
                    <a:pt x="183515" y="130650"/>
                  </a:cubicBezTo>
                  <a:cubicBezTo>
                    <a:pt x="185607" y="62583"/>
                    <a:pt x="163207" y="19009"/>
                    <a:pt x="238778" y="5370"/>
                  </a:cubicBezTo>
                  <a:cubicBezTo>
                    <a:pt x="335937" y="-2341"/>
                    <a:pt x="301811" y="117924"/>
                    <a:pt x="325596" y="117043"/>
                  </a:cubicBezTo>
                  <a:cubicBezTo>
                    <a:pt x="328806" y="55378"/>
                    <a:pt x="299358" y="7320"/>
                    <a:pt x="381488" y="84"/>
                  </a:cubicBezTo>
                  <a:cubicBezTo>
                    <a:pt x="488285" y="-2989"/>
                    <a:pt x="459008" y="78303"/>
                    <a:pt x="481441" y="121494"/>
                  </a:cubicBezTo>
                  <a:cubicBezTo>
                    <a:pt x="497140" y="80657"/>
                    <a:pt x="482904" y="31655"/>
                    <a:pt x="561196" y="37083"/>
                  </a:cubicBezTo>
                  <a:cubicBezTo>
                    <a:pt x="672580" y="39816"/>
                    <a:pt x="669666" y="488862"/>
                    <a:pt x="669472" y="578679"/>
                  </a:cubicBezTo>
                  <a:cubicBezTo>
                    <a:pt x="666751" y="690178"/>
                    <a:pt x="672193" y="766300"/>
                    <a:pt x="653143" y="864193"/>
                  </a:cubicBezTo>
                  <a:cubicBezTo>
                    <a:pt x="514812" y="859815"/>
                    <a:pt x="460845" y="856509"/>
                    <a:pt x="259920" y="86466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155" name="Freeform 18">
              <a:extLst>
                <a:ext uri="{FF2B5EF4-FFF2-40B4-BE49-F238E27FC236}">
                  <a16:creationId xmlns:a16="http://schemas.microsoft.com/office/drawing/2014/main" id="{AC833A83-1E77-47B7-9FAD-91E2BB2DF03A}"/>
                </a:ext>
              </a:extLst>
            </p:cNvPr>
            <p:cNvSpPr>
              <a:spLocks/>
            </p:cNvSpPr>
            <p:nvPr/>
          </p:nvSpPr>
          <p:spPr bwMode="auto">
            <a:xfrm rot="20940928" flipH="1">
              <a:off x="1126074" y="2670966"/>
              <a:ext cx="1656184" cy="1909514"/>
            </a:xfrm>
            <a:custGeom>
              <a:avLst/>
              <a:gdLst>
                <a:gd name="connsiteX0" fmla="*/ 853425 w 1656184"/>
                <a:gd name="connsiteY0" fmla="*/ 0 h 1909514"/>
                <a:gd name="connsiteX1" fmla="*/ 789249 w 1656184"/>
                <a:gd name="connsiteY1" fmla="*/ 5234 h 1909514"/>
                <a:gd name="connsiteX2" fmla="*/ 628247 w 1656184"/>
                <a:gd name="connsiteY2" fmla="*/ 41869 h 1909514"/>
                <a:gd name="connsiteX3" fmla="*/ 580396 w 1656184"/>
                <a:gd name="connsiteY3" fmla="*/ 59896 h 1909514"/>
                <a:gd name="connsiteX4" fmla="*/ 533110 w 1656184"/>
                <a:gd name="connsiteY4" fmla="*/ 80250 h 1909514"/>
                <a:gd name="connsiteX5" fmla="*/ 486948 w 1656184"/>
                <a:gd name="connsiteY5" fmla="*/ 104673 h 1909514"/>
                <a:gd name="connsiteX6" fmla="*/ 444164 w 1656184"/>
                <a:gd name="connsiteY6" fmla="*/ 132005 h 1909514"/>
                <a:gd name="connsiteX7" fmla="*/ 403069 w 1656184"/>
                <a:gd name="connsiteY7" fmla="*/ 162825 h 1909514"/>
                <a:gd name="connsiteX8" fmla="*/ 365352 w 1656184"/>
                <a:gd name="connsiteY8" fmla="*/ 196553 h 1909514"/>
                <a:gd name="connsiteX9" fmla="*/ 330449 w 1656184"/>
                <a:gd name="connsiteY9" fmla="*/ 233188 h 1909514"/>
                <a:gd name="connsiteX10" fmla="*/ 298924 w 1656184"/>
                <a:gd name="connsiteY10" fmla="*/ 273313 h 1909514"/>
                <a:gd name="connsiteX11" fmla="*/ 271340 w 1656184"/>
                <a:gd name="connsiteY11" fmla="*/ 315764 h 1909514"/>
                <a:gd name="connsiteX12" fmla="*/ 247696 w 1656184"/>
                <a:gd name="connsiteY12" fmla="*/ 361123 h 1909514"/>
                <a:gd name="connsiteX13" fmla="*/ 227993 w 1656184"/>
                <a:gd name="connsiteY13" fmla="*/ 409970 h 1909514"/>
                <a:gd name="connsiteX14" fmla="*/ 196468 w 1656184"/>
                <a:gd name="connsiteY14" fmla="*/ 544301 h 1909514"/>
                <a:gd name="connsiteX15" fmla="*/ 193653 w 1656184"/>
                <a:gd name="connsiteY15" fmla="*/ 576865 h 1909514"/>
                <a:gd name="connsiteX16" fmla="*/ 192528 w 1656184"/>
                <a:gd name="connsiteY16" fmla="*/ 607686 h 1909514"/>
                <a:gd name="connsiteX17" fmla="*/ 193653 w 1656184"/>
                <a:gd name="connsiteY17" fmla="*/ 636180 h 1909514"/>
                <a:gd name="connsiteX18" fmla="*/ 194216 w 1656184"/>
                <a:gd name="connsiteY18" fmla="*/ 664674 h 1909514"/>
                <a:gd name="connsiteX19" fmla="*/ 194216 w 1656184"/>
                <a:gd name="connsiteY19" fmla="*/ 691424 h 1909514"/>
                <a:gd name="connsiteX20" fmla="*/ 191402 w 1656184"/>
                <a:gd name="connsiteY20" fmla="*/ 716430 h 1909514"/>
                <a:gd name="connsiteX21" fmla="*/ 182958 w 1656184"/>
                <a:gd name="connsiteY21" fmla="*/ 742016 h 1909514"/>
                <a:gd name="connsiteX22" fmla="*/ 167758 w 1656184"/>
                <a:gd name="connsiteY22" fmla="*/ 772837 h 1909514"/>
                <a:gd name="connsiteX23" fmla="*/ 149181 w 1656184"/>
                <a:gd name="connsiteY23" fmla="*/ 801331 h 1909514"/>
                <a:gd name="connsiteX24" fmla="*/ 128915 w 1656184"/>
                <a:gd name="connsiteY24" fmla="*/ 826336 h 1909514"/>
                <a:gd name="connsiteX25" fmla="*/ 107523 w 1656184"/>
                <a:gd name="connsiteY25" fmla="*/ 851923 h 1909514"/>
                <a:gd name="connsiteX26" fmla="*/ 85005 w 1656184"/>
                <a:gd name="connsiteY26" fmla="*/ 875184 h 1909514"/>
                <a:gd name="connsiteX27" fmla="*/ 62487 w 1656184"/>
                <a:gd name="connsiteY27" fmla="*/ 898445 h 1909514"/>
                <a:gd name="connsiteX28" fmla="*/ 41095 w 1656184"/>
                <a:gd name="connsiteY28" fmla="*/ 924031 h 1909514"/>
                <a:gd name="connsiteX29" fmla="*/ 33777 w 1656184"/>
                <a:gd name="connsiteY29" fmla="*/ 931009 h 1909514"/>
                <a:gd name="connsiteX30" fmla="*/ 24769 w 1656184"/>
                <a:gd name="connsiteY30" fmla="*/ 939732 h 1909514"/>
                <a:gd name="connsiteX31" fmla="*/ 15200 w 1656184"/>
                <a:gd name="connsiteY31" fmla="*/ 950199 h 1909514"/>
                <a:gd name="connsiteX32" fmla="*/ 7319 w 1656184"/>
                <a:gd name="connsiteY32" fmla="*/ 960666 h 1909514"/>
                <a:gd name="connsiteX33" fmla="*/ 2252 w 1656184"/>
                <a:gd name="connsiteY33" fmla="*/ 973460 h 1909514"/>
                <a:gd name="connsiteX34" fmla="*/ 0 w 1656184"/>
                <a:gd name="connsiteY34" fmla="*/ 987416 h 1909514"/>
                <a:gd name="connsiteX35" fmla="*/ 2815 w 1656184"/>
                <a:gd name="connsiteY35" fmla="*/ 1001955 h 1909514"/>
                <a:gd name="connsiteX36" fmla="*/ 10133 w 1656184"/>
                <a:gd name="connsiteY36" fmla="*/ 1015911 h 1909514"/>
                <a:gd name="connsiteX37" fmla="*/ 22518 w 1656184"/>
                <a:gd name="connsiteY37" fmla="*/ 1027541 h 1909514"/>
                <a:gd name="connsiteX38" fmla="*/ 36592 w 1656184"/>
                <a:gd name="connsiteY38" fmla="*/ 1035682 h 1909514"/>
                <a:gd name="connsiteX39" fmla="*/ 54043 w 1656184"/>
                <a:gd name="connsiteY39" fmla="*/ 1043243 h 1909514"/>
                <a:gd name="connsiteX40" fmla="*/ 72621 w 1656184"/>
                <a:gd name="connsiteY40" fmla="*/ 1049639 h 1909514"/>
                <a:gd name="connsiteX41" fmla="*/ 91197 w 1656184"/>
                <a:gd name="connsiteY41" fmla="*/ 1056035 h 1909514"/>
                <a:gd name="connsiteX42" fmla="*/ 109212 w 1656184"/>
                <a:gd name="connsiteY42" fmla="*/ 1062432 h 1909514"/>
                <a:gd name="connsiteX43" fmla="*/ 126663 w 1656184"/>
                <a:gd name="connsiteY43" fmla="*/ 1069992 h 1909514"/>
                <a:gd name="connsiteX44" fmla="*/ 142425 w 1656184"/>
                <a:gd name="connsiteY44" fmla="*/ 1078133 h 1909514"/>
                <a:gd name="connsiteX45" fmla="*/ 153685 w 1656184"/>
                <a:gd name="connsiteY45" fmla="*/ 1088601 h 1909514"/>
                <a:gd name="connsiteX46" fmla="*/ 150306 w 1656184"/>
                <a:gd name="connsiteY46" fmla="*/ 1102557 h 1909514"/>
                <a:gd name="connsiteX47" fmla="*/ 144114 w 1656184"/>
                <a:gd name="connsiteY47" fmla="*/ 1115351 h 1909514"/>
                <a:gd name="connsiteX48" fmla="*/ 137921 w 1656184"/>
                <a:gd name="connsiteY48" fmla="*/ 1128725 h 1909514"/>
                <a:gd name="connsiteX49" fmla="*/ 131166 w 1656184"/>
                <a:gd name="connsiteY49" fmla="*/ 1141518 h 1909514"/>
                <a:gd name="connsiteX50" fmla="*/ 124974 w 1656184"/>
                <a:gd name="connsiteY50" fmla="*/ 1154312 h 1909514"/>
                <a:gd name="connsiteX51" fmla="*/ 120471 w 1656184"/>
                <a:gd name="connsiteY51" fmla="*/ 1167105 h 1909514"/>
                <a:gd name="connsiteX52" fmla="*/ 118781 w 1656184"/>
                <a:gd name="connsiteY52" fmla="*/ 1178735 h 1909514"/>
                <a:gd name="connsiteX53" fmla="*/ 119907 w 1656184"/>
                <a:gd name="connsiteY53" fmla="*/ 1191529 h 1909514"/>
                <a:gd name="connsiteX54" fmla="*/ 126100 w 1656184"/>
                <a:gd name="connsiteY54" fmla="*/ 1203159 h 1909514"/>
                <a:gd name="connsiteX55" fmla="*/ 137359 w 1656184"/>
                <a:gd name="connsiteY55" fmla="*/ 1214790 h 1909514"/>
                <a:gd name="connsiteX56" fmla="*/ 153685 w 1656184"/>
                <a:gd name="connsiteY56" fmla="*/ 1226420 h 1909514"/>
                <a:gd name="connsiteX57" fmla="*/ 150306 w 1656184"/>
                <a:gd name="connsiteY57" fmla="*/ 1235725 h 1909514"/>
                <a:gd name="connsiteX58" fmla="*/ 145240 w 1656184"/>
                <a:gd name="connsiteY58" fmla="*/ 1245029 h 1909514"/>
                <a:gd name="connsiteX59" fmla="*/ 141300 w 1656184"/>
                <a:gd name="connsiteY59" fmla="*/ 1256077 h 1909514"/>
                <a:gd name="connsiteX60" fmla="*/ 140174 w 1656184"/>
                <a:gd name="connsiteY60" fmla="*/ 1267708 h 1909514"/>
                <a:gd name="connsiteX61" fmla="*/ 142425 w 1656184"/>
                <a:gd name="connsiteY61" fmla="*/ 1279339 h 1909514"/>
                <a:gd name="connsiteX62" fmla="*/ 148618 w 1656184"/>
                <a:gd name="connsiteY62" fmla="*/ 1289806 h 1909514"/>
                <a:gd name="connsiteX63" fmla="*/ 156499 w 1656184"/>
                <a:gd name="connsiteY63" fmla="*/ 1297947 h 1909514"/>
                <a:gd name="connsiteX64" fmla="*/ 166632 w 1656184"/>
                <a:gd name="connsiteY64" fmla="*/ 1305506 h 1909514"/>
                <a:gd name="connsiteX65" fmla="*/ 176765 w 1656184"/>
                <a:gd name="connsiteY65" fmla="*/ 1310740 h 1909514"/>
                <a:gd name="connsiteX66" fmla="*/ 186335 w 1656184"/>
                <a:gd name="connsiteY66" fmla="*/ 1317137 h 1909514"/>
                <a:gd name="connsiteX67" fmla="*/ 195343 w 1656184"/>
                <a:gd name="connsiteY67" fmla="*/ 1325860 h 1909514"/>
                <a:gd name="connsiteX68" fmla="*/ 200408 w 1656184"/>
                <a:gd name="connsiteY68" fmla="*/ 1335164 h 1909514"/>
                <a:gd name="connsiteX69" fmla="*/ 205475 w 1656184"/>
                <a:gd name="connsiteY69" fmla="*/ 1352028 h 1909514"/>
                <a:gd name="connsiteX70" fmla="*/ 205475 w 1656184"/>
                <a:gd name="connsiteY70" fmla="*/ 1371218 h 1909514"/>
                <a:gd name="connsiteX71" fmla="*/ 203787 w 1656184"/>
                <a:gd name="connsiteY71" fmla="*/ 1389245 h 1909514"/>
                <a:gd name="connsiteX72" fmla="*/ 199283 w 1656184"/>
                <a:gd name="connsiteY72" fmla="*/ 1407854 h 1909514"/>
                <a:gd name="connsiteX73" fmla="*/ 195343 w 1656184"/>
                <a:gd name="connsiteY73" fmla="*/ 1425881 h 1909514"/>
                <a:gd name="connsiteX74" fmla="*/ 192528 w 1656184"/>
                <a:gd name="connsiteY74" fmla="*/ 1442163 h 1909514"/>
                <a:gd name="connsiteX75" fmla="*/ 190276 w 1656184"/>
                <a:gd name="connsiteY75" fmla="*/ 1465424 h 1909514"/>
                <a:gd name="connsiteX76" fmla="*/ 192528 w 1656184"/>
                <a:gd name="connsiteY76" fmla="*/ 1486358 h 1909514"/>
                <a:gd name="connsiteX77" fmla="*/ 198719 w 1656184"/>
                <a:gd name="connsiteY77" fmla="*/ 1505548 h 1909514"/>
                <a:gd name="connsiteX78" fmla="*/ 206601 w 1656184"/>
                <a:gd name="connsiteY78" fmla="*/ 1522413 h 1909514"/>
                <a:gd name="connsiteX79" fmla="*/ 217860 w 1656184"/>
                <a:gd name="connsiteY79" fmla="*/ 1535787 h 1909514"/>
                <a:gd name="connsiteX80" fmla="*/ 232497 w 1656184"/>
                <a:gd name="connsiteY80" fmla="*/ 1548581 h 1909514"/>
                <a:gd name="connsiteX81" fmla="*/ 246570 w 1656184"/>
                <a:gd name="connsiteY81" fmla="*/ 1559048 h 1909514"/>
                <a:gd name="connsiteX82" fmla="*/ 262896 w 1656184"/>
                <a:gd name="connsiteY82" fmla="*/ 1567771 h 1909514"/>
                <a:gd name="connsiteX83" fmla="*/ 279221 w 1656184"/>
                <a:gd name="connsiteY83" fmla="*/ 1575331 h 1909514"/>
                <a:gd name="connsiteX84" fmla="*/ 295546 w 1656184"/>
                <a:gd name="connsiteY84" fmla="*/ 1579401 h 1909514"/>
                <a:gd name="connsiteX85" fmla="*/ 325383 w 1656184"/>
                <a:gd name="connsiteY85" fmla="*/ 1584635 h 1909514"/>
                <a:gd name="connsiteX86" fmla="*/ 356908 w 1656184"/>
                <a:gd name="connsiteY86" fmla="*/ 1586961 h 1909514"/>
                <a:gd name="connsiteX87" fmla="*/ 390121 w 1656184"/>
                <a:gd name="connsiteY87" fmla="*/ 1585798 h 1909514"/>
                <a:gd name="connsiteX88" fmla="*/ 422772 w 1656184"/>
                <a:gd name="connsiteY88" fmla="*/ 1582309 h 1909514"/>
                <a:gd name="connsiteX89" fmla="*/ 455423 w 1656184"/>
                <a:gd name="connsiteY89" fmla="*/ 1578238 h 1909514"/>
                <a:gd name="connsiteX90" fmla="*/ 486385 w 1656184"/>
                <a:gd name="connsiteY90" fmla="*/ 1571841 h 1909514"/>
                <a:gd name="connsiteX91" fmla="*/ 513969 w 1656184"/>
                <a:gd name="connsiteY91" fmla="*/ 1564281 h 1909514"/>
                <a:gd name="connsiteX92" fmla="*/ 529900 w 1656184"/>
                <a:gd name="connsiteY92" fmla="*/ 1558923 h 1909514"/>
                <a:gd name="connsiteX93" fmla="*/ 627355 w 1656184"/>
                <a:gd name="connsiteY93" fmla="*/ 1909514 h 1909514"/>
                <a:gd name="connsiteX94" fmla="*/ 699234 w 1656184"/>
                <a:gd name="connsiteY94" fmla="*/ 1702328 h 1909514"/>
                <a:gd name="connsiteX95" fmla="*/ 697686 w 1656184"/>
                <a:gd name="connsiteY95" fmla="*/ 1708838 h 1909514"/>
                <a:gd name="connsiteX96" fmla="*/ 1413007 w 1656184"/>
                <a:gd name="connsiteY96" fmla="*/ 1487444 h 1909514"/>
                <a:gd name="connsiteX97" fmla="*/ 1412429 w 1656184"/>
                <a:gd name="connsiteY97" fmla="*/ 1485195 h 1909514"/>
                <a:gd name="connsiteX98" fmla="*/ 1405111 w 1656184"/>
                <a:gd name="connsiteY98" fmla="*/ 1455538 h 1909514"/>
                <a:gd name="connsiteX99" fmla="*/ 1398918 w 1656184"/>
                <a:gd name="connsiteY99" fmla="*/ 1425881 h 1909514"/>
                <a:gd name="connsiteX100" fmla="*/ 1394978 w 1656184"/>
                <a:gd name="connsiteY100" fmla="*/ 1398549 h 1909514"/>
                <a:gd name="connsiteX101" fmla="*/ 1392163 w 1656184"/>
                <a:gd name="connsiteY101" fmla="*/ 1372381 h 1909514"/>
                <a:gd name="connsiteX102" fmla="*/ 1391037 w 1656184"/>
                <a:gd name="connsiteY102" fmla="*/ 1350865 h 1909514"/>
                <a:gd name="connsiteX103" fmla="*/ 1392163 w 1656184"/>
                <a:gd name="connsiteY103" fmla="*/ 1332837 h 1909514"/>
                <a:gd name="connsiteX104" fmla="*/ 1401171 w 1656184"/>
                <a:gd name="connsiteY104" fmla="*/ 1295039 h 1909514"/>
                <a:gd name="connsiteX105" fmla="*/ 1412429 w 1656184"/>
                <a:gd name="connsiteY105" fmla="*/ 1260148 h 1909514"/>
                <a:gd name="connsiteX106" fmla="*/ 1426503 w 1656184"/>
                <a:gd name="connsiteY106" fmla="*/ 1227001 h 1909514"/>
                <a:gd name="connsiteX107" fmla="*/ 1443954 w 1656184"/>
                <a:gd name="connsiteY107" fmla="*/ 1197926 h 1909514"/>
                <a:gd name="connsiteX108" fmla="*/ 1469849 w 1656184"/>
                <a:gd name="connsiteY108" fmla="*/ 1161872 h 1909514"/>
                <a:gd name="connsiteX109" fmla="*/ 1496308 w 1656184"/>
                <a:gd name="connsiteY109" fmla="*/ 1125818 h 1909514"/>
                <a:gd name="connsiteX110" fmla="*/ 1522767 w 1656184"/>
                <a:gd name="connsiteY110" fmla="*/ 1090926 h 1909514"/>
                <a:gd name="connsiteX111" fmla="*/ 1549788 w 1656184"/>
                <a:gd name="connsiteY111" fmla="*/ 1053710 h 1909514"/>
                <a:gd name="connsiteX112" fmla="*/ 1573995 w 1656184"/>
                <a:gd name="connsiteY112" fmla="*/ 1015911 h 1909514"/>
                <a:gd name="connsiteX113" fmla="*/ 1597637 w 1656184"/>
                <a:gd name="connsiteY113" fmla="*/ 976949 h 1909514"/>
                <a:gd name="connsiteX114" fmla="*/ 1617341 w 1656184"/>
                <a:gd name="connsiteY114" fmla="*/ 934499 h 1909514"/>
                <a:gd name="connsiteX115" fmla="*/ 1633666 w 1656184"/>
                <a:gd name="connsiteY115" fmla="*/ 889140 h 1909514"/>
                <a:gd name="connsiteX116" fmla="*/ 1646051 w 1656184"/>
                <a:gd name="connsiteY116" fmla="*/ 836222 h 1909514"/>
                <a:gd name="connsiteX117" fmla="*/ 1652807 w 1656184"/>
                <a:gd name="connsiteY117" fmla="*/ 782141 h 1909514"/>
                <a:gd name="connsiteX118" fmla="*/ 1656184 w 1656184"/>
                <a:gd name="connsiteY118" fmla="*/ 726897 h 1909514"/>
                <a:gd name="connsiteX119" fmla="*/ 1655059 w 1656184"/>
                <a:gd name="connsiteY119" fmla="*/ 671072 h 1909514"/>
                <a:gd name="connsiteX120" fmla="*/ 1651118 w 1656184"/>
                <a:gd name="connsiteY120" fmla="*/ 616409 h 1909514"/>
                <a:gd name="connsiteX121" fmla="*/ 1642674 w 1656184"/>
                <a:gd name="connsiteY121" fmla="*/ 563490 h 1909514"/>
                <a:gd name="connsiteX122" fmla="*/ 1631415 w 1656184"/>
                <a:gd name="connsiteY122" fmla="*/ 511736 h 1909514"/>
                <a:gd name="connsiteX123" fmla="*/ 1617341 w 1656184"/>
                <a:gd name="connsiteY123" fmla="*/ 464051 h 1909514"/>
                <a:gd name="connsiteX124" fmla="*/ 1601579 w 1656184"/>
                <a:gd name="connsiteY124" fmla="*/ 420438 h 1909514"/>
                <a:gd name="connsiteX125" fmla="*/ 1583565 w 1656184"/>
                <a:gd name="connsiteY125" fmla="*/ 381475 h 1909514"/>
                <a:gd name="connsiteX126" fmla="*/ 1556543 w 1656184"/>
                <a:gd name="connsiteY126" fmla="*/ 334954 h 1909514"/>
                <a:gd name="connsiteX127" fmla="*/ 1527270 w 1656184"/>
                <a:gd name="connsiteY127" fmla="*/ 290759 h 1909514"/>
                <a:gd name="connsiteX128" fmla="*/ 1494056 w 1656184"/>
                <a:gd name="connsiteY128" fmla="*/ 249471 h 1909514"/>
                <a:gd name="connsiteX129" fmla="*/ 1458590 w 1656184"/>
                <a:gd name="connsiteY129" fmla="*/ 209928 h 1909514"/>
                <a:gd name="connsiteX130" fmla="*/ 1419747 w 1656184"/>
                <a:gd name="connsiteY130" fmla="*/ 174455 h 1909514"/>
                <a:gd name="connsiteX131" fmla="*/ 1376400 w 1656184"/>
                <a:gd name="connsiteY131" fmla="*/ 141309 h 1909514"/>
                <a:gd name="connsiteX132" fmla="*/ 1331365 w 1656184"/>
                <a:gd name="connsiteY132" fmla="*/ 111652 h 1909514"/>
                <a:gd name="connsiteX133" fmla="*/ 1283515 w 1656184"/>
                <a:gd name="connsiteY133" fmla="*/ 85483 h 1909514"/>
                <a:gd name="connsiteX134" fmla="*/ 1231161 w 1656184"/>
                <a:gd name="connsiteY134" fmla="*/ 63386 h 1909514"/>
                <a:gd name="connsiteX135" fmla="*/ 1177119 w 1656184"/>
                <a:gd name="connsiteY135" fmla="*/ 43033 h 1909514"/>
                <a:gd name="connsiteX136" fmla="*/ 1118572 w 1656184"/>
                <a:gd name="connsiteY136" fmla="*/ 27332 h 1909514"/>
                <a:gd name="connsiteX137" fmla="*/ 1057210 w 1656184"/>
                <a:gd name="connsiteY137" fmla="*/ 14538 h 1909514"/>
                <a:gd name="connsiteX138" fmla="*/ 993036 w 1656184"/>
                <a:gd name="connsiteY138" fmla="*/ 5815 h 1909514"/>
                <a:gd name="connsiteX139" fmla="*/ 925482 w 1656184"/>
                <a:gd name="connsiteY139" fmla="*/ 582 h 1909514"/>
                <a:gd name="connsiteX140" fmla="*/ 853425 w 1656184"/>
                <a:gd name="connsiteY140" fmla="*/ 0 h 1909514"/>
                <a:gd name="connsiteX0" fmla="*/ 853425 w 1656184"/>
                <a:gd name="connsiteY0" fmla="*/ 0 h 1909514"/>
                <a:gd name="connsiteX1" fmla="*/ 789249 w 1656184"/>
                <a:gd name="connsiteY1" fmla="*/ 5234 h 1909514"/>
                <a:gd name="connsiteX2" fmla="*/ 628247 w 1656184"/>
                <a:gd name="connsiteY2" fmla="*/ 41869 h 1909514"/>
                <a:gd name="connsiteX3" fmla="*/ 580396 w 1656184"/>
                <a:gd name="connsiteY3" fmla="*/ 59896 h 1909514"/>
                <a:gd name="connsiteX4" fmla="*/ 533110 w 1656184"/>
                <a:gd name="connsiteY4" fmla="*/ 80250 h 1909514"/>
                <a:gd name="connsiteX5" fmla="*/ 486948 w 1656184"/>
                <a:gd name="connsiteY5" fmla="*/ 104673 h 1909514"/>
                <a:gd name="connsiteX6" fmla="*/ 444164 w 1656184"/>
                <a:gd name="connsiteY6" fmla="*/ 132005 h 1909514"/>
                <a:gd name="connsiteX7" fmla="*/ 403069 w 1656184"/>
                <a:gd name="connsiteY7" fmla="*/ 162825 h 1909514"/>
                <a:gd name="connsiteX8" fmla="*/ 365352 w 1656184"/>
                <a:gd name="connsiteY8" fmla="*/ 196553 h 1909514"/>
                <a:gd name="connsiteX9" fmla="*/ 330449 w 1656184"/>
                <a:gd name="connsiteY9" fmla="*/ 233188 h 1909514"/>
                <a:gd name="connsiteX10" fmla="*/ 298924 w 1656184"/>
                <a:gd name="connsiteY10" fmla="*/ 273313 h 1909514"/>
                <a:gd name="connsiteX11" fmla="*/ 271340 w 1656184"/>
                <a:gd name="connsiteY11" fmla="*/ 315764 h 1909514"/>
                <a:gd name="connsiteX12" fmla="*/ 247696 w 1656184"/>
                <a:gd name="connsiteY12" fmla="*/ 361123 h 1909514"/>
                <a:gd name="connsiteX13" fmla="*/ 227993 w 1656184"/>
                <a:gd name="connsiteY13" fmla="*/ 409970 h 1909514"/>
                <a:gd name="connsiteX14" fmla="*/ 196468 w 1656184"/>
                <a:gd name="connsiteY14" fmla="*/ 544301 h 1909514"/>
                <a:gd name="connsiteX15" fmla="*/ 193653 w 1656184"/>
                <a:gd name="connsiteY15" fmla="*/ 576865 h 1909514"/>
                <a:gd name="connsiteX16" fmla="*/ 192528 w 1656184"/>
                <a:gd name="connsiteY16" fmla="*/ 607686 h 1909514"/>
                <a:gd name="connsiteX17" fmla="*/ 193653 w 1656184"/>
                <a:gd name="connsiteY17" fmla="*/ 636180 h 1909514"/>
                <a:gd name="connsiteX18" fmla="*/ 194216 w 1656184"/>
                <a:gd name="connsiteY18" fmla="*/ 664674 h 1909514"/>
                <a:gd name="connsiteX19" fmla="*/ 194216 w 1656184"/>
                <a:gd name="connsiteY19" fmla="*/ 691424 h 1909514"/>
                <a:gd name="connsiteX20" fmla="*/ 191402 w 1656184"/>
                <a:gd name="connsiteY20" fmla="*/ 716430 h 1909514"/>
                <a:gd name="connsiteX21" fmla="*/ 182958 w 1656184"/>
                <a:gd name="connsiteY21" fmla="*/ 742016 h 1909514"/>
                <a:gd name="connsiteX22" fmla="*/ 167758 w 1656184"/>
                <a:gd name="connsiteY22" fmla="*/ 772837 h 1909514"/>
                <a:gd name="connsiteX23" fmla="*/ 149181 w 1656184"/>
                <a:gd name="connsiteY23" fmla="*/ 801331 h 1909514"/>
                <a:gd name="connsiteX24" fmla="*/ 128915 w 1656184"/>
                <a:gd name="connsiteY24" fmla="*/ 826336 h 1909514"/>
                <a:gd name="connsiteX25" fmla="*/ 107523 w 1656184"/>
                <a:gd name="connsiteY25" fmla="*/ 851923 h 1909514"/>
                <a:gd name="connsiteX26" fmla="*/ 85005 w 1656184"/>
                <a:gd name="connsiteY26" fmla="*/ 875184 h 1909514"/>
                <a:gd name="connsiteX27" fmla="*/ 62487 w 1656184"/>
                <a:gd name="connsiteY27" fmla="*/ 898445 h 1909514"/>
                <a:gd name="connsiteX28" fmla="*/ 41095 w 1656184"/>
                <a:gd name="connsiteY28" fmla="*/ 924031 h 1909514"/>
                <a:gd name="connsiteX29" fmla="*/ 33777 w 1656184"/>
                <a:gd name="connsiteY29" fmla="*/ 931009 h 1909514"/>
                <a:gd name="connsiteX30" fmla="*/ 24769 w 1656184"/>
                <a:gd name="connsiteY30" fmla="*/ 939732 h 1909514"/>
                <a:gd name="connsiteX31" fmla="*/ 15200 w 1656184"/>
                <a:gd name="connsiteY31" fmla="*/ 950199 h 1909514"/>
                <a:gd name="connsiteX32" fmla="*/ 7319 w 1656184"/>
                <a:gd name="connsiteY32" fmla="*/ 960666 h 1909514"/>
                <a:gd name="connsiteX33" fmla="*/ 2252 w 1656184"/>
                <a:gd name="connsiteY33" fmla="*/ 973460 h 1909514"/>
                <a:gd name="connsiteX34" fmla="*/ 0 w 1656184"/>
                <a:gd name="connsiteY34" fmla="*/ 987416 h 1909514"/>
                <a:gd name="connsiteX35" fmla="*/ 2815 w 1656184"/>
                <a:gd name="connsiteY35" fmla="*/ 1001955 h 1909514"/>
                <a:gd name="connsiteX36" fmla="*/ 10133 w 1656184"/>
                <a:gd name="connsiteY36" fmla="*/ 1015911 h 1909514"/>
                <a:gd name="connsiteX37" fmla="*/ 22518 w 1656184"/>
                <a:gd name="connsiteY37" fmla="*/ 1027541 h 1909514"/>
                <a:gd name="connsiteX38" fmla="*/ 36592 w 1656184"/>
                <a:gd name="connsiteY38" fmla="*/ 1035682 h 1909514"/>
                <a:gd name="connsiteX39" fmla="*/ 54043 w 1656184"/>
                <a:gd name="connsiteY39" fmla="*/ 1043243 h 1909514"/>
                <a:gd name="connsiteX40" fmla="*/ 72621 w 1656184"/>
                <a:gd name="connsiteY40" fmla="*/ 1049639 h 1909514"/>
                <a:gd name="connsiteX41" fmla="*/ 91197 w 1656184"/>
                <a:gd name="connsiteY41" fmla="*/ 1056035 h 1909514"/>
                <a:gd name="connsiteX42" fmla="*/ 109212 w 1656184"/>
                <a:gd name="connsiteY42" fmla="*/ 1062432 h 1909514"/>
                <a:gd name="connsiteX43" fmla="*/ 126663 w 1656184"/>
                <a:gd name="connsiteY43" fmla="*/ 1069992 h 1909514"/>
                <a:gd name="connsiteX44" fmla="*/ 142425 w 1656184"/>
                <a:gd name="connsiteY44" fmla="*/ 1078133 h 1909514"/>
                <a:gd name="connsiteX45" fmla="*/ 153685 w 1656184"/>
                <a:gd name="connsiteY45" fmla="*/ 1088601 h 1909514"/>
                <a:gd name="connsiteX46" fmla="*/ 150306 w 1656184"/>
                <a:gd name="connsiteY46" fmla="*/ 1102557 h 1909514"/>
                <a:gd name="connsiteX47" fmla="*/ 144114 w 1656184"/>
                <a:gd name="connsiteY47" fmla="*/ 1115351 h 1909514"/>
                <a:gd name="connsiteX48" fmla="*/ 137921 w 1656184"/>
                <a:gd name="connsiteY48" fmla="*/ 1128725 h 1909514"/>
                <a:gd name="connsiteX49" fmla="*/ 131166 w 1656184"/>
                <a:gd name="connsiteY49" fmla="*/ 1141518 h 1909514"/>
                <a:gd name="connsiteX50" fmla="*/ 124974 w 1656184"/>
                <a:gd name="connsiteY50" fmla="*/ 1154312 h 1909514"/>
                <a:gd name="connsiteX51" fmla="*/ 120471 w 1656184"/>
                <a:gd name="connsiteY51" fmla="*/ 1167105 h 1909514"/>
                <a:gd name="connsiteX52" fmla="*/ 118781 w 1656184"/>
                <a:gd name="connsiteY52" fmla="*/ 1178735 h 1909514"/>
                <a:gd name="connsiteX53" fmla="*/ 119907 w 1656184"/>
                <a:gd name="connsiteY53" fmla="*/ 1191529 h 1909514"/>
                <a:gd name="connsiteX54" fmla="*/ 126100 w 1656184"/>
                <a:gd name="connsiteY54" fmla="*/ 1203159 h 1909514"/>
                <a:gd name="connsiteX55" fmla="*/ 137359 w 1656184"/>
                <a:gd name="connsiteY55" fmla="*/ 1214790 h 1909514"/>
                <a:gd name="connsiteX56" fmla="*/ 153685 w 1656184"/>
                <a:gd name="connsiteY56" fmla="*/ 1226420 h 1909514"/>
                <a:gd name="connsiteX57" fmla="*/ 150306 w 1656184"/>
                <a:gd name="connsiteY57" fmla="*/ 1235725 h 1909514"/>
                <a:gd name="connsiteX58" fmla="*/ 145240 w 1656184"/>
                <a:gd name="connsiteY58" fmla="*/ 1245029 h 1909514"/>
                <a:gd name="connsiteX59" fmla="*/ 141300 w 1656184"/>
                <a:gd name="connsiteY59" fmla="*/ 1256077 h 1909514"/>
                <a:gd name="connsiteX60" fmla="*/ 140174 w 1656184"/>
                <a:gd name="connsiteY60" fmla="*/ 1267708 h 1909514"/>
                <a:gd name="connsiteX61" fmla="*/ 142425 w 1656184"/>
                <a:gd name="connsiteY61" fmla="*/ 1279339 h 1909514"/>
                <a:gd name="connsiteX62" fmla="*/ 148618 w 1656184"/>
                <a:gd name="connsiteY62" fmla="*/ 1289806 h 1909514"/>
                <a:gd name="connsiteX63" fmla="*/ 156499 w 1656184"/>
                <a:gd name="connsiteY63" fmla="*/ 1297947 h 1909514"/>
                <a:gd name="connsiteX64" fmla="*/ 166632 w 1656184"/>
                <a:gd name="connsiteY64" fmla="*/ 1305506 h 1909514"/>
                <a:gd name="connsiteX65" fmla="*/ 176765 w 1656184"/>
                <a:gd name="connsiteY65" fmla="*/ 1310740 h 1909514"/>
                <a:gd name="connsiteX66" fmla="*/ 186335 w 1656184"/>
                <a:gd name="connsiteY66" fmla="*/ 1317137 h 1909514"/>
                <a:gd name="connsiteX67" fmla="*/ 195343 w 1656184"/>
                <a:gd name="connsiteY67" fmla="*/ 1325860 h 1909514"/>
                <a:gd name="connsiteX68" fmla="*/ 200408 w 1656184"/>
                <a:gd name="connsiteY68" fmla="*/ 1335164 h 1909514"/>
                <a:gd name="connsiteX69" fmla="*/ 205475 w 1656184"/>
                <a:gd name="connsiteY69" fmla="*/ 1352028 h 1909514"/>
                <a:gd name="connsiteX70" fmla="*/ 205475 w 1656184"/>
                <a:gd name="connsiteY70" fmla="*/ 1371218 h 1909514"/>
                <a:gd name="connsiteX71" fmla="*/ 203787 w 1656184"/>
                <a:gd name="connsiteY71" fmla="*/ 1389245 h 1909514"/>
                <a:gd name="connsiteX72" fmla="*/ 199283 w 1656184"/>
                <a:gd name="connsiteY72" fmla="*/ 1407854 h 1909514"/>
                <a:gd name="connsiteX73" fmla="*/ 195343 w 1656184"/>
                <a:gd name="connsiteY73" fmla="*/ 1425881 h 1909514"/>
                <a:gd name="connsiteX74" fmla="*/ 192528 w 1656184"/>
                <a:gd name="connsiteY74" fmla="*/ 1442163 h 1909514"/>
                <a:gd name="connsiteX75" fmla="*/ 190276 w 1656184"/>
                <a:gd name="connsiteY75" fmla="*/ 1465424 h 1909514"/>
                <a:gd name="connsiteX76" fmla="*/ 192528 w 1656184"/>
                <a:gd name="connsiteY76" fmla="*/ 1486358 h 1909514"/>
                <a:gd name="connsiteX77" fmla="*/ 198719 w 1656184"/>
                <a:gd name="connsiteY77" fmla="*/ 1505548 h 1909514"/>
                <a:gd name="connsiteX78" fmla="*/ 206601 w 1656184"/>
                <a:gd name="connsiteY78" fmla="*/ 1522413 h 1909514"/>
                <a:gd name="connsiteX79" fmla="*/ 217860 w 1656184"/>
                <a:gd name="connsiteY79" fmla="*/ 1535787 h 1909514"/>
                <a:gd name="connsiteX80" fmla="*/ 232497 w 1656184"/>
                <a:gd name="connsiteY80" fmla="*/ 1548581 h 1909514"/>
                <a:gd name="connsiteX81" fmla="*/ 246570 w 1656184"/>
                <a:gd name="connsiteY81" fmla="*/ 1559048 h 1909514"/>
                <a:gd name="connsiteX82" fmla="*/ 262896 w 1656184"/>
                <a:gd name="connsiteY82" fmla="*/ 1567771 h 1909514"/>
                <a:gd name="connsiteX83" fmla="*/ 279221 w 1656184"/>
                <a:gd name="connsiteY83" fmla="*/ 1575331 h 1909514"/>
                <a:gd name="connsiteX84" fmla="*/ 295546 w 1656184"/>
                <a:gd name="connsiteY84" fmla="*/ 1579401 h 1909514"/>
                <a:gd name="connsiteX85" fmla="*/ 325383 w 1656184"/>
                <a:gd name="connsiteY85" fmla="*/ 1584635 h 1909514"/>
                <a:gd name="connsiteX86" fmla="*/ 356908 w 1656184"/>
                <a:gd name="connsiteY86" fmla="*/ 1586961 h 1909514"/>
                <a:gd name="connsiteX87" fmla="*/ 390121 w 1656184"/>
                <a:gd name="connsiteY87" fmla="*/ 1585798 h 1909514"/>
                <a:gd name="connsiteX88" fmla="*/ 422772 w 1656184"/>
                <a:gd name="connsiteY88" fmla="*/ 1582309 h 1909514"/>
                <a:gd name="connsiteX89" fmla="*/ 455423 w 1656184"/>
                <a:gd name="connsiteY89" fmla="*/ 1578238 h 1909514"/>
                <a:gd name="connsiteX90" fmla="*/ 486385 w 1656184"/>
                <a:gd name="connsiteY90" fmla="*/ 1571841 h 1909514"/>
                <a:gd name="connsiteX91" fmla="*/ 513969 w 1656184"/>
                <a:gd name="connsiteY91" fmla="*/ 1564281 h 1909514"/>
                <a:gd name="connsiteX92" fmla="*/ 529900 w 1656184"/>
                <a:gd name="connsiteY92" fmla="*/ 1558923 h 1909514"/>
                <a:gd name="connsiteX93" fmla="*/ 627355 w 1656184"/>
                <a:gd name="connsiteY93" fmla="*/ 1909514 h 1909514"/>
                <a:gd name="connsiteX94" fmla="*/ 699234 w 1656184"/>
                <a:gd name="connsiteY94" fmla="*/ 1702328 h 1909514"/>
                <a:gd name="connsiteX95" fmla="*/ 1413007 w 1656184"/>
                <a:gd name="connsiteY95" fmla="*/ 1487444 h 1909514"/>
                <a:gd name="connsiteX96" fmla="*/ 1412429 w 1656184"/>
                <a:gd name="connsiteY96" fmla="*/ 1485195 h 1909514"/>
                <a:gd name="connsiteX97" fmla="*/ 1405111 w 1656184"/>
                <a:gd name="connsiteY97" fmla="*/ 1455538 h 1909514"/>
                <a:gd name="connsiteX98" fmla="*/ 1398918 w 1656184"/>
                <a:gd name="connsiteY98" fmla="*/ 1425881 h 1909514"/>
                <a:gd name="connsiteX99" fmla="*/ 1394978 w 1656184"/>
                <a:gd name="connsiteY99" fmla="*/ 1398549 h 1909514"/>
                <a:gd name="connsiteX100" fmla="*/ 1392163 w 1656184"/>
                <a:gd name="connsiteY100" fmla="*/ 1372381 h 1909514"/>
                <a:gd name="connsiteX101" fmla="*/ 1391037 w 1656184"/>
                <a:gd name="connsiteY101" fmla="*/ 1350865 h 1909514"/>
                <a:gd name="connsiteX102" fmla="*/ 1392163 w 1656184"/>
                <a:gd name="connsiteY102" fmla="*/ 1332837 h 1909514"/>
                <a:gd name="connsiteX103" fmla="*/ 1401171 w 1656184"/>
                <a:gd name="connsiteY103" fmla="*/ 1295039 h 1909514"/>
                <a:gd name="connsiteX104" fmla="*/ 1412429 w 1656184"/>
                <a:gd name="connsiteY104" fmla="*/ 1260148 h 1909514"/>
                <a:gd name="connsiteX105" fmla="*/ 1426503 w 1656184"/>
                <a:gd name="connsiteY105" fmla="*/ 1227001 h 1909514"/>
                <a:gd name="connsiteX106" fmla="*/ 1443954 w 1656184"/>
                <a:gd name="connsiteY106" fmla="*/ 1197926 h 1909514"/>
                <a:gd name="connsiteX107" fmla="*/ 1469849 w 1656184"/>
                <a:gd name="connsiteY107" fmla="*/ 1161872 h 1909514"/>
                <a:gd name="connsiteX108" fmla="*/ 1496308 w 1656184"/>
                <a:gd name="connsiteY108" fmla="*/ 1125818 h 1909514"/>
                <a:gd name="connsiteX109" fmla="*/ 1522767 w 1656184"/>
                <a:gd name="connsiteY109" fmla="*/ 1090926 h 1909514"/>
                <a:gd name="connsiteX110" fmla="*/ 1549788 w 1656184"/>
                <a:gd name="connsiteY110" fmla="*/ 1053710 h 1909514"/>
                <a:gd name="connsiteX111" fmla="*/ 1573995 w 1656184"/>
                <a:gd name="connsiteY111" fmla="*/ 1015911 h 1909514"/>
                <a:gd name="connsiteX112" fmla="*/ 1597637 w 1656184"/>
                <a:gd name="connsiteY112" fmla="*/ 976949 h 1909514"/>
                <a:gd name="connsiteX113" fmla="*/ 1617341 w 1656184"/>
                <a:gd name="connsiteY113" fmla="*/ 934499 h 1909514"/>
                <a:gd name="connsiteX114" fmla="*/ 1633666 w 1656184"/>
                <a:gd name="connsiteY114" fmla="*/ 889140 h 1909514"/>
                <a:gd name="connsiteX115" fmla="*/ 1646051 w 1656184"/>
                <a:gd name="connsiteY115" fmla="*/ 836222 h 1909514"/>
                <a:gd name="connsiteX116" fmla="*/ 1652807 w 1656184"/>
                <a:gd name="connsiteY116" fmla="*/ 782141 h 1909514"/>
                <a:gd name="connsiteX117" fmla="*/ 1656184 w 1656184"/>
                <a:gd name="connsiteY117" fmla="*/ 726897 h 1909514"/>
                <a:gd name="connsiteX118" fmla="*/ 1655059 w 1656184"/>
                <a:gd name="connsiteY118" fmla="*/ 671072 h 1909514"/>
                <a:gd name="connsiteX119" fmla="*/ 1651118 w 1656184"/>
                <a:gd name="connsiteY119" fmla="*/ 616409 h 1909514"/>
                <a:gd name="connsiteX120" fmla="*/ 1642674 w 1656184"/>
                <a:gd name="connsiteY120" fmla="*/ 563490 h 1909514"/>
                <a:gd name="connsiteX121" fmla="*/ 1631415 w 1656184"/>
                <a:gd name="connsiteY121" fmla="*/ 511736 h 1909514"/>
                <a:gd name="connsiteX122" fmla="*/ 1617341 w 1656184"/>
                <a:gd name="connsiteY122" fmla="*/ 464051 h 1909514"/>
                <a:gd name="connsiteX123" fmla="*/ 1601579 w 1656184"/>
                <a:gd name="connsiteY123" fmla="*/ 420438 h 1909514"/>
                <a:gd name="connsiteX124" fmla="*/ 1583565 w 1656184"/>
                <a:gd name="connsiteY124" fmla="*/ 381475 h 1909514"/>
                <a:gd name="connsiteX125" fmla="*/ 1556543 w 1656184"/>
                <a:gd name="connsiteY125" fmla="*/ 334954 h 1909514"/>
                <a:gd name="connsiteX126" fmla="*/ 1527270 w 1656184"/>
                <a:gd name="connsiteY126" fmla="*/ 290759 h 1909514"/>
                <a:gd name="connsiteX127" fmla="*/ 1494056 w 1656184"/>
                <a:gd name="connsiteY127" fmla="*/ 249471 h 1909514"/>
                <a:gd name="connsiteX128" fmla="*/ 1458590 w 1656184"/>
                <a:gd name="connsiteY128" fmla="*/ 209928 h 1909514"/>
                <a:gd name="connsiteX129" fmla="*/ 1419747 w 1656184"/>
                <a:gd name="connsiteY129" fmla="*/ 174455 h 1909514"/>
                <a:gd name="connsiteX130" fmla="*/ 1376400 w 1656184"/>
                <a:gd name="connsiteY130" fmla="*/ 141309 h 1909514"/>
                <a:gd name="connsiteX131" fmla="*/ 1331365 w 1656184"/>
                <a:gd name="connsiteY131" fmla="*/ 111652 h 1909514"/>
                <a:gd name="connsiteX132" fmla="*/ 1283515 w 1656184"/>
                <a:gd name="connsiteY132" fmla="*/ 85483 h 1909514"/>
                <a:gd name="connsiteX133" fmla="*/ 1231161 w 1656184"/>
                <a:gd name="connsiteY133" fmla="*/ 63386 h 1909514"/>
                <a:gd name="connsiteX134" fmla="*/ 1177119 w 1656184"/>
                <a:gd name="connsiteY134" fmla="*/ 43033 h 1909514"/>
                <a:gd name="connsiteX135" fmla="*/ 1118572 w 1656184"/>
                <a:gd name="connsiteY135" fmla="*/ 27332 h 1909514"/>
                <a:gd name="connsiteX136" fmla="*/ 1057210 w 1656184"/>
                <a:gd name="connsiteY136" fmla="*/ 14538 h 1909514"/>
                <a:gd name="connsiteX137" fmla="*/ 993036 w 1656184"/>
                <a:gd name="connsiteY137" fmla="*/ 5815 h 1909514"/>
                <a:gd name="connsiteX138" fmla="*/ 925482 w 1656184"/>
                <a:gd name="connsiteY138" fmla="*/ 582 h 1909514"/>
                <a:gd name="connsiteX139" fmla="*/ 853425 w 1656184"/>
                <a:gd name="connsiteY139" fmla="*/ 0 h 1909514"/>
                <a:gd name="connsiteX0" fmla="*/ 853425 w 1656184"/>
                <a:gd name="connsiteY0" fmla="*/ 0 h 1909514"/>
                <a:gd name="connsiteX1" fmla="*/ 789249 w 1656184"/>
                <a:gd name="connsiteY1" fmla="*/ 5234 h 1909514"/>
                <a:gd name="connsiteX2" fmla="*/ 628247 w 1656184"/>
                <a:gd name="connsiteY2" fmla="*/ 41869 h 1909514"/>
                <a:gd name="connsiteX3" fmla="*/ 580396 w 1656184"/>
                <a:gd name="connsiteY3" fmla="*/ 59896 h 1909514"/>
                <a:gd name="connsiteX4" fmla="*/ 533110 w 1656184"/>
                <a:gd name="connsiteY4" fmla="*/ 80250 h 1909514"/>
                <a:gd name="connsiteX5" fmla="*/ 486948 w 1656184"/>
                <a:gd name="connsiteY5" fmla="*/ 104673 h 1909514"/>
                <a:gd name="connsiteX6" fmla="*/ 444164 w 1656184"/>
                <a:gd name="connsiteY6" fmla="*/ 132005 h 1909514"/>
                <a:gd name="connsiteX7" fmla="*/ 403069 w 1656184"/>
                <a:gd name="connsiteY7" fmla="*/ 162825 h 1909514"/>
                <a:gd name="connsiteX8" fmla="*/ 365352 w 1656184"/>
                <a:gd name="connsiteY8" fmla="*/ 196553 h 1909514"/>
                <a:gd name="connsiteX9" fmla="*/ 330449 w 1656184"/>
                <a:gd name="connsiteY9" fmla="*/ 233188 h 1909514"/>
                <a:gd name="connsiteX10" fmla="*/ 298924 w 1656184"/>
                <a:gd name="connsiteY10" fmla="*/ 273313 h 1909514"/>
                <a:gd name="connsiteX11" fmla="*/ 271340 w 1656184"/>
                <a:gd name="connsiteY11" fmla="*/ 315764 h 1909514"/>
                <a:gd name="connsiteX12" fmla="*/ 247696 w 1656184"/>
                <a:gd name="connsiteY12" fmla="*/ 361123 h 1909514"/>
                <a:gd name="connsiteX13" fmla="*/ 227993 w 1656184"/>
                <a:gd name="connsiteY13" fmla="*/ 409970 h 1909514"/>
                <a:gd name="connsiteX14" fmla="*/ 196468 w 1656184"/>
                <a:gd name="connsiteY14" fmla="*/ 544301 h 1909514"/>
                <a:gd name="connsiteX15" fmla="*/ 193653 w 1656184"/>
                <a:gd name="connsiteY15" fmla="*/ 576865 h 1909514"/>
                <a:gd name="connsiteX16" fmla="*/ 192528 w 1656184"/>
                <a:gd name="connsiteY16" fmla="*/ 607686 h 1909514"/>
                <a:gd name="connsiteX17" fmla="*/ 193653 w 1656184"/>
                <a:gd name="connsiteY17" fmla="*/ 636180 h 1909514"/>
                <a:gd name="connsiteX18" fmla="*/ 194216 w 1656184"/>
                <a:gd name="connsiteY18" fmla="*/ 664674 h 1909514"/>
                <a:gd name="connsiteX19" fmla="*/ 194216 w 1656184"/>
                <a:gd name="connsiteY19" fmla="*/ 691424 h 1909514"/>
                <a:gd name="connsiteX20" fmla="*/ 191402 w 1656184"/>
                <a:gd name="connsiteY20" fmla="*/ 716430 h 1909514"/>
                <a:gd name="connsiteX21" fmla="*/ 182958 w 1656184"/>
                <a:gd name="connsiteY21" fmla="*/ 742016 h 1909514"/>
                <a:gd name="connsiteX22" fmla="*/ 167758 w 1656184"/>
                <a:gd name="connsiteY22" fmla="*/ 772837 h 1909514"/>
                <a:gd name="connsiteX23" fmla="*/ 149181 w 1656184"/>
                <a:gd name="connsiteY23" fmla="*/ 801331 h 1909514"/>
                <a:gd name="connsiteX24" fmla="*/ 128915 w 1656184"/>
                <a:gd name="connsiteY24" fmla="*/ 826336 h 1909514"/>
                <a:gd name="connsiteX25" fmla="*/ 107523 w 1656184"/>
                <a:gd name="connsiteY25" fmla="*/ 851923 h 1909514"/>
                <a:gd name="connsiteX26" fmla="*/ 85005 w 1656184"/>
                <a:gd name="connsiteY26" fmla="*/ 875184 h 1909514"/>
                <a:gd name="connsiteX27" fmla="*/ 62487 w 1656184"/>
                <a:gd name="connsiteY27" fmla="*/ 898445 h 1909514"/>
                <a:gd name="connsiteX28" fmla="*/ 41095 w 1656184"/>
                <a:gd name="connsiteY28" fmla="*/ 924031 h 1909514"/>
                <a:gd name="connsiteX29" fmla="*/ 33777 w 1656184"/>
                <a:gd name="connsiteY29" fmla="*/ 931009 h 1909514"/>
                <a:gd name="connsiteX30" fmla="*/ 24769 w 1656184"/>
                <a:gd name="connsiteY30" fmla="*/ 939732 h 1909514"/>
                <a:gd name="connsiteX31" fmla="*/ 15200 w 1656184"/>
                <a:gd name="connsiteY31" fmla="*/ 950199 h 1909514"/>
                <a:gd name="connsiteX32" fmla="*/ 7319 w 1656184"/>
                <a:gd name="connsiteY32" fmla="*/ 960666 h 1909514"/>
                <a:gd name="connsiteX33" fmla="*/ 2252 w 1656184"/>
                <a:gd name="connsiteY33" fmla="*/ 973460 h 1909514"/>
                <a:gd name="connsiteX34" fmla="*/ 0 w 1656184"/>
                <a:gd name="connsiteY34" fmla="*/ 987416 h 1909514"/>
                <a:gd name="connsiteX35" fmla="*/ 2815 w 1656184"/>
                <a:gd name="connsiteY35" fmla="*/ 1001955 h 1909514"/>
                <a:gd name="connsiteX36" fmla="*/ 10133 w 1656184"/>
                <a:gd name="connsiteY36" fmla="*/ 1015911 h 1909514"/>
                <a:gd name="connsiteX37" fmla="*/ 22518 w 1656184"/>
                <a:gd name="connsiteY37" fmla="*/ 1027541 h 1909514"/>
                <a:gd name="connsiteX38" fmla="*/ 36592 w 1656184"/>
                <a:gd name="connsiteY38" fmla="*/ 1035682 h 1909514"/>
                <a:gd name="connsiteX39" fmla="*/ 54043 w 1656184"/>
                <a:gd name="connsiteY39" fmla="*/ 1043243 h 1909514"/>
                <a:gd name="connsiteX40" fmla="*/ 72621 w 1656184"/>
                <a:gd name="connsiteY40" fmla="*/ 1049639 h 1909514"/>
                <a:gd name="connsiteX41" fmla="*/ 91197 w 1656184"/>
                <a:gd name="connsiteY41" fmla="*/ 1056035 h 1909514"/>
                <a:gd name="connsiteX42" fmla="*/ 109212 w 1656184"/>
                <a:gd name="connsiteY42" fmla="*/ 1062432 h 1909514"/>
                <a:gd name="connsiteX43" fmla="*/ 126663 w 1656184"/>
                <a:gd name="connsiteY43" fmla="*/ 1069992 h 1909514"/>
                <a:gd name="connsiteX44" fmla="*/ 142425 w 1656184"/>
                <a:gd name="connsiteY44" fmla="*/ 1078133 h 1909514"/>
                <a:gd name="connsiteX45" fmla="*/ 153685 w 1656184"/>
                <a:gd name="connsiteY45" fmla="*/ 1088601 h 1909514"/>
                <a:gd name="connsiteX46" fmla="*/ 150306 w 1656184"/>
                <a:gd name="connsiteY46" fmla="*/ 1102557 h 1909514"/>
                <a:gd name="connsiteX47" fmla="*/ 144114 w 1656184"/>
                <a:gd name="connsiteY47" fmla="*/ 1115351 h 1909514"/>
                <a:gd name="connsiteX48" fmla="*/ 137921 w 1656184"/>
                <a:gd name="connsiteY48" fmla="*/ 1128725 h 1909514"/>
                <a:gd name="connsiteX49" fmla="*/ 131166 w 1656184"/>
                <a:gd name="connsiteY49" fmla="*/ 1141518 h 1909514"/>
                <a:gd name="connsiteX50" fmla="*/ 124974 w 1656184"/>
                <a:gd name="connsiteY50" fmla="*/ 1154312 h 1909514"/>
                <a:gd name="connsiteX51" fmla="*/ 120471 w 1656184"/>
                <a:gd name="connsiteY51" fmla="*/ 1167105 h 1909514"/>
                <a:gd name="connsiteX52" fmla="*/ 118781 w 1656184"/>
                <a:gd name="connsiteY52" fmla="*/ 1178735 h 1909514"/>
                <a:gd name="connsiteX53" fmla="*/ 119907 w 1656184"/>
                <a:gd name="connsiteY53" fmla="*/ 1191529 h 1909514"/>
                <a:gd name="connsiteX54" fmla="*/ 126100 w 1656184"/>
                <a:gd name="connsiteY54" fmla="*/ 1203159 h 1909514"/>
                <a:gd name="connsiteX55" fmla="*/ 137359 w 1656184"/>
                <a:gd name="connsiteY55" fmla="*/ 1214790 h 1909514"/>
                <a:gd name="connsiteX56" fmla="*/ 153685 w 1656184"/>
                <a:gd name="connsiteY56" fmla="*/ 1226420 h 1909514"/>
                <a:gd name="connsiteX57" fmla="*/ 150306 w 1656184"/>
                <a:gd name="connsiteY57" fmla="*/ 1235725 h 1909514"/>
                <a:gd name="connsiteX58" fmla="*/ 145240 w 1656184"/>
                <a:gd name="connsiteY58" fmla="*/ 1245029 h 1909514"/>
                <a:gd name="connsiteX59" fmla="*/ 141300 w 1656184"/>
                <a:gd name="connsiteY59" fmla="*/ 1256077 h 1909514"/>
                <a:gd name="connsiteX60" fmla="*/ 140174 w 1656184"/>
                <a:gd name="connsiteY60" fmla="*/ 1267708 h 1909514"/>
                <a:gd name="connsiteX61" fmla="*/ 142425 w 1656184"/>
                <a:gd name="connsiteY61" fmla="*/ 1279339 h 1909514"/>
                <a:gd name="connsiteX62" fmla="*/ 148618 w 1656184"/>
                <a:gd name="connsiteY62" fmla="*/ 1289806 h 1909514"/>
                <a:gd name="connsiteX63" fmla="*/ 156499 w 1656184"/>
                <a:gd name="connsiteY63" fmla="*/ 1297947 h 1909514"/>
                <a:gd name="connsiteX64" fmla="*/ 166632 w 1656184"/>
                <a:gd name="connsiteY64" fmla="*/ 1305506 h 1909514"/>
                <a:gd name="connsiteX65" fmla="*/ 176765 w 1656184"/>
                <a:gd name="connsiteY65" fmla="*/ 1310740 h 1909514"/>
                <a:gd name="connsiteX66" fmla="*/ 186335 w 1656184"/>
                <a:gd name="connsiteY66" fmla="*/ 1317137 h 1909514"/>
                <a:gd name="connsiteX67" fmla="*/ 195343 w 1656184"/>
                <a:gd name="connsiteY67" fmla="*/ 1325860 h 1909514"/>
                <a:gd name="connsiteX68" fmla="*/ 200408 w 1656184"/>
                <a:gd name="connsiteY68" fmla="*/ 1335164 h 1909514"/>
                <a:gd name="connsiteX69" fmla="*/ 205475 w 1656184"/>
                <a:gd name="connsiteY69" fmla="*/ 1352028 h 1909514"/>
                <a:gd name="connsiteX70" fmla="*/ 205475 w 1656184"/>
                <a:gd name="connsiteY70" fmla="*/ 1371218 h 1909514"/>
                <a:gd name="connsiteX71" fmla="*/ 203787 w 1656184"/>
                <a:gd name="connsiteY71" fmla="*/ 1389245 h 1909514"/>
                <a:gd name="connsiteX72" fmla="*/ 199283 w 1656184"/>
                <a:gd name="connsiteY72" fmla="*/ 1407854 h 1909514"/>
                <a:gd name="connsiteX73" fmla="*/ 195343 w 1656184"/>
                <a:gd name="connsiteY73" fmla="*/ 1425881 h 1909514"/>
                <a:gd name="connsiteX74" fmla="*/ 192528 w 1656184"/>
                <a:gd name="connsiteY74" fmla="*/ 1442163 h 1909514"/>
                <a:gd name="connsiteX75" fmla="*/ 190276 w 1656184"/>
                <a:gd name="connsiteY75" fmla="*/ 1465424 h 1909514"/>
                <a:gd name="connsiteX76" fmla="*/ 192528 w 1656184"/>
                <a:gd name="connsiteY76" fmla="*/ 1486358 h 1909514"/>
                <a:gd name="connsiteX77" fmla="*/ 198719 w 1656184"/>
                <a:gd name="connsiteY77" fmla="*/ 1505548 h 1909514"/>
                <a:gd name="connsiteX78" fmla="*/ 206601 w 1656184"/>
                <a:gd name="connsiteY78" fmla="*/ 1522413 h 1909514"/>
                <a:gd name="connsiteX79" fmla="*/ 217860 w 1656184"/>
                <a:gd name="connsiteY79" fmla="*/ 1535787 h 1909514"/>
                <a:gd name="connsiteX80" fmla="*/ 232497 w 1656184"/>
                <a:gd name="connsiteY80" fmla="*/ 1548581 h 1909514"/>
                <a:gd name="connsiteX81" fmla="*/ 246570 w 1656184"/>
                <a:gd name="connsiteY81" fmla="*/ 1559048 h 1909514"/>
                <a:gd name="connsiteX82" fmla="*/ 262896 w 1656184"/>
                <a:gd name="connsiteY82" fmla="*/ 1567771 h 1909514"/>
                <a:gd name="connsiteX83" fmla="*/ 279221 w 1656184"/>
                <a:gd name="connsiteY83" fmla="*/ 1575331 h 1909514"/>
                <a:gd name="connsiteX84" fmla="*/ 295546 w 1656184"/>
                <a:gd name="connsiteY84" fmla="*/ 1579401 h 1909514"/>
                <a:gd name="connsiteX85" fmla="*/ 325383 w 1656184"/>
                <a:gd name="connsiteY85" fmla="*/ 1584635 h 1909514"/>
                <a:gd name="connsiteX86" fmla="*/ 356908 w 1656184"/>
                <a:gd name="connsiteY86" fmla="*/ 1586961 h 1909514"/>
                <a:gd name="connsiteX87" fmla="*/ 390121 w 1656184"/>
                <a:gd name="connsiteY87" fmla="*/ 1585798 h 1909514"/>
                <a:gd name="connsiteX88" fmla="*/ 422772 w 1656184"/>
                <a:gd name="connsiteY88" fmla="*/ 1582309 h 1909514"/>
                <a:gd name="connsiteX89" fmla="*/ 455423 w 1656184"/>
                <a:gd name="connsiteY89" fmla="*/ 1578238 h 1909514"/>
                <a:gd name="connsiteX90" fmla="*/ 486385 w 1656184"/>
                <a:gd name="connsiteY90" fmla="*/ 1571841 h 1909514"/>
                <a:gd name="connsiteX91" fmla="*/ 513969 w 1656184"/>
                <a:gd name="connsiteY91" fmla="*/ 1564281 h 1909514"/>
                <a:gd name="connsiteX92" fmla="*/ 529900 w 1656184"/>
                <a:gd name="connsiteY92" fmla="*/ 1558923 h 1909514"/>
                <a:gd name="connsiteX93" fmla="*/ 627355 w 1656184"/>
                <a:gd name="connsiteY93" fmla="*/ 1909514 h 1909514"/>
                <a:gd name="connsiteX94" fmla="*/ 1413007 w 1656184"/>
                <a:gd name="connsiteY94" fmla="*/ 1487444 h 1909514"/>
                <a:gd name="connsiteX95" fmla="*/ 1412429 w 1656184"/>
                <a:gd name="connsiteY95" fmla="*/ 1485195 h 1909514"/>
                <a:gd name="connsiteX96" fmla="*/ 1405111 w 1656184"/>
                <a:gd name="connsiteY96" fmla="*/ 1455538 h 1909514"/>
                <a:gd name="connsiteX97" fmla="*/ 1398918 w 1656184"/>
                <a:gd name="connsiteY97" fmla="*/ 1425881 h 1909514"/>
                <a:gd name="connsiteX98" fmla="*/ 1394978 w 1656184"/>
                <a:gd name="connsiteY98" fmla="*/ 1398549 h 1909514"/>
                <a:gd name="connsiteX99" fmla="*/ 1392163 w 1656184"/>
                <a:gd name="connsiteY99" fmla="*/ 1372381 h 1909514"/>
                <a:gd name="connsiteX100" fmla="*/ 1391037 w 1656184"/>
                <a:gd name="connsiteY100" fmla="*/ 1350865 h 1909514"/>
                <a:gd name="connsiteX101" fmla="*/ 1392163 w 1656184"/>
                <a:gd name="connsiteY101" fmla="*/ 1332837 h 1909514"/>
                <a:gd name="connsiteX102" fmla="*/ 1401171 w 1656184"/>
                <a:gd name="connsiteY102" fmla="*/ 1295039 h 1909514"/>
                <a:gd name="connsiteX103" fmla="*/ 1412429 w 1656184"/>
                <a:gd name="connsiteY103" fmla="*/ 1260148 h 1909514"/>
                <a:gd name="connsiteX104" fmla="*/ 1426503 w 1656184"/>
                <a:gd name="connsiteY104" fmla="*/ 1227001 h 1909514"/>
                <a:gd name="connsiteX105" fmla="*/ 1443954 w 1656184"/>
                <a:gd name="connsiteY105" fmla="*/ 1197926 h 1909514"/>
                <a:gd name="connsiteX106" fmla="*/ 1469849 w 1656184"/>
                <a:gd name="connsiteY106" fmla="*/ 1161872 h 1909514"/>
                <a:gd name="connsiteX107" fmla="*/ 1496308 w 1656184"/>
                <a:gd name="connsiteY107" fmla="*/ 1125818 h 1909514"/>
                <a:gd name="connsiteX108" fmla="*/ 1522767 w 1656184"/>
                <a:gd name="connsiteY108" fmla="*/ 1090926 h 1909514"/>
                <a:gd name="connsiteX109" fmla="*/ 1549788 w 1656184"/>
                <a:gd name="connsiteY109" fmla="*/ 1053710 h 1909514"/>
                <a:gd name="connsiteX110" fmla="*/ 1573995 w 1656184"/>
                <a:gd name="connsiteY110" fmla="*/ 1015911 h 1909514"/>
                <a:gd name="connsiteX111" fmla="*/ 1597637 w 1656184"/>
                <a:gd name="connsiteY111" fmla="*/ 976949 h 1909514"/>
                <a:gd name="connsiteX112" fmla="*/ 1617341 w 1656184"/>
                <a:gd name="connsiteY112" fmla="*/ 934499 h 1909514"/>
                <a:gd name="connsiteX113" fmla="*/ 1633666 w 1656184"/>
                <a:gd name="connsiteY113" fmla="*/ 889140 h 1909514"/>
                <a:gd name="connsiteX114" fmla="*/ 1646051 w 1656184"/>
                <a:gd name="connsiteY114" fmla="*/ 836222 h 1909514"/>
                <a:gd name="connsiteX115" fmla="*/ 1652807 w 1656184"/>
                <a:gd name="connsiteY115" fmla="*/ 782141 h 1909514"/>
                <a:gd name="connsiteX116" fmla="*/ 1656184 w 1656184"/>
                <a:gd name="connsiteY116" fmla="*/ 726897 h 1909514"/>
                <a:gd name="connsiteX117" fmla="*/ 1655059 w 1656184"/>
                <a:gd name="connsiteY117" fmla="*/ 671072 h 1909514"/>
                <a:gd name="connsiteX118" fmla="*/ 1651118 w 1656184"/>
                <a:gd name="connsiteY118" fmla="*/ 616409 h 1909514"/>
                <a:gd name="connsiteX119" fmla="*/ 1642674 w 1656184"/>
                <a:gd name="connsiteY119" fmla="*/ 563490 h 1909514"/>
                <a:gd name="connsiteX120" fmla="*/ 1631415 w 1656184"/>
                <a:gd name="connsiteY120" fmla="*/ 511736 h 1909514"/>
                <a:gd name="connsiteX121" fmla="*/ 1617341 w 1656184"/>
                <a:gd name="connsiteY121" fmla="*/ 464051 h 1909514"/>
                <a:gd name="connsiteX122" fmla="*/ 1601579 w 1656184"/>
                <a:gd name="connsiteY122" fmla="*/ 420438 h 1909514"/>
                <a:gd name="connsiteX123" fmla="*/ 1583565 w 1656184"/>
                <a:gd name="connsiteY123" fmla="*/ 381475 h 1909514"/>
                <a:gd name="connsiteX124" fmla="*/ 1556543 w 1656184"/>
                <a:gd name="connsiteY124" fmla="*/ 334954 h 1909514"/>
                <a:gd name="connsiteX125" fmla="*/ 1527270 w 1656184"/>
                <a:gd name="connsiteY125" fmla="*/ 290759 h 1909514"/>
                <a:gd name="connsiteX126" fmla="*/ 1494056 w 1656184"/>
                <a:gd name="connsiteY126" fmla="*/ 249471 h 1909514"/>
                <a:gd name="connsiteX127" fmla="*/ 1458590 w 1656184"/>
                <a:gd name="connsiteY127" fmla="*/ 209928 h 1909514"/>
                <a:gd name="connsiteX128" fmla="*/ 1419747 w 1656184"/>
                <a:gd name="connsiteY128" fmla="*/ 174455 h 1909514"/>
                <a:gd name="connsiteX129" fmla="*/ 1376400 w 1656184"/>
                <a:gd name="connsiteY129" fmla="*/ 141309 h 1909514"/>
                <a:gd name="connsiteX130" fmla="*/ 1331365 w 1656184"/>
                <a:gd name="connsiteY130" fmla="*/ 111652 h 1909514"/>
                <a:gd name="connsiteX131" fmla="*/ 1283515 w 1656184"/>
                <a:gd name="connsiteY131" fmla="*/ 85483 h 1909514"/>
                <a:gd name="connsiteX132" fmla="*/ 1231161 w 1656184"/>
                <a:gd name="connsiteY132" fmla="*/ 63386 h 1909514"/>
                <a:gd name="connsiteX133" fmla="*/ 1177119 w 1656184"/>
                <a:gd name="connsiteY133" fmla="*/ 43033 h 1909514"/>
                <a:gd name="connsiteX134" fmla="*/ 1118572 w 1656184"/>
                <a:gd name="connsiteY134" fmla="*/ 27332 h 1909514"/>
                <a:gd name="connsiteX135" fmla="*/ 1057210 w 1656184"/>
                <a:gd name="connsiteY135" fmla="*/ 14538 h 1909514"/>
                <a:gd name="connsiteX136" fmla="*/ 993036 w 1656184"/>
                <a:gd name="connsiteY136" fmla="*/ 5815 h 1909514"/>
                <a:gd name="connsiteX137" fmla="*/ 925482 w 1656184"/>
                <a:gd name="connsiteY137" fmla="*/ 582 h 1909514"/>
                <a:gd name="connsiteX138" fmla="*/ 853425 w 1656184"/>
                <a:gd name="connsiteY138" fmla="*/ 0 h 190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656184" h="1909514">
                  <a:moveTo>
                    <a:pt x="853425" y="0"/>
                  </a:moveTo>
                  <a:lnTo>
                    <a:pt x="789249" y="5234"/>
                  </a:lnTo>
                  <a:lnTo>
                    <a:pt x="628247" y="41869"/>
                  </a:lnTo>
                  <a:lnTo>
                    <a:pt x="580396" y="59896"/>
                  </a:lnTo>
                  <a:lnTo>
                    <a:pt x="533110" y="80250"/>
                  </a:lnTo>
                  <a:lnTo>
                    <a:pt x="486948" y="104673"/>
                  </a:lnTo>
                  <a:lnTo>
                    <a:pt x="444164" y="132005"/>
                  </a:lnTo>
                  <a:lnTo>
                    <a:pt x="403069" y="162825"/>
                  </a:lnTo>
                  <a:lnTo>
                    <a:pt x="365352" y="196553"/>
                  </a:lnTo>
                  <a:lnTo>
                    <a:pt x="330449" y="233188"/>
                  </a:lnTo>
                  <a:lnTo>
                    <a:pt x="298924" y="273313"/>
                  </a:lnTo>
                  <a:lnTo>
                    <a:pt x="271340" y="315764"/>
                  </a:lnTo>
                  <a:lnTo>
                    <a:pt x="247696" y="361123"/>
                  </a:lnTo>
                  <a:lnTo>
                    <a:pt x="227993" y="409970"/>
                  </a:lnTo>
                  <a:lnTo>
                    <a:pt x="196468" y="544301"/>
                  </a:lnTo>
                  <a:lnTo>
                    <a:pt x="193653" y="576865"/>
                  </a:lnTo>
                  <a:lnTo>
                    <a:pt x="192528" y="607686"/>
                  </a:lnTo>
                  <a:lnTo>
                    <a:pt x="193653" y="636180"/>
                  </a:lnTo>
                  <a:cubicBezTo>
                    <a:pt x="193840" y="645678"/>
                    <a:pt x="194028" y="655177"/>
                    <a:pt x="194216" y="664674"/>
                  </a:cubicBezTo>
                  <a:lnTo>
                    <a:pt x="194216" y="691424"/>
                  </a:lnTo>
                  <a:lnTo>
                    <a:pt x="191402" y="716430"/>
                  </a:lnTo>
                  <a:lnTo>
                    <a:pt x="182958" y="742016"/>
                  </a:lnTo>
                  <a:lnTo>
                    <a:pt x="167758" y="772837"/>
                  </a:lnTo>
                  <a:lnTo>
                    <a:pt x="149181" y="801331"/>
                  </a:lnTo>
                  <a:lnTo>
                    <a:pt x="128915" y="826336"/>
                  </a:lnTo>
                  <a:lnTo>
                    <a:pt x="107523" y="851923"/>
                  </a:lnTo>
                  <a:lnTo>
                    <a:pt x="85005" y="875184"/>
                  </a:lnTo>
                  <a:lnTo>
                    <a:pt x="62487" y="898445"/>
                  </a:lnTo>
                  <a:lnTo>
                    <a:pt x="41095" y="924031"/>
                  </a:lnTo>
                  <a:lnTo>
                    <a:pt x="33777" y="931009"/>
                  </a:lnTo>
                  <a:lnTo>
                    <a:pt x="24769" y="939732"/>
                  </a:lnTo>
                  <a:lnTo>
                    <a:pt x="15200" y="950199"/>
                  </a:lnTo>
                  <a:lnTo>
                    <a:pt x="7319" y="960666"/>
                  </a:lnTo>
                  <a:lnTo>
                    <a:pt x="2252" y="973460"/>
                  </a:lnTo>
                  <a:lnTo>
                    <a:pt x="0" y="987416"/>
                  </a:lnTo>
                  <a:lnTo>
                    <a:pt x="2815" y="1001955"/>
                  </a:lnTo>
                  <a:lnTo>
                    <a:pt x="10133" y="1015911"/>
                  </a:lnTo>
                  <a:lnTo>
                    <a:pt x="22518" y="1027541"/>
                  </a:lnTo>
                  <a:lnTo>
                    <a:pt x="36592" y="1035682"/>
                  </a:lnTo>
                  <a:lnTo>
                    <a:pt x="54043" y="1043243"/>
                  </a:lnTo>
                  <a:lnTo>
                    <a:pt x="72621" y="1049639"/>
                  </a:lnTo>
                  <a:lnTo>
                    <a:pt x="91197" y="1056035"/>
                  </a:lnTo>
                  <a:lnTo>
                    <a:pt x="109212" y="1062432"/>
                  </a:lnTo>
                  <a:lnTo>
                    <a:pt x="126663" y="1069992"/>
                  </a:lnTo>
                  <a:lnTo>
                    <a:pt x="142425" y="1078133"/>
                  </a:lnTo>
                  <a:lnTo>
                    <a:pt x="153685" y="1088601"/>
                  </a:lnTo>
                  <a:lnTo>
                    <a:pt x="150306" y="1102557"/>
                  </a:lnTo>
                  <a:lnTo>
                    <a:pt x="144114" y="1115351"/>
                  </a:lnTo>
                  <a:lnTo>
                    <a:pt x="137921" y="1128725"/>
                  </a:lnTo>
                  <a:lnTo>
                    <a:pt x="131166" y="1141518"/>
                  </a:lnTo>
                  <a:lnTo>
                    <a:pt x="124974" y="1154312"/>
                  </a:lnTo>
                  <a:lnTo>
                    <a:pt x="120471" y="1167105"/>
                  </a:lnTo>
                  <a:lnTo>
                    <a:pt x="118781" y="1178735"/>
                  </a:lnTo>
                  <a:cubicBezTo>
                    <a:pt x="119156" y="1183000"/>
                    <a:pt x="119532" y="1187264"/>
                    <a:pt x="119907" y="1191529"/>
                  </a:cubicBezTo>
                  <a:lnTo>
                    <a:pt x="126100" y="1203159"/>
                  </a:lnTo>
                  <a:lnTo>
                    <a:pt x="137359" y="1214790"/>
                  </a:lnTo>
                  <a:lnTo>
                    <a:pt x="153685" y="1226420"/>
                  </a:lnTo>
                  <a:lnTo>
                    <a:pt x="150306" y="1235725"/>
                  </a:lnTo>
                  <a:lnTo>
                    <a:pt x="145240" y="1245029"/>
                  </a:lnTo>
                  <a:lnTo>
                    <a:pt x="141300" y="1256077"/>
                  </a:lnTo>
                  <a:lnTo>
                    <a:pt x="140174" y="1267708"/>
                  </a:lnTo>
                  <a:lnTo>
                    <a:pt x="142425" y="1279339"/>
                  </a:lnTo>
                  <a:lnTo>
                    <a:pt x="148618" y="1289806"/>
                  </a:lnTo>
                  <a:lnTo>
                    <a:pt x="156499" y="1297947"/>
                  </a:lnTo>
                  <a:lnTo>
                    <a:pt x="166632" y="1305506"/>
                  </a:lnTo>
                  <a:lnTo>
                    <a:pt x="176765" y="1310740"/>
                  </a:lnTo>
                  <a:lnTo>
                    <a:pt x="186335" y="1317137"/>
                  </a:lnTo>
                  <a:lnTo>
                    <a:pt x="195343" y="1325860"/>
                  </a:lnTo>
                  <a:lnTo>
                    <a:pt x="200408" y="1335164"/>
                  </a:lnTo>
                  <a:lnTo>
                    <a:pt x="205475" y="1352028"/>
                  </a:lnTo>
                  <a:lnTo>
                    <a:pt x="205475" y="1371218"/>
                  </a:lnTo>
                  <a:lnTo>
                    <a:pt x="203787" y="1389245"/>
                  </a:lnTo>
                  <a:lnTo>
                    <a:pt x="199283" y="1407854"/>
                  </a:lnTo>
                  <a:lnTo>
                    <a:pt x="195343" y="1425881"/>
                  </a:lnTo>
                  <a:lnTo>
                    <a:pt x="192528" y="1442163"/>
                  </a:lnTo>
                  <a:lnTo>
                    <a:pt x="190276" y="1465424"/>
                  </a:lnTo>
                  <a:lnTo>
                    <a:pt x="192528" y="1486358"/>
                  </a:lnTo>
                  <a:lnTo>
                    <a:pt x="198719" y="1505548"/>
                  </a:lnTo>
                  <a:lnTo>
                    <a:pt x="206601" y="1522413"/>
                  </a:lnTo>
                  <a:lnTo>
                    <a:pt x="217860" y="1535787"/>
                  </a:lnTo>
                  <a:lnTo>
                    <a:pt x="232497" y="1548581"/>
                  </a:lnTo>
                  <a:lnTo>
                    <a:pt x="246570" y="1559048"/>
                  </a:lnTo>
                  <a:lnTo>
                    <a:pt x="262896" y="1567771"/>
                  </a:lnTo>
                  <a:lnTo>
                    <a:pt x="279221" y="1575331"/>
                  </a:lnTo>
                  <a:lnTo>
                    <a:pt x="295546" y="1579401"/>
                  </a:lnTo>
                  <a:lnTo>
                    <a:pt x="325383" y="1584635"/>
                  </a:lnTo>
                  <a:lnTo>
                    <a:pt x="356908" y="1586961"/>
                  </a:lnTo>
                  <a:lnTo>
                    <a:pt x="390121" y="1585798"/>
                  </a:lnTo>
                  <a:lnTo>
                    <a:pt x="422772" y="1582309"/>
                  </a:lnTo>
                  <a:lnTo>
                    <a:pt x="455423" y="1578238"/>
                  </a:lnTo>
                  <a:lnTo>
                    <a:pt x="486385" y="1571841"/>
                  </a:lnTo>
                  <a:lnTo>
                    <a:pt x="513969" y="1564281"/>
                  </a:lnTo>
                  <a:lnTo>
                    <a:pt x="529900" y="1558923"/>
                  </a:lnTo>
                  <a:lnTo>
                    <a:pt x="627355" y="1909514"/>
                  </a:lnTo>
                  <a:lnTo>
                    <a:pt x="1413007" y="1487444"/>
                  </a:lnTo>
                  <a:lnTo>
                    <a:pt x="1412429" y="1485195"/>
                  </a:lnTo>
                  <a:lnTo>
                    <a:pt x="1405111" y="1455538"/>
                  </a:lnTo>
                  <a:lnTo>
                    <a:pt x="1398918" y="1425881"/>
                  </a:lnTo>
                  <a:lnTo>
                    <a:pt x="1394978" y="1398549"/>
                  </a:lnTo>
                  <a:lnTo>
                    <a:pt x="1392163" y="1372381"/>
                  </a:lnTo>
                  <a:cubicBezTo>
                    <a:pt x="1391788" y="1365209"/>
                    <a:pt x="1391412" y="1358037"/>
                    <a:pt x="1391037" y="1350865"/>
                  </a:cubicBezTo>
                  <a:cubicBezTo>
                    <a:pt x="1391412" y="1344856"/>
                    <a:pt x="1391788" y="1338846"/>
                    <a:pt x="1392163" y="1332837"/>
                  </a:cubicBezTo>
                  <a:lnTo>
                    <a:pt x="1401171" y="1295039"/>
                  </a:lnTo>
                  <a:lnTo>
                    <a:pt x="1412429" y="1260148"/>
                  </a:lnTo>
                  <a:lnTo>
                    <a:pt x="1426503" y="1227001"/>
                  </a:lnTo>
                  <a:lnTo>
                    <a:pt x="1443954" y="1197926"/>
                  </a:lnTo>
                  <a:lnTo>
                    <a:pt x="1469849" y="1161872"/>
                  </a:lnTo>
                  <a:lnTo>
                    <a:pt x="1496308" y="1125818"/>
                  </a:lnTo>
                  <a:lnTo>
                    <a:pt x="1522767" y="1090926"/>
                  </a:lnTo>
                  <a:lnTo>
                    <a:pt x="1549788" y="1053710"/>
                  </a:lnTo>
                  <a:lnTo>
                    <a:pt x="1573995" y="1015911"/>
                  </a:lnTo>
                  <a:lnTo>
                    <a:pt x="1597637" y="976949"/>
                  </a:lnTo>
                  <a:lnTo>
                    <a:pt x="1617341" y="934499"/>
                  </a:lnTo>
                  <a:lnTo>
                    <a:pt x="1633666" y="889140"/>
                  </a:lnTo>
                  <a:lnTo>
                    <a:pt x="1646051" y="836222"/>
                  </a:lnTo>
                  <a:lnTo>
                    <a:pt x="1652807" y="782141"/>
                  </a:lnTo>
                  <a:lnTo>
                    <a:pt x="1656184" y="726897"/>
                  </a:lnTo>
                  <a:lnTo>
                    <a:pt x="1655059" y="671072"/>
                  </a:lnTo>
                  <a:lnTo>
                    <a:pt x="1651118" y="616409"/>
                  </a:lnTo>
                  <a:lnTo>
                    <a:pt x="1642674" y="563490"/>
                  </a:lnTo>
                  <a:lnTo>
                    <a:pt x="1631415" y="511736"/>
                  </a:lnTo>
                  <a:lnTo>
                    <a:pt x="1617341" y="464051"/>
                  </a:lnTo>
                  <a:lnTo>
                    <a:pt x="1601579" y="420438"/>
                  </a:lnTo>
                  <a:lnTo>
                    <a:pt x="1583565" y="381475"/>
                  </a:lnTo>
                  <a:lnTo>
                    <a:pt x="1556543" y="334954"/>
                  </a:lnTo>
                  <a:lnTo>
                    <a:pt x="1527270" y="290759"/>
                  </a:lnTo>
                  <a:lnTo>
                    <a:pt x="1494056" y="249471"/>
                  </a:lnTo>
                  <a:lnTo>
                    <a:pt x="1458590" y="209928"/>
                  </a:lnTo>
                  <a:lnTo>
                    <a:pt x="1419747" y="174455"/>
                  </a:lnTo>
                  <a:lnTo>
                    <a:pt x="1376400" y="141309"/>
                  </a:lnTo>
                  <a:lnTo>
                    <a:pt x="1331365" y="111652"/>
                  </a:lnTo>
                  <a:lnTo>
                    <a:pt x="1283515" y="85483"/>
                  </a:lnTo>
                  <a:lnTo>
                    <a:pt x="1231161" y="63386"/>
                  </a:lnTo>
                  <a:lnTo>
                    <a:pt x="1177119" y="43033"/>
                  </a:lnTo>
                  <a:lnTo>
                    <a:pt x="1118572" y="27332"/>
                  </a:lnTo>
                  <a:lnTo>
                    <a:pt x="1057210" y="14538"/>
                  </a:lnTo>
                  <a:lnTo>
                    <a:pt x="993036" y="5815"/>
                  </a:lnTo>
                  <a:lnTo>
                    <a:pt x="925482" y="582"/>
                  </a:lnTo>
                  <a:lnTo>
                    <a:pt x="85342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 dirty="0"/>
            </a:p>
          </p:txBody>
        </p:sp>
        <p:sp>
          <p:nvSpPr>
            <p:cNvPr id="156" name="Freeform 11">
              <a:extLst>
                <a:ext uri="{FF2B5EF4-FFF2-40B4-BE49-F238E27FC236}">
                  <a16:creationId xmlns:a16="http://schemas.microsoft.com/office/drawing/2014/main" id="{98C9A4BD-508A-4B8E-A20F-2432083E9122}"/>
                </a:ext>
              </a:extLst>
            </p:cNvPr>
            <p:cNvSpPr/>
            <p:nvPr/>
          </p:nvSpPr>
          <p:spPr>
            <a:xfrm>
              <a:off x="1358088" y="4198964"/>
              <a:ext cx="1089158" cy="611109"/>
            </a:xfrm>
            <a:custGeom>
              <a:avLst/>
              <a:gdLst>
                <a:gd name="connsiteX0" fmla="*/ 0 w 1094108"/>
                <a:gd name="connsiteY0" fmla="*/ 200851 h 581411"/>
                <a:gd name="connsiteX1" fmla="*/ 95139 w 1094108"/>
                <a:gd name="connsiteY1" fmla="*/ 0 h 581411"/>
                <a:gd name="connsiteX2" fmla="*/ 1025396 w 1094108"/>
                <a:gd name="connsiteY2" fmla="*/ 338276 h 581411"/>
                <a:gd name="connsiteX3" fmla="*/ 1094108 w 1094108"/>
                <a:gd name="connsiteY3" fmla="*/ 412273 h 581411"/>
                <a:gd name="connsiteX4" fmla="*/ 1078252 w 1094108"/>
                <a:gd name="connsiteY4" fmla="*/ 517984 h 581411"/>
                <a:gd name="connsiteX5" fmla="*/ 1014825 w 1094108"/>
                <a:gd name="connsiteY5" fmla="*/ 480985 h 581411"/>
                <a:gd name="connsiteX6" fmla="*/ 998968 w 1094108"/>
                <a:gd name="connsiteY6" fmla="*/ 581411 h 581411"/>
                <a:gd name="connsiteX7" fmla="*/ 0 w 1094108"/>
                <a:gd name="connsiteY7" fmla="*/ 200851 h 581411"/>
                <a:gd name="connsiteX0" fmla="*/ 0 w 1094108"/>
                <a:gd name="connsiteY0" fmla="*/ 200851 h 581411"/>
                <a:gd name="connsiteX1" fmla="*/ 95139 w 1094108"/>
                <a:gd name="connsiteY1" fmla="*/ 0 h 581411"/>
                <a:gd name="connsiteX2" fmla="*/ 1025396 w 1094108"/>
                <a:gd name="connsiteY2" fmla="*/ 338276 h 581411"/>
                <a:gd name="connsiteX3" fmla="*/ 1094108 w 1094108"/>
                <a:gd name="connsiteY3" fmla="*/ 412273 h 581411"/>
                <a:gd name="connsiteX4" fmla="*/ 1078252 w 1094108"/>
                <a:gd name="connsiteY4" fmla="*/ 517984 h 581411"/>
                <a:gd name="connsiteX5" fmla="*/ 1014825 w 1094108"/>
                <a:gd name="connsiteY5" fmla="*/ 480985 h 581411"/>
                <a:gd name="connsiteX6" fmla="*/ 998968 w 1094108"/>
                <a:gd name="connsiteY6" fmla="*/ 581411 h 581411"/>
                <a:gd name="connsiteX7" fmla="*/ 0 w 1094108"/>
                <a:gd name="connsiteY7" fmla="*/ 200851 h 581411"/>
                <a:gd name="connsiteX0" fmla="*/ 0 w 1094108"/>
                <a:gd name="connsiteY0" fmla="*/ 200851 h 581411"/>
                <a:gd name="connsiteX1" fmla="*/ 95139 w 1094108"/>
                <a:gd name="connsiteY1" fmla="*/ 0 h 581411"/>
                <a:gd name="connsiteX2" fmla="*/ 1010547 w 1094108"/>
                <a:gd name="connsiteY2" fmla="*/ 293729 h 581411"/>
                <a:gd name="connsiteX3" fmla="*/ 1094108 w 1094108"/>
                <a:gd name="connsiteY3" fmla="*/ 412273 h 581411"/>
                <a:gd name="connsiteX4" fmla="*/ 1078252 w 1094108"/>
                <a:gd name="connsiteY4" fmla="*/ 517984 h 581411"/>
                <a:gd name="connsiteX5" fmla="*/ 1014825 w 1094108"/>
                <a:gd name="connsiteY5" fmla="*/ 480985 h 581411"/>
                <a:gd name="connsiteX6" fmla="*/ 998968 w 1094108"/>
                <a:gd name="connsiteY6" fmla="*/ 581411 h 581411"/>
                <a:gd name="connsiteX7" fmla="*/ 0 w 1094108"/>
                <a:gd name="connsiteY7" fmla="*/ 200851 h 581411"/>
                <a:gd name="connsiteX0" fmla="*/ 0 w 1094108"/>
                <a:gd name="connsiteY0" fmla="*/ 230550 h 611110"/>
                <a:gd name="connsiteX1" fmla="*/ 119888 w 1094108"/>
                <a:gd name="connsiteY1" fmla="*/ 0 h 611110"/>
                <a:gd name="connsiteX2" fmla="*/ 1010547 w 1094108"/>
                <a:gd name="connsiteY2" fmla="*/ 323428 h 611110"/>
                <a:gd name="connsiteX3" fmla="*/ 1094108 w 1094108"/>
                <a:gd name="connsiteY3" fmla="*/ 441972 h 611110"/>
                <a:gd name="connsiteX4" fmla="*/ 1078252 w 1094108"/>
                <a:gd name="connsiteY4" fmla="*/ 547683 h 611110"/>
                <a:gd name="connsiteX5" fmla="*/ 1014825 w 1094108"/>
                <a:gd name="connsiteY5" fmla="*/ 510684 h 611110"/>
                <a:gd name="connsiteX6" fmla="*/ 998968 w 1094108"/>
                <a:gd name="connsiteY6" fmla="*/ 611110 h 611110"/>
                <a:gd name="connsiteX7" fmla="*/ 0 w 1094108"/>
                <a:gd name="connsiteY7" fmla="*/ 230550 h 611110"/>
                <a:gd name="connsiteX0" fmla="*/ 0 w 1089158"/>
                <a:gd name="connsiteY0" fmla="*/ 210751 h 611110"/>
                <a:gd name="connsiteX1" fmla="*/ 114938 w 1089158"/>
                <a:gd name="connsiteY1" fmla="*/ 0 h 611110"/>
                <a:gd name="connsiteX2" fmla="*/ 1005597 w 1089158"/>
                <a:gd name="connsiteY2" fmla="*/ 323428 h 611110"/>
                <a:gd name="connsiteX3" fmla="*/ 1089158 w 1089158"/>
                <a:gd name="connsiteY3" fmla="*/ 441972 h 611110"/>
                <a:gd name="connsiteX4" fmla="*/ 1073302 w 1089158"/>
                <a:gd name="connsiteY4" fmla="*/ 547683 h 611110"/>
                <a:gd name="connsiteX5" fmla="*/ 1009875 w 1089158"/>
                <a:gd name="connsiteY5" fmla="*/ 510684 h 611110"/>
                <a:gd name="connsiteX6" fmla="*/ 994018 w 1089158"/>
                <a:gd name="connsiteY6" fmla="*/ 611110 h 611110"/>
                <a:gd name="connsiteX7" fmla="*/ 0 w 1089158"/>
                <a:gd name="connsiteY7" fmla="*/ 210751 h 61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9158" h="611110">
                  <a:moveTo>
                    <a:pt x="0" y="210751"/>
                  </a:moveTo>
                  <a:lnTo>
                    <a:pt x="114938" y="0"/>
                  </a:lnTo>
                  <a:lnTo>
                    <a:pt x="1005597" y="323428"/>
                  </a:lnTo>
                  <a:lnTo>
                    <a:pt x="1089158" y="441972"/>
                  </a:lnTo>
                  <a:lnTo>
                    <a:pt x="1073302" y="547683"/>
                  </a:lnTo>
                  <a:lnTo>
                    <a:pt x="1009875" y="510684"/>
                  </a:lnTo>
                  <a:lnTo>
                    <a:pt x="994018" y="611110"/>
                  </a:lnTo>
                  <a:cubicBezTo>
                    <a:pt x="629604" y="505207"/>
                    <a:pt x="332989" y="337604"/>
                    <a:pt x="0" y="21075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7" name="Freeform 14">
              <a:extLst>
                <a:ext uri="{FF2B5EF4-FFF2-40B4-BE49-F238E27FC236}">
                  <a16:creationId xmlns:a16="http://schemas.microsoft.com/office/drawing/2014/main" id="{AC1884C9-4A59-4A12-9093-760D53316FDC}"/>
                </a:ext>
              </a:extLst>
            </p:cNvPr>
            <p:cNvSpPr/>
            <p:nvPr/>
          </p:nvSpPr>
          <p:spPr>
            <a:xfrm>
              <a:off x="3145709" y="4476837"/>
              <a:ext cx="591981" cy="227104"/>
            </a:xfrm>
            <a:custGeom>
              <a:avLst/>
              <a:gdLst>
                <a:gd name="connsiteX0" fmla="*/ 5285 w 739976"/>
                <a:gd name="connsiteY0" fmla="*/ 68712 h 206136"/>
                <a:gd name="connsiteX1" fmla="*/ 0 w 739976"/>
                <a:gd name="connsiteY1" fmla="*/ 5285 h 206136"/>
                <a:gd name="connsiteX2" fmla="*/ 158566 w 739976"/>
                <a:gd name="connsiteY2" fmla="*/ 0 h 206136"/>
                <a:gd name="connsiteX3" fmla="*/ 163852 w 739976"/>
                <a:gd name="connsiteY3" fmla="*/ 58141 h 206136"/>
                <a:gd name="connsiteX4" fmla="*/ 739976 w 739976"/>
                <a:gd name="connsiteY4" fmla="*/ 84569 h 206136"/>
                <a:gd name="connsiteX5" fmla="*/ 671264 w 739976"/>
                <a:gd name="connsiteY5" fmla="*/ 206136 h 206136"/>
                <a:gd name="connsiteX6" fmla="*/ 110996 w 739976"/>
                <a:gd name="connsiteY6" fmla="*/ 174423 h 206136"/>
                <a:gd name="connsiteX7" fmla="*/ 89854 w 739976"/>
                <a:gd name="connsiteY7" fmla="*/ 84569 h 206136"/>
                <a:gd name="connsiteX8" fmla="*/ 5285 w 739976"/>
                <a:gd name="connsiteY8" fmla="*/ 68712 h 206136"/>
                <a:gd name="connsiteX0" fmla="*/ 5285 w 739976"/>
                <a:gd name="connsiteY0" fmla="*/ 110997 h 206136"/>
                <a:gd name="connsiteX1" fmla="*/ 0 w 739976"/>
                <a:gd name="connsiteY1" fmla="*/ 5285 h 206136"/>
                <a:gd name="connsiteX2" fmla="*/ 158566 w 739976"/>
                <a:gd name="connsiteY2" fmla="*/ 0 h 206136"/>
                <a:gd name="connsiteX3" fmla="*/ 163852 w 739976"/>
                <a:gd name="connsiteY3" fmla="*/ 58141 h 206136"/>
                <a:gd name="connsiteX4" fmla="*/ 739976 w 739976"/>
                <a:gd name="connsiteY4" fmla="*/ 84569 h 206136"/>
                <a:gd name="connsiteX5" fmla="*/ 671264 w 739976"/>
                <a:gd name="connsiteY5" fmla="*/ 206136 h 206136"/>
                <a:gd name="connsiteX6" fmla="*/ 110996 w 739976"/>
                <a:gd name="connsiteY6" fmla="*/ 174423 h 206136"/>
                <a:gd name="connsiteX7" fmla="*/ 89854 w 739976"/>
                <a:gd name="connsiteY7" fmla="*/ 84569 h 206136"/>
                <a:gd name="connsiteX8" fmla="*/ 5285 w 739976"/>
                <a:gd name="connsiteY8" fmla="*/ 110997 h 206136"/>
                <a:gd name="connsiteX0" fmla="*/ 5285 w 739976"/>
                <a:gd name="connsiteY0" fmla="*/ 110997 h 206136"/>
                <a:gd name="connsiteX1" fmla="*/ 0 w 739976"/>
                <a:gd name="connsiteY1" fmla="*/ 5285 h 206136"/>
                <a:gd name="connsiteX2" fmla="*/ 158566 w 739976"/>
                <a:gd name="connsiteY2" fmla="*/ 0 h 206136"/>
                <a:gd name="connsiteX3" fmla="*/ 163852 w 739976"/>
                <a:gd name="connsiteY3" fmla="*/ 58141 h 206136"/>
                <a:gd name="connsiteX4" fmla="*/ 739976 w 739976"/>
                <a:gd name="connsiteY4" fmla="*/ 84569 h 206136"/>
                <a:gd name="connsiteX5" fmla="*/ 671264 w 739976"/>
                <a:gd name="connsiteY5" fmla="*/ 206136 h 206136"/>
                <a:gd name="connsiteX6" fmla="*/ 110996 w 739976"/>
                <a:gd name="connsiteY6" fmla="*/ 174423 h 206136"/>
                <a:gd name="connsiteX7" fmla="*/ 89854 w 739976"/>
                <a:gd name="connsiteY7" fmla="*/ 84569 h 206136"/>
                <a:gd name="connsiteX8" fmla="*/ 5285 w 739976"/>
                <a:gd name="connsiteY8" fmla="*/ 110997 h 206136"/>
                <a:gd name="connsiteX0" fmla="*/ 5285 w 671264"/>
                <a:gd name="connsiteY0" fmla="*/ 110997 h 206136"/>
                <a:gd name="connsiteX1" fmla="*/ 0 w 671264"/>
                <a:gd name="connsiteY1" fmla="*/ 5285 h 206136"/>
                <a:gd name="connsiteX2" fmla="*/ 158566 w 671264"/>
                <a:gd name="connsiteY2" fmla="*/ 0 h 206136"/>
                <a:gd name="connsiteX3" fmla="*/ 163852 w 671264"/>
                <a:gd name="connsiteY3" fmla="*/ 58141 h 206136"/>
                <a:gd name="connsiteX4" fmla="*/ 581409 w 671264"/>
                <a:gd name="connsiteY4" fmla="*/ 52856 h 206136"/>
                <a:gd name="connsiteX5" fmla="*/ 671264 w 671264"/>
                <a:gd name="connsiteY5" fmla="*/ 206136 h 206136"/>
                <a:gd name="connsiteX6" fmla="*/ 110996 w 671264"/>
                <a:gd name="connsiteY6" fmla="*/ 174423 h 206136"/>
                <a:gd name="connsiteX7" fmla="*/ 89854 w 671264"/>
                <a:gd name="connsiteY7" fmla="*/ 84569 h 206136"/>
                <a:gd name="connsiteX8" fmla="*/ 5285 w 671264"/>
                <a:gd name="connsiteY8" fmla="*/ 110997 h 206136"/>
                <a:gd name="connsiteX0" fmla="*/ 5285 w 591981"/>
                <a:gd name="connsiteY0" fmla="*/ 110997 h 190279"/>
                <a:gd name="connsiteX1" fmla="*/ 0 w 591981"/>
                <a:gd name="connsiteY1" fmla="*/ 5285 h 190279"/>
                <a:gd name="connsiteX2" fmla="*/ 158566 w 591981"/>
                <a:gd name="connsiteY2" fmla="*/ 0 h 190279"/>
                <a:gd name="connsiteX3" fmla="*/ 163852 w 591981"/>
                <a:gd name="connsiteY3" fmla="*/ 58141 h 190279"/>
                <a:gd name="connsiteX4" fmla="*/ 581409 w 591981"/>
                <a:gd name="connsiteY4" fmla="*/ 52856 h 190279"/>
                <a:gd name="connsiteX5" fmla="*/ 591981 w 591981"/>
                <a:gd name="connsiteY5" fmla="*/ 190279 h 190279"/>
                <a:gd name="connsiteX6" fmla="*/ 110996 w 591981"/>
                <a:gd name="connsiteY6" fmla="*/ 174423 h 190279"/>
                <a:gd name="connsiteX7" fmla="*/ 89854 w 591981"/>
                <a:gd name="connsiteY7" fmla="*/ 84569 h 190279"/>
                <a:gd name="connsiteX8" fmla="*/ 5285 w 591981"/>
                <a:gd name="connsiteY8" fmla="*/ 110997 h 190279"/>
                <a:gd name="connsiteX0" fmla="*/ 5285 w 591981"/>
                <a:gd name="connsiteY0" fmla="*/ 110997 h 190279"/>
                <a:gd name="connsiteX1" fmla="*/ 0 w 591981"/>
                <a:gd name="connsiteY1" fmla="*/ 5285 h 190279"/>
                <a:gd name="connsiteX2" fmla="*/ 158566 w 591981"/>
                <a:gd name="connsiteY2" fmla="*/ 0 h 190279"/>
                <a:gd name="connsiteX3" fmla="*/ 163852 w 591981"/>
                <a:gd name="connsiteY3" fmla="*/ 58141 h 190279"/>
                <a:gd name="connsiteX4" fmla="*/ 581409 w 591981"/>
                <a:gd name="connsiteY4" fmla="*/ 52856 h 190279"/>
                <a:gd name="connsiteX5" fmla="*/ 591981 w 591981"/>
                <a:gd name="connsiteY5" fmla="*/ 190279 h 190279"/>
                <a:gd name="connsiteX6" fmla="*/ 110996 w 591981"/>
                <a:gd name="connsiteY6" fmla="*/ 174423 h 190279"/>
                <a:gd name="connsiteX7" fmla="*/ 89854 w 591981"/>
                <a:gd name="connsiteY7" fmla="*/ 84569 h 190279"/>
                <a:gd name="connsiteX8" fmla="*/ 5285 w 591981"/>
                <a:gd name="connsiteY8" fmla="*/ 110997 h 190279"/>
                <a:gd name="connsiteX0" fmla="*/ 5285 w 591981"/>
                <a:gd name="connsiteY0" fmla="*/ 142240 h 221522"/>
                <a:gd name="connsiteX1" fmla="*/ 0 w 591981"/>
                <a:gd name="connsiteY1" fmla="*/ 36528 h 221522"/>
                <a:gd name="connsiteX2" fmla="*/ 163774 w 591981"/>
                <a:gd name="connsiteY2" fmla="*/ 0 h 221522"/>
                <a:gd name="connsiteX3" fmla="*/ 163852 w 591981"/>
                <a:gd name="connsiteY3" fmla="*/ 89384 h 221522"/>
                <a:gd name="connsiteX4" fmla="*/ 581409 w 591981"/>
                <a:gd name="connsiteY4" fmla="*/ 84099 h 221522"/>
                <a:gd name="connsiteX5" fmla="*/ 591981 w 591981"/>
                <a:gd name="connsiteY5" fmla="*/ 221522 h 221522"/>
                <a:gd name="connsiteX6" fmla="*/ 110996 w 591981"/>
                <a:gd name="connsiteY6" fmla="*/ 205666 h 221522"/>
                <a:gd name="connsiteX7" fmla="*/ 89854 w 591981"/>
                <a:gd name="connsiteY7" fmla="*/ 115812 h 221522"/>
                <a:gd name="connsiteX8" fmla="*/ 5285 w 591981"/>
                <a:gd name="connsiteY8" fmla="*/ 142240 h 221522"/>
                <a:gd name="connsiteX0" fmla="*/ 5285 w 591981"/>
                <a:gd name="connsiteY0" fmla="*/ 142240 h 221522"/>
                <a:gd name="connsiteX1" fmla="*/ 0 w 591981"/>
                <a:gd name="connsiteY1" fmla="*/ 36528 h 221522"/>
                <a:gd name="connsiteX2" fmla="*/ 163774 w 591981"/>
                <a:gd name="connsiteY2" fmla="*/ 0 h 221522"/>
                <a:gd name="connsiteX3" fmla="*/ 163852 w 591981"/>
                <a:gd name="connsiteY3" fmla="*/ 89384 h 221522"/>
                <a:gd name="connsiteX4" fmla="*/ 581409 w 591981"/>
                <a:gd name="connsiteY4" fmla="*/ 84099 h 221522"/>
                <a:gd name="connsiteX5" fmla="*/ 591981 w 591981"/>
                <a:gd name="connsiteY5" fmla="*/ 221522 h 221522"/>
                <a:gd name="connsiteX6" fmla="*/ 110996 w 591981"/>
                <a:gd name="connsiteY6" fmla="*/ 205666 h 221522"/>
                <a:gd name="connsiteX7" fmla="*/ 105475 w 591981"/>
                <a:gd name="connsiteY7" fmla="*/ 136641 h 221522"/>
                <a:gd name="connsiteX8" fmla="*/ 5285 w 591981"/>
                <a:gd name="connsiteY8" fmla="*/ 142240 h 221522"/>
                <a:gd name="connsiteX0" fmla="*/ 5285 w 591981"/>
                <a:gd name="connsiteY0" fmla="*/ 142240 h 227104"/>
                <a:gd name="connsiteX1" fmla="*/ 0 w 591981"/>
                <a:gd name="connsiteY1" fmla="*/ 36528 h 227104"/>
                <a:gd name="connsiteX2" fmla="*/ 163774 w 591981"/>
                <a:gd name="connsiteY2" fmla="*/ 0 h 227104"/>
                <a:gd name="connsiteX3" fmla="*/ 163852 w 591981"/>
                <a:gd name="connsiteY3" fmla="*/ 89384 h 227104"/>
                <a:gd name="connsiteX4" fmla="*/ 581409 w 591981"/>
                <a:gd name="connsiteY4" fmla="*/ 84099 h 227104"/>
                <a:gd name="connsiteX5" fmla="*/ 591981 w 591981"/>
                <a:gd name="connsiteY5" fmla="*/ 221522 h 227104"/>
                <a:gd name="connsiteX6" fmla="*/ 116204 w 591981"/>
                <a:gd name="connsiteY6" fmla="*/ 226495 h 227104"/>
                <a:gd name="connsiteX7" fmla="*/ 105475 w 591981"/>
                <a:gd name="connsiteY7" fmla="*/ 136641 h 227104"/>
                <a:gd name="connsiteX8" fmla="*/ 5285 w 591981"/>
                <a:gd name="connsiteY8" fmla="*/ 142240 h 227104"/>
                <a:gd name="connsiteX0" fmla="*/ 5285 w 591981"/>
                <a:gd name="connsiteY0" fmla="*/ 142240 h 227104"/>
                <a:gd name="connsiteX1" fmla="*/ 0 w 591981"/>
                <a:gd name="connsiteY1" fmla="*/ 36528 h 227104"/>
                <a:gd name="connsiteX2" fmla="*/ 163774 w 591981"/>
                <a:gd name="connsiteY2" fmla="*/ 0 h 227104"/>
                <a:gd name="connsiteX3" fmla="*/ 195095 w 591981"/>
                <a:gd name="connsiteY3" fmla="*/ 84177 h 227104"/>
                <a:gd name="connsiteX4" fmla="*/ 581409 w 591981"/>
                <a:gd name="connsiteY4" fmla="*/ 84099 h 227104"/>
                <a:gd name="connsiteX5" fmla="*/ 591981 w 591981"/>
                <a:gd name="connsiteY5" fmla="*/ 221522 h 227104"/>
                <a:gd name="connsiteX6" fmla="*/ 116204 w 591981"/>
                <a:gd name="connsiteY6" fmla="*/ 226495 h 227104"/>
                <a:gd name="connsiteX7" fmla="*/ 105475 w 591981"/>
                <a:gd name="connsiteY7" fmla="*/ 136641 h 227104"/>
                <a:gd name="connsiteX8" fmla="*/ 5285 w 591981"/>
                <a:gd name="connsiteY8" fmla="*/ 142240 h 227104"/>
                <a:gd name="connsiteX0" fmla="*/ 5285 w 591981"/>
                <a:gd name="connsiteY0" fmla="*/ 142240 h 227104"/>
                <a:gd name="connsiteX1" fmla="*/ 0 w 591981"/>
                <a:gd name="connsiteY1" fmla="*/ 36528 h 227104"/>
                <a:gd name="connsiteX2" fmla="*/ 163774 w 591981"/>
                <a:gd name="connsiteY2" fmla="*/ 0 h 227104"/>
                <a:gd name="connsiteX3" fmla="*/ 195095 w 591981"/>
                <a:gd name="connsiteY3" fmla="*/ 84177 h 227104"/>
                <a:gd name="connsiteX4" fmla="*/ 581409 w 591981"/>
                <a:gd name="connsiteY4" fmla="*/ 84099 h 227104"/>
                <a:gd name="connsiteX5" fmla="*/ 591981 w 591981"/>
                <a:gd name="connsiteY5" fmla="*/ 221522 h 227104"/>
                <a:gd name="connsiteX6" fmla="*/ 116204 w 591981"/>
                <a:gd name="connsiteY6" fmla="*/ 226495 h 227104"/>
                <a:gd name="connsiteX7" fmla="*/ 105475 w 591981"/>
                <a:gd name="connsiteY7" fmla="*/ 136641 h 227104"/>
                <a:gd name="connsiteX8" fmla="*/ 5285 w 591981"/>
                <a:gd name="connsiteY8" fmla="*/ 142240 h 22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981" h="227104">
                  <a:moveTo>
                    <a:pt x="5285" y="142240"/>
                  </a:moveTo>
                  <a:lnTo>
                    <a:pt x="0" y="36528"/>
                  </a:lnTo>
                  <a:lnTo>
                    <a:pt x="163774" y="0"/>
                  </a:lnTo>
                  <a:cubicBezTo>
                    <a:pt x="163800" y="29795"/>
                    <a:pt x="195069" y="54382"/>
                    <a:pt x="195095" y="84177"/>
                  </a:cubicBezTo>
                  <a:cubicBezTo>
                    <a:pt x="397943" y="29168"/>
                    <a:pt x="389368" y="75290"/>
                    <a:pt x="581409" y="84099"/>
                  </a:cubicBezTo>
                  <a:lnTo>
                    <a:pt x="591981" y="221522"/>
                  </a:lnTo>
                  <a:cubicBezTo>
                    <a:pt x="431653" y="200380"/>
                    <a:pt x="276532" y="231780"/>
                    <a:pt x="116204" y="226495"/>
                  </a:cubicBezTo>
                  <a:lnTo>
                    <a:pt x="105475" y="136641"/>
                  </a:lnTo>
                  <a:lnTo>
                    <a:pt x="5285" y="1422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8" name="Freeform 10">
              <a:extLst>
                <a:ext uri="{FF2B5EF4-FFF2-40B4-BE49-F238E27FC236}">
                  <a16:creationId xmlns:a16="http://schemas.microsoft.com/office/drawing/2014/main" id="{74B44D1B-837C-4E24-9508-15C685A4ED13}"/>
                </a:ext>
              </a:extLst>
            </p:cNvPr>
            <p:cNvSpPr/>
            <p:nvPr/>
          </p:nvSpPr>
          <p:spPr>
            <a:xfrm>
              <a:off x="1130675" y="4343401"/>
              <a:ext cx="2709784" cy="1900717"/>
            </a:xfrm>
            <a:custGeom>
              <a:avLst/>
              <a:gdLst>
                <a:gd name="connsiteX0" fmla="*/ 19050 w 2628900"/>
                <a:gd name="connsiteY0" fmla="*/ 95250 h 2085975"/>
                <a:gd name="connsiteX1" fmla="*/ 0 w 2628900"/>
                <a:gd name="connsiteY1" fmla="*/ 2085975 h 2085975"/>
                <a:gd name="connsiteX2" fmla="*/ 1685925 w 2628900"/>
                <a:gd name="connsiteY2" fmla="*/ 2085975 h 2085975"/>
                <a:gd name="connsiteX3" fmla="*/ 1704975 w 2628900"/>
                <a:gd name="connsiteY3" fmla="*/ 1581150 h 2085975"/>
                <a:gd name="connsiteX4" fmla="*/ 2628900 w 2628900"/>
                <a:gd name="connsiteY4" fmla="*/ 47625 h 2085975"/>
                <a:gd name="connsiteX5" fmla="*/ 1914525 w 2628900"/>
                <a:gd name="connsiteY5" fmla="*/ 0 h 2085975"/>
                <a:gd name="connsiteX6" fmla="*/ 1914525 w 2628900"/>
                <a:gd name="connsiteY6" fmla="*/ 762000 h 2085975"/>
                <a:gd name="connsiteX7" fmla="*/ 1133475 w 2628900"/>
                <a:gd name="connsiteY7" fmla="*/ 533400 h 2085975"/>
                <a:gd name="connsiteX8" fmla="*/ 19050 w 2628900"/>
                <a:gd name="connsiteY8" fmla="*/ 95250 h 2085975"/>
                <a:gd name="connsiteX0" fmla="*/ 95250 w 2628900"/>
                <a:gd name="connsiteY0" fmla="*/ 66675 h 2085975"/>
                <a:gd name="connsiteX1" fmla="*/ 0 w 2628900"/>
                <a:gd name="connsiteY1" fmla="*/ 2085975 h 2085975"/>
                <a:gd name="connsiteX2" fmla="*/ 1685925 w 2628900"/>
                <a:gd name="connsiteY2" fmla="*/ 2085975 h 2085975"/>
                <a:gd name="connsiteX3" fmla="*/ 1704975 w 2628900"/>
                <a:gd name="connsiteY3" fmla="*/ 1581150 h 2085975"/>
                <a:gd name="connsiteX4" fmla="*/ 2628900 w 2628900"/>
                <a:gd name="connsiteY4" fmla="*/ 47625 h 2085975"/>
                <a:gd name="connsiteX5" fmla="*/ 1914525 w 2628900"/>
                <a:gd name="connsiteY5" fmla="*/ 0 h 2085975"/>
                <a:gd name="connsiteX6" fmla="*/ 1914525 w 2628900"/>
                <a:gd name="connsiteY6" fmla="*/ 762000 h 2085975"/>
                <a:gd name="connsiteX7" fmla="*/ 1133475 w 2628900"/>
                <a:gd name="connsiteY7" fmla="*/ 533400 h 2085975"/>
                <a:gd name="connsiteX8" fmla="*/ 95250 w 2628900"/>
                <a:gd name="connsiteY8" fmla="*/ 66675 h 2085975"/>
                <a:gd name="connsiteX0" fmla="*/ 232470 w 2766120"/>
                <a:gd name="connsiteY0" fmla="*/ 66675 h 2085975"/>
                <a:gd name="connsiteX1" fmla="*/ 137220 w 2766120"/>
                <a:gd name="connsiteY1" fmla="*/ 2085975 h 2085975"/>
                <a:gd name="connsiteX2" fmla="*/ 1823145 w 2766120"/>
                <a:gd name="connsiteY2" fmla="*/ 2085975 h 2085975"/>
                <a:gd name="connsiteX3" fmla="*/ 1842195 w 2766120"/>
                <a:gd name="connsiteY3" fmla="*/ 1581150 h 2085975"/>
                <a:gd name="connsiteX4" fmla="*/ 2766120 w 2766120"/>
                <a:gd name="connsiteY4" fmla="*/ 47625 h 2085975"/>
                <a:gd name="connsiteX5" fmla="*/ 2051745 w 2766120"/>
                <a:gd name="connsiteY5" fmla="*/ 0 h 2085975"/>
                <a:gd name="connsiteX6" fmla="*/ 2051745 w 2766120"/>
                <a:gd name="connsiteY6" fmla="*/ 762000 h 2085975"/>
                <a:gd name="connsiteX7" fmla="*/ 1270695 w 2766120"/>
                <a:gd name="connsiteY7" fmla="*/ 533400 h 2085975"/>
                <a:gd name="connsiteX8" fmla="*/ 232470 w 2766120"/>
                <a:gd name="connsiteY8" fmla="*/ 66675 h 2085975"/>
                <a:gd name="connsiteX0" fmla="*/ 232470 w 2766120"/>
                <a:gd name="connsiteY0" fmla="*/ 66675 h 2085975"/>
                <a:gd name="connsiteX1" fmla="*/ 137220 w 2766120"/>
                <a:gd name="connsiteY1" fmla="*/ 2085975 h 2085975"/>
                <a:gd name="connsiteX2" fmla="*/ 1823145 w 2766120"/>
                <a:gd name="connsiteY2" fmla="*/ 2085975 h 2085975"/>
                <a:gd name="connsiteX3" fmla="*/ 1842195 w 2766120"/>
                <a:gd name="connsiteY3" fmla="*/ 1581150 h 2085975"/>
                <a:gd name="connsiteX4" fmla="*/ 2766120 w 2766120"/>
                <a:gd name="connsiteY4" fmla="*/ 47625 h 2085975"/>
                <a:gd name="connsiteX5" fmla="*/ 2051745 w 2766120"/>
                <a:gd name="connsiteY5" fmla="*/ 0 h 2085975"/>
                <a:gd name="connsiteX6" fmla="*/ 2051745 w 2766120"/>
                <a:gd name="connsiteY6" fmla="*/ 762000 h 2085975"/>
                <a:gd name="connsiteX7" fmla="*/ 1270695 w 2766120"/>
                <a:gd name="connsiteY7" fmla="*/ 533400 h 2085975"/>
                <a:gd name="connsiteX8" fmla="*/ 232470 w 2766120"/>
                <a:gd name="connsiteY8" fmla="*/ 66675 h 2085975"/>
                <a:gd name="connsiteX0" fmla="*/ 232470 w 2766120"/>
                <a:gd name="connsiteY0" fmla="*/ 66675 h 2085975"/>
                <a:gd name="connsiteX1" fmla="*/ 137220 w 2766120"/>
                <a:gd name="connsiteY1" fmla="*/ 2085975 h 2085975"/>
                <a:gd name="connsiteX2" fmla="*/ 1823145 w 2766120"/>
                <a:gd name="connsiteY2" fmla="*/ 2085975 h 2085975"/>
                <a:gd name="connsiteX3" fmla="*/ 1842195 w 2766120"/>
                <a:gd name="connsiteY3" fmla="*/ 1581150 h 2085975"/>
                <a:gd name="connsiteX4" fmla="*/ 2766120 w 2766120"/>
                <a:gd name="connsiteY4" fmla="*/ 47625 h 2085975"/>
                <a:gd name="connsiteX5" fmla="*/ 2051745 w 2766120"/>
                <a:gd name="connsiteY5" fmla="*/ 0 h 2085975"/>
                <a:gd name="connsiteX6" fmla="*/ 2051745 w 2766120"/>
                <a:gd name="connsiteY6" fmla="*/ 762000 h 2085975"/>
                <a:gd name="connsiteX7" fmla="*/ 1270695 w 2766120"/>
                <a:gd name="connsiteY7" fmla="*/ 533400 h 2085975"/>
                <a:gd name="connsiteX8" fmla="*/ 232470 w 2766120"/>
                <a:gd name="connsiteY8" fmla="*/ 66675 h 2085975"/>
                <a:gd name="connsiteX0" fmla="*/ 232470 w 2766120"/>
                <a:gd name="connsiteY0" fmla="*/ 66675 h 2085975"/>
                <a:gd name="connsiteX1" fmla="*/ 137220 w 2766120"/>
                <a:gd name="connsiteY1" fmla="*/ 2085975 h 2085975"/>
                <a:gd name="connsiteX2" fmla="*/ 1823145 w 2766120"/>
                <a:gd name="connsiteY2" fmla="*/ 2085975 h 2085975"/>
                <a:gd name="connsiteX3" fmla="*/ 1842195 w 2766120"/>
                <a:gd name="connsiteY3" fmla="*/ 1581150 h 2085975"/>
                <a:gd name="connsiteX4" fmla="*/ 2766120 w 2766120"/>
                <a:gd name="connsiteY4" fmla="*/ 47625 h 2085975"/>
                <a:gd name="connsiteX5" fmla="*/ 2051745 w 2766120"/>
                <a:gd name="connsiteY5" fmla="*/ 0 h 2085975"/>
                <a:gd name="connsiteX6" fmla="*/ 2051745 w 2766120"/>
                <a:gd name="connsiteY6" fmla="*/ 762000 h 2085975"/>
                <a:gd name="connsiteX7" fmla="*/ 1270695 w 2766120"/>
                <a:gd name="connsiteY7" fmla="*/ 533400 h 2085975"/>
                <a:gd name="connsiteX8" fmla="*/ 232470 w 2766120"/>
                <a:gd name="connsiteY8" fmla="*/ 66675 h 2085975"/>
                <a:gd name="connsiteX0" fmla="*/ 232470 w 2766120"/>
                <a:gd name="connsiteY0" fmla="*/ 114300 h 2133600"/>
                <a:gd name="connsiteX1" fmla="*/ 137220 w 2766120"/>
                <a:gd name="connsiteY1" fmla="*/ 2133600 h 2133600"/>
                <a:gd name="connsiteX2" fmla="*/ 1823145 w 2766120"/>
                <a:gd name="connsiteY2" fmla="*/ 2133600 h 2133600"/>
                <a:gd name="connsiteX3" fmla="*/ 1842195 w 2766120"/>
                <a:gd name="connsiteY3" fmla="*/ 1628775 h 2133600"/>
                <a:gd name="connsiteX4" fmla="*/ 2766120 w 2766120"/>
                <a:gd name="connsiteY4" fmla="*/ 95250 h 2133600"/>
                <a:gd name="connsiteX5" fmla="*/ 1908870 w 2766120"/>
                <a:gd name="connsiteY5" fmla="*/ 0 h 2133600"/>
                <a:gd name="connsiteX6" fmla="*/ 2051745 w 2766120"/>
                <a:gd name="connsiteY6" fmla="*/ 809625 h 2133600"/>
                <a:gd name="connsiteX7" fmla="*/ 1270695 w 2766120"/>
                <a:gd name="connsiteY7" fmla="*/ 581025 h 2133600"/>
                <a:gd name="connsiteX8" fmla="*/ 232470 w 2766120"/>
                <a:gd name="connsiteY8" fmla="*/ 114300 h 2133600"/>
                <a:gd name="connsiteX0" fmla="*/ 232470 w 2766120"/>
                <a:gd name="connsiteY0" fmla="*/ 151521 h 2170821"/>
                <a:gd name="connsiteX1" fmla="*/ 137220 w 2766120"/>
                <a:gd name="connsiteY1" fmla="*/ 2170821 h 2170821"/>
                <a:gd name="connsiteX2" fmla="*/ 1823145 w 2766120"/>
                <a:gd name="connsiteY2" fmla="*/ 2170821 h 2170821"/>
                <a:gd name="connsiteX3" fmla="*/ 1842195 w 2766120"/>
                <a:gd name="connsiteY3" fmla="*/ 1665996 h 2170821"/>
                <a:gd name="connsiteX4" fmla="*/ 2766120 w 2766120"/>
                <a:gd name="connsiteY4" fmla="*/ 132471 h 2170821"/>
                <a:gd name="connsiteX5" fmla="*/ 1908870 w 2766120"/>
                <a:gd name="connsiteY5" fmla="*/ 37221 h 2170821"/>
                <a:gd name="connsiteX6" fmla="*/ 1937445 w 2766120"/>
                <a:gd name="connsiteY6" fmla="*/ 808746 h 2170821"/>
                <a:gd name="connsiteX7" fmla="*/ 1270695 w 2766120"/>
                <a:gd name="connsiteY7" fmla="*/ 618246 h 2170821"/>
                <a:gd name="connsiteX8" fmla="*/ 232470 w 2766120"/>
                <a:gd name="connsiteY8" fmla="*/ 151521 h 2170821"/>
                <a:gd name="connsiteX0" fmla="*/ 232470 w 2766120"/>
                <a:gd name="connsiteY0" fmla="*/ 176078 h 2195378"/>
                <a:gd name="connsiteX1" fmla="*/ 137220 w 2766120"/>
                <a:gd name="connsiteY1" fmla="*/ 2195378 h 2195378"/>
                <a:gd name="connsiteX2" fmla="*/ 1823145 w 2766120"/>
                <a:gd name="connsiteY2" fmla="*/ 2195378 h 2195378"/>
                <a:gd name="connsiteX3" fmla="*/ 1842195 w 2766120"/>
                <a:gd name="connsiteY3" fmla="*/ 1690553 h 2195378"/>
                <a:gd name="connsiteX4" fmla="*/ 2766120 w 2766120"/>
                <a:gd name="connsiteY4" fmla="*/ 157028 h 2195378"/>
                <a:gd name="connsiteX5" fmla="*/ 1908870 w 2766120"/>
                <a:gd name="connsiteY5" fmla="*/ 61778 h 2195378"/>
                <a:gd name="connsiteX6" fmla="*/ 1937445 w 2766120"/>
                <a:gd name="connsiteY6" fmla="*/ 833303 h 2195378"/>
                <a:gd name="connsiteX7" fmla="*/ 1270695 w 2766120"/>
                <a:gd name="connsiteY7" fmla="*/ 642803 h 2195378"/>
                <a:gd name="connsiteX8" fmla="*/ 232470 w 2766120"/>
                <a:gd name="connsiteY8" fmla="*/ 176078 h 2195378"/>
                <a:gd name="connsiteX0" fmla="*/ 232470 w 2661345"/>
                <a:gd name="connsiteY0" fmla="*/ 155790 h 2175090"/>
                <a:gd name="connsiteX1" fmla="*/ 137220 w 2661345"/>
                <a:gd name="connsiteY1" fmla="*/ 2175090 h 2175090"/>
                <a:gd name="connsiteX2" fmla="*/ 1823145 w 2661345"/>
                <a:gd name="connsiteY2" fmla="*/ 2175090 h 2175090"/>
                <a:gd name="connsiteX3" fmla="*/ 1842195 w 2661345"/>
                <a:gd name="connsiteY3" fmla="*/ 1670265 h 2175090"/>
                <a:gd name="connsiteX4" fmla="*/ 2661345 w 2661345"/>
                <a:gd name="connsiteY4" fmla="*/ 117690 h 2175090"/>
                <a:gd name="connsiteX5" fmla="*/ 1908870 w 2661345"/>
                <a:gd name="connsiteY5" fmla="*/ 41490 h 2175090"/>
                <a:gd name="connsiteX6" fmla="*/ 1937445 w 2661345"/>
                <a:gd name="connsiteY6" fmla="*/ 813015 h 2175090"/>
                <a:gd name="connsiteX7" fmla="*/ 1270695 w 2661345"/>
                <a:gd name="connsiteY7" fmla="*/ 622515 h 2175090"/>
                <a:gd name="connsiteX8" fmla="*/ 232470 w 2661345"/>
                <a:gd name="connsiteY8" fmla="*/ 155790 h 2175090"/>
                <a:gd name="connsiteX0" fmla="*/ 232470 w 2709520"/>
                <a:gd name="connsiteY0" fmla="*/ 155790 h 2175090"/>
                <a:gd name="connsiteX1" fmla="*/ 137220 w 2709520"/>
                <a:gd name="connsiteY1" fmla="*/ 2175090 h 2175090"/>
                <a:gd name="connsiteX2" fmla="*/ 1823145 w 2709520"/>
                <a:gd name="connsiteY2" fmla="*/ 2175090 h 2175090"/>
                <a:gd name="connsiteX3" fmla="*/ 1842195 w 2709520"/>
                <a:gd name="connsiteY3" fmla="*/ 1670265 h 2175090"/>
                <a:gd name="connsiteX4" fmla="*/ 2661345 w 2709520"/>
                <a:gd name="connsiteY4" fmla="*/ 117690 h 2175090"/>
                <a:gd name="connsiteX5" fmla="*/ 1908870 w 2709520"/>
                <a:gd name="connsiteY5" fmla="*/ 41490 h 2175090"/>
                <a:gd name="connsiteX6" fmla="*/ 1937445 w 2709520"/>
                <a:gd name="connsiteY6" fmla="*/ 813015 h 2175090"/>
                <a:gd name="connsiteX7" fmla="*/ 1270695 w 2709520"/>
                <a:gd name="connsiteY7" fmla="*/ 622515 h 2175090"/>
                <a:gd name="connsiteX8" fmla="*/ 232470 w 2709520"/>
                <a:gd name="connsiteY8" fmla="*/ 155790 h 2175090"/>
                <a:gd name="connsiteX0" fmla="*/ 232470 w 2725405"/>
                <a:gd name="connsiteY0" fmla="*/ 155790 h 2175090"/>
                <a:gd name="connsiteX1" fmla="*/ 137220 w 2725405"/>
                <a:gd name="connsiteY1" fmla="*/ 2175090 h 2175090"/>
                <a:gd name="connsiteX2" fmla="*/ 1823145 w 2725405"/>
                <a:gd name="connsiteY2" fmla="*/ 2175090 h 2175090"/>
                <a:gd name="connsiteX3" fmla="*/ 1842195 w 2725405"/>
                <a:gd name="connsiteY3" fmla="*/ 1670265 h 2175090"/>
                <a:gd name="connsiteX4" fmla="*/ 2661345 w 2725405"/>
                <a:gd name="connsiteY4" fmla="*/ 117690 h 2175090"/>
                <a:gd name="connsiteX5" fmla="*/ 1908870 w 2725405"/>
                <a:gd name="connsiteY5" fmla="*/ 41490 h 2175090"/>
                <a:gd name="connsiteX6" fmla="*/ 1937445 w 2725405"/>
                <a:gd name="connsiteY6" fmla="*/ 813015 h 2175090"/>
                <a:gd name="connsiteX7" fmla="*/ 1270695 w 2725405"/>
                <a:gd name="connsiteY7" fmla="*/ 622515 h 2175090"/>
                <a:gd name="connsiteX8" fmla="*/ 232470 w 2725405"/>
                <a:gd name="connsiteY8" fmla="*/ 155790 h 2175090"/>
                <a:gd name="connsiteX0" fmla="*/ 232470 w 2760521"/>
                <a:gd name="connsiteY0" fmla="*/ 155790 h 2175090"/>
                <a:gd name="connsiteX1" fmla="*/ 137220 w 2760521"/>
                <a:gd name="connsiteY1" fmla="*/ 2175090 h 2175090"/>
                <a:gd name="connsiteX2" fmla="*/ 1823145 w 2760521"/>
                <a:gd name="connsiteY2" fmla="*/ 2175090 h 2175090"/>
                <a:gd name="connsiteX3" fmla="*/ 1842195 w 2760521"/>
                <a:gd name="connsiteY3" fmla="*/ 1670265 h 2175090"/>
                <a:gd name="connsiteX4" fmla="*/ 2699445 w 2760521"/>
                <a:gd name="connsiteY4" fmla="*/ 117690 h 2175090"/>
                <a:gd name="connsiteX5" fmla="*/ 1908870 w 2760521"/>
                <a:gd name="connsiteY5" fmla="*/ 41490 h 2175090"/>
                <a:gd name="connsiteX6" fmla="*/ 1937445 w 2760521"/>
                <a:gd name="connsiteY6" fmla="*/ 813015 h 2175090"/>
                <a:gd name="connsiteX7" fmla="*/ 1270695 w 2760521"/>
                <a:gd name="connsiteY7" fmla="*/ 622515 h 2175090"/>
                <a:gd name="connsiteX8" fmla="*/ 232470 w 2760521"/>
                <a:gd name="connsiteY8" fmla="*/ 155790 h 2175090"/>
                <a:gd name="connsiteX0" fmla="*/ 232470 w 2757220"/>
                <a:gd name="connsiteY0" fmla="*/ 155790 h 2175090"/>
                <a:gd name="connsiteX1" fmla="*/ 137220 w 2757220"/>
                <a:gd name="connsiteY1" fmla="*/ 2175090 h 2175090"/>
                <a:gd name="connsiteX2" fmla="*/ 1823145 w 2757220"/>
                <a:gd name="connsiteY2" fmla="*/ 2175090 h 2175090"/>
                <a:gd name="connsiteX3" fmla="*/ 1842195 w 2757220"/>
                <a:gd name="connsiteY3" fmla="*/ 1670265 h 2175090"/>
                <a:gd name="connsiteX4" fmla="*/ 2699445 w 2757220"/>
                <a:gd name="connsiteY4" fmla="*/ 117690 h 2175090"/>
                <a:gd name="connsiteX5" fmla="*/ 1908870 w 2757220"/>
                <a:gd name="connsiteY5" fmla="*/ 41490 h 2175090"/>
                <a:gd name="connsiteX6" fmla="*/ 1937445 w 2757220"/>
                <a:gd name="connsiteY6" fmla="*/ 813015 h 2175090"/>
                <a:gd name="connsiteX7" fmla="*/ 1270695 w 2757220"/>
                <a:gd name="connsiteY7" fmla="*/ 622515 h 2175090"/>
                <a:gd name="connsiteX8" fmla="*/ 232470 w 2757220"/>
                <a:gd name="connsiteY8" fmla="*/ 155790 h 2175090"/>
                <a:gd name="connsiteX0" fmla="*/ 232470 w 2741311"/>
                <a:gd name="connsiteY0" fmla="*/ 155790 h 2175090"/>
                <a:gd name="connsiteX1" fmla="*/ 137220 w 2741311"/>
                <a:gd name="connsiteY1" fmla="*/ 2175090 h 2175090"/>
                <a:gd name="connsiteX2" fmla="*/ 1823145 w 2741311"/>
                <a:gd name="connsiteY2" fmla="*/ 2175090 h 2175090"/>
                <a:gd name="connsiteX3" fmla="*/ 1842195 w 2741311"/>
                <a:gd name="connsiteY3" fmla="*/ 1670265 h 2175090"/>
                <a:gd name="connsiteX4" fmla="*/ 2699445 w 2741311"/>
                <a:gd name="connsiteY4" fmla="*/ 117690 h 2175090"/>
                <a:gd name="connsiteX5" fmla="*/ 1908870 w 2741311"/>
                <a:gd name="connsiteY5" fmla="*/ 41490 h 2175090"/>
                <a:gd name="connsiteX6" fmla="*/ 1937445 w 2741311"/>
                <a:gd name="connsiteY6" fmla="*/ 813015 h 2175090"/>
                <a:gd name="connsiteX7" fmla="*/ 1270695 w 2741311"/>
                <a:gd name="connsiteY7" fmla="*/ 622515 h 2175090"/>
                <a:gd name="connsiteX8" fmla="*/ 232470 w 2741311"/>
                <a:gd name="connsiteY8" fmla="*/ 155790 h 2175090"/>
                <a:gd name="connsiteX0" fmla="*/ 232470 w 2741311"/>
                <a:gd name="connsiteY0" fmla="*/ 155790 h 2175090"/>
                <a:gd name="connsiteX1" fmla="*/ 137220 w 2741311"/>
                <a:gd name="connsiteY1" fmla="*/ 2175090 h 2175090"/>
                <a:gd name="connsiteX2" fmla="*/ 1823145 w 2741311"/>
                <a:gd name="connsiteY2" fmla="*/ 2175090 h 2175090"/>
                <a:gd name="connsiteX3" fmla="*/ 1842195 w 2741311"/>
                <a:gd name="connsiteY3" fmla="*/ 1670265 h 2175090"/>
                <a:gd name="connsiteX4" fmla="*/ 2699445 w 2741311"/>
                <a:gd name="connsiteY4" fmla="*/ 117690 h 2175090"/>
                <a:gd name="connsiteX5" fmla="*/ 1908870 w 2741311"/>
                <a:gd name="connsiteY5" fmla="*/ 41490 h 2175090"/>
                <a:gd name="connsiteX6" fmla="*/ 1937445 w 2741311"/>
                <a:gd name="connsiteY6" fmla="*/ 813015 h 2175090"/>
                <a:gd name="connsiteX7" fmla="*/ 1270695 w 2741311"/>
                <a:gd name="connsiteY7" fmla="*/ 622515 h 2175090"/>
                <a:gd name="connsiteX8" fmla="*/ 232470 w 2741311"/>
                <a:gd name="connsiteY8" fmla="*/ 155790 h 2175090"/>
                <a:gd name="connsiteX0" fmla="*/ 232470 w 2741311"/>
                <a:gd name="connsiteY0" fmla="*/ 155790 h 2175090"/>
                <a:gd name="connsiteX1" fmla="*/ 137220 w 2741311"/>
                <a:gd name="connsiteY1" fmla="*/ 2175090 h 2175090"/>
                <a:gd name="connsiteX2" fmla="*/ 1823145 w 2741311"/>
                <a:gd name="connsiteY2" fmla="*/ 2175090 h 2175090"/>
                <a:gd name="connsiteX3" fmla="*/ 1842195 w 2741311"/>
                <a:gd name="connsiteY3" fmla="*/ 1670265 h 2175090"/>
                <a:gd name="connsiteX4" fmla="*/ 2699445 w 2741311"/>
                <a:gd name="connsiteY4" fmla="*/ 117690 h 2175090"/>
                <a:gd name="connsiteX5" fmla="*/ 1908870 w 2741311"/>
                <a:gd name="connsiteY5" fmla="*/ 41490 h 2175090"/>
                <a:gd name="connsiteX6" fmla="*/ 1937445 w 2741311"/>
                <a:gd name="connsiteY6" fmla="*/ 813015 h 2175090"/>
                <a:gd name="connsiteX7" fmla="*/ 1270695 w 2741311"/>
                <a:gd name="connsiteY7" fmla="*/ 622515 h 2175090"/>
                <a:gd name="connsiteX8" fmla="*/ 232470 w 2741311"/>
                <a:gd name="connsiteY8" fmla="*/ 155790 h 2175090"/>
                <a:gd name="connsiteX0" fmla="*/ 232470 w 2741311"/>
                <a:gd name="connsiteY0" fmla="*/ 147713 h 2167013"/>
                <a:gd name="connsiteX1" fmla="*/ 137220 w 2741311"/>
                <a:gd name="connsiteY1" fmla="*/ 2167013 h 2167013"/>
                <a:gd name="connsiteX2" fmla="*/ 1823145 w 2741311"/>
                <a:gd name="connsiteY2" fmla="*/ 2167013 h 2167013"/>
                <a:gd name="connsiteX3" fmla="*/ 1842195 w 2741311"/>
                <a:gd name="connsiteY3" fmla="*/ 1662188 h 2167013"/>
                <a:gd name="connsiteX4" fmla="*/ 2699445 w 2741311"/>
                <a:gd name="connsiteY4" fmla="*/ 109613 h 2167013"/>
                <a:gd name="connsiteX5" fmla="*/ 1908870 w 2741311"/>
                <a:gd name="connsiteY5" fmla="*/ 33413 h 2167013"/>
                <a:gd name="connsiteX6" fmla="*/ 1937445 w 2741311"/>
                <a:gd name="connsiteY6" fmla="*/ 804938 h 2167013"/>
                <a:gd name="connsiteX7" fmla="*/ 1270695 w 2741311"/>
                <a:gd name="connsiteY7" fmla="*/ 614438 h 2167013"/>
                <a:gd name="connsiteX8" fmla="*/ 232470 w 2741311"/>
                <a:gd name="connsiteY8" fmla="*/ 147713 h 2167013"/>
                <a:gd name="connsiteX0" fmla="*/ 232470 w 2741311"/>
                <a:gd name="connsiteY0" fmla="*/ 95560 h 2114860"/>
                <a:gd name="connsiteX1" fmla="*/ 137220 w 2741311"/>
                <a:gd name="connsiteY1" fmla="*/ 2114860 h 2114860"/>
                <a:gd name="connsiteX2" fmla="*/ 1823145 w 2741311"/>
                <a:gd name="connsiteY2" fmla="*/ 2114860 h 2114860"/>
                <a:gd name="connsiteX3" fmla="*/ 1842195 w 2741311"/>
                <a:gd name="connsiteY3" fmla="*/ 1610035 h 2114860"/>
                <a:gd name="connsiteX4" fmla="*/ 2699445 w 2741311"/>
                <a:gd name="connsiteY4" fmla="*/ 57460 h 2114860"/>
                <a:gd name="connsiteX5" fmla="*/ 1927920 w 2741311"/>
                <a:gd name="connsiteY5" fmla="*/ 47935 h 2114860"/>
                <a:gd name="connsiteX6" fmla="*/ 1937445 w 2741311"/>
                <a:gd name="connsiteY6" fmla="*/ 752785 h 2114860"/>
                <a:gd name="connsiteX7" fmla="*/ 1270695 w 2741311"/>
                <a:gd name="connsiteY7" fmla="*/ 562285 h 2114860"/>
                <a:gd name="connsiteX8" fmla="*/ 232470 w 2741311"/>
                <a:gd name="connsiteY8" fmla="*/ 95560 h 2114860"/>
                <a:gd name="connsiteX0" fmla="*/ 232470 w 2741311"/>
                <a:gd name="connsiteY0" fmla="*/ 189280 h 2208580"/>
                <a:gd name="connsiteX1" fmla="*/ 137220 w 2741311"/>
                <a:gd name="connsiteY1" fmla="*/ 2208580 h 2208580"/>
                <a:gd name="connsiteX2" fmla="*/ 1823145 w 2741311"/>
                <a:gd name="connsiteY2" fmla="*/ 2208580 h 2208580"/>
                <a:gd name="connsiteX3" fmla="*/ 1842195 w 2741311"/>
                <a:gd name="connsiteY3" fmla="*/ 1703755 h 2208580"/>
                <a:gd name="connsiteX4" fmla="*/ 2699445 w 2741311"/>
                <a:gd name="connsiteY4" fmla="*/ 151180 h 2208580"/>
                <a:gd name="connsiteX5" fmla="*/ 1908870 w 2741311"/>
                <a:gd name="connsiteY5" fmla="*/ 27355 h 2208580"/>
                <a:gd name="connsiteX6" fmla="*/ 1937445 w 2741311"/>
                <a:gd name="connsiteY6" fmla="*/ 846505 h 2208580"/>
                <a:gd name="connsiteX7" fmla="*/ 1270695 w 2741311"/>
                <a:gd name="connsiteY7" fmla="*/ 656005 h 2208580"/>
                <a:gd name="connsiteX8" fmla="*/ 232470 w 2741311"/>
                <a:gd name="connsiteY8" fmla="*/ 189280 h 2208580"/>
                <a:gd name="connsiteX0" fmla="*/ 232470 w 2741311"/>
                <a:gd name="connsiteY0" fmla="*/ 213274 h 2232574"/>
                <a:gd name="connsiteX1" fmla="*/ 137220 w 2741311"/>
                <a:gd name="connsiteY1" fmla="*/ 2232574 h 2232574"/>
                <a:gd name="connsiteX2" fmla="*/ 1823145 w 2741311"/>
                <a:gd name="connsiteY2" fmla="*/ 2232574 h 2232574"/>
                <a:gd name="connsiteX3" fmla="*/ 1842195 w 2741311"/>
                <a:gd name="connsiteY3" fmla="*/ 1727749 h 2232574"/>
                <a:gd name="connsiteX4" fmla="*/ 2699445 w 2741311"/>
                <a:gd name="connsiteY4" fmla="*/ 175174 h 2232574"/>
                <a:gd name="connsiteX5" fmla="*/ 2127946 w 2741311"/>
                <a:gd name="connsiteY5" fmla="*/ 127549 h 2232574"/>
                <a:gd name="connsiteX6" fmla="*/ 1908870 w 2741311"/>
                <a:gd name="connsiteY6" fmla="*/ 51349 h 2232574"/>
                <a:gd name="connsiteX7" fmla="*/ 1937445 w 2741311"/>
                <a:gd name="connsiteY7" fmla="*/ 870499 h 2232574"/>
                <a:gd name="connsiteX8" fmla="*/ 1270695 w 2741311"/>
                <a:gd name="connsiteY8" fmla="*/ 679999 h 2232574"/>
                <a:gd name="connsiteX9" fmla="*/ 232470 w 2741311"/>
                <a:gd name="connsiteY9" fmla="*/ 213274 h 2232574"/>
                <a:gd name="connsiteX0" fmla="*/ 232470 w 2741311"/>
                <a:gd name="connsiteY0" fmla="*/ 214182 h 2233482"/>
                <a:gd name="connsiteX1" fmla="*/ 137220 w 2741311"/>
                <a:gd name="connsiteY1" fmla="*/ 2233482 h 2233482"/>
                <a:gd name="connsiteX2" fmla="*/ 1823145 w 2741311"/>
                <a:gd name="connsiteY2" fmla="*/ 2233482 h 2233482"/>
                <a:gd name="connsiteX3" fmla="*/ 1842195 w 2741311"/>
                <a:gd name="connsiteY3" fmla="*/ 1728657 h 2233482"/>
                <a:gd name="connsiteX4" fmla="*/ 2699445 w 2741311"/>
                <a:gd name="connsiteY4" fmla="*/ 176082 h 2233482"/>
                <a:gd name="connsiteX5" fmla="*/ 2048663 w 2741311"/>
                <a:gd name="connsiteY5" fmla="*/ 123172 h 2233482"/>
                <a:gd name="connsiteX6" fmla="*/ 1908870 w 2741311"/>
                <a:gd name="connsiteY6" fmla="*/ 52257 h 2233482"/>
                <a:gd name="connsiteX7" fmla="*/ 1937445 w 2741311"/>
                <a:gd name="connsiteY7" fmla="*/ 871407 h 2233482"/>
                <a:gd name="connsiteX8" fmla="*/ 1270695 w 2741311"/>
                <a:gd name="connsiteY8" fmla="*/ 680907 h 2233482"/>
                <a:gd name="connsiteX9" fmla="*/ 232470 w 2741311"/>
                <a:gd name="connsiteY9" fmla="*/ 214182 h 2233482"/>
                <a:gd name="connsiteX0" fmla="*/ 232470 w 2741311"/>
                <a:gd name="connsiteY0" fmla="*/ 228069 h 2247369"/>
                <a:gd name="connsiteX1" fmla="*/ 137220 w 2741311"/>
                <a:gd name="connsiteY1" fmla="*/ 2247369 h 2247369"/>
                <a:gd name="connsiteX2" fmla="*/ 1823145 w 2741311"/>
                <a:gd name="connsiteY2" fmla="*/ 2247369 h 2247369"/>
                <a:gd name="connsiteX3" fmla="*/ 1842195 w 2741311"/>
                <a:gd name="connsiteY3" fmla="*/ 1742544 h 2247369"/>
                <a:gd name="connsiteX4" fmla="*/ 2699445 w 2741311"/>
                <a:gd name="connsiteY4" fmla="*/ 189969 h 2247369"/>
                <a:gd name="connsiteX5" fmla="*/ 2048663 w 2741311"/>
                <a:gd name="connsiteY5" fmla="*/ 137059 h 2247369"/>
                <a:gd name="connsiteX6" fmla="*/ 1908870 w 2741311"/>
                <a:gd name="connsiteY6" fmla="*/ 66144 h 2247369"/>
                <a:gd name="connsiteX7" fmla="*/ 1937445 w 2741311"/>
                <a:gd name="connsiteY7" fmla="*/ 885294 h 2247369"/>
                <a:gd name="connsiteX8" fmla="*/ 1270695 w 2741311"/>
                <a:gd name="connsiteY8" fmla="*/ 694794 h 2247369"/>
                <a:gd name="connsiteX9" fmla="*/ 232470 w 2741311"/>
                <a:gd name="connsiteY9" fmla="*/ 228069 h 2247369"/>
                <a:gd name="connsiteX0" fmla="*/ 232470 w 2741311"/>
                <a:gd name="connsiteY0" fmla="*/ 175032 h 2194332"/>
                <a:gd name="connsiteX1" fmla="*/ 137220 w 2741311"/>
                <a:gd name="connsiteY1" fmla="*/ 2194332 h 2194332"/>
                <a:gd name="connsiteX2" fmla="*/ 1823145 w 2741311"/>
                <a:gd name="connsiteY2" fmla="*/ 2194332 h 2194332"/>
                <a:gd name="connsiteX3" fmla="*/ 1842195 w 2741311"/>
                <a:gd name="connsiteY3" fmla="*/ 1689507 h 2194332"/>
                <a:gd name="connsiteX4" fmla="*/ 2699445 w 2741311"/>
                <a:gd name="connsiteY4" fmla="*/ 136932 h 2194332"/>
                <a:gd name="connsiteX5" fmla="*/ 2048663 w 2741311"/>
                <a:gd name="connsiteY5" fmla="*/ 84022 h 2194332"/>
                <a:gd name="connsiteX6" fmla="*/ 1908870 w 2741311"/>
                <a:gd name="connsiteY6" fmla="*/ 13107 h 2194332"/>
                <a:gd name="connsiteX7" fmla="*/ 1937445 w 2741311"/>
                <a:gd name="connsiteY7" fmla="*/ 832257 h 2194332"/>
                <a:gd name="connsiteX8" fmla="*/ 1270695 w 2741311"/>
                <a:gd name="connsiteY8" fmla="*/ 641757 h 2194332"/>
                <a:gd name="connsiteX9" fmla="*/ 232470 w 2741311"/>
                <a:gd name="connsiteY9" fmla="*/ 175032 h 2194332"/>
                <a:gd name="connsiteX0" fmla="*/ 232470 w 2741311"/>
                <a:gd name="connsiteY0" fmla="*/ 175032 h 2194332"/>
                <a:gd name="connsiteX1" fmla="*/ 137220 w 2741311"/>
                <a:gd name="connsiteY1" fmla="*/ 2194332 h 2194332"/>
                <a:gd name="connsiteX2" fmla="*/ 1823145 w 2741311"/>
                <a:gd name="connsiteY2" fmla="*/ 2194332 h 2194332"/>
                <a:gd name="connsiteX3" fmla="*/ 1842195 w 2741311"/>
                <a:gd name="connsiteY3" fmla="*/ 1689507 h 2194332"/>
                <a:gd name="connsiteX4" fmla="*/ 2699445 w 2741311"/>
                <a:gd name="connsiteY4" fmla="*/ 136932 h 2194332"/>
                <a:gd name="connsiteX5" fmla="*/ 2048663 w 2741311"/>
                <a:gd name="connsiteY5" fmla="*/ 84022 h 2194332"/>
                <a:gd name="connsiteX6" fmla="*/ 1908870 w 2741311"/>
                <a:gd name="connsiteY6" fmla="*/ 13107 h 2194332"/>
                <a:gd name="connsiteX7" fmla="*/ 1937445 w 2741311"/>
                <a:gd name="connsiteY7" fmla="*/ 832257 h 2194332"/>
                <a:gd name="connsiteX8" fmla="*/ 1270695 w 2741311"/>
                <a:gd name="connsiteY8" fmla="*/ 641757 h 2194332"/>
                <a:gd name="connsiteX9" fmla="*/ 232470 w 2741311"/>
                <a:gd name="connsiteY9" fmla="*/ 175032 h 2194332"/>
                <a:gd name="connsiteX0" fmla="*/ 232470 w 2741311"/>
                <a:gd name="connsiteY0" fmla="*/ 232422 h 2251722"/>
                <a:gd name="connsiteX1" fmla="*/ 137220 w 2741311"/>
                <a:gd name="connsiteY1" fmla="*/ 2251722 h 2251722"/>
                <a:gd name="connsiteX2" fmla="*/ 1823145 w 2741311"/>
                <a:gd name="connsiteY2" fmla="*/ 2251722 h 2251722"/>
                <a:gd name="connsiteX3" fmla="*/ 1842195 w 2741311"/>
                <a:gd name="connsiteY3" fmla="*/ 1746897 h 2251722"/>
                <a:gd name="connsiteX4" fmla="*/ 2699445 w 2741311"/>
                <a:gd name="connsiteY4" fmla="*/ 194322 h 2251722"/>
                <a:gd name="connsiteX5" fmla="*/ 2048663 w 2741311"/>
                <a:gd name="connsiteY5" fmla="*/ 141412 h 2251722"/>
                <a:gd name="connsiteX6" fmla="*/ 2040679 w 2741311"/>
                <a:gd name="connsiteY6" fmla="*/ 48749 h 2251722"/>
                <a:gd name="connsiteX7" fmla="*/ 1908870 w 2741311"/>
                <a:gd name="connsiteY7" fmla="*/ 70497 h 2251722"/>
                <a:gd name="connsiteX8" fmla="*/ 1937445 w 2741311"/>
                <a:gd name="connsiteY8" fmla="*/ 889647 h 2251722"/>
                <a:gd name="connsiteX9" fmla="*/ 1270695 w 2741311"/>
                <a:gd name="connsiteY9" fmla="*/ 699147 h 2251722"/>
                <a:gd name="connsiteX10" fmla="*/ 232470 w 2741311"/>
                <a:gd name="connsiteY10" fmla="*/ 232422 h 2251722"/>
                <a:gd name="connsiteX0" fmla="*/ 232470 w 2741311"/>
                <a:gd name="connsiteY0" fmla="*/ 232422 h 2251722"/>
                <a:gd name="connsiteX1" fmla="*/ 137220 w 2741311"/>
                <a:gd name="connsiteY1" fmla="*/ 2251722 h 2251722"/>
                <a:gd name="connsiteX2" fmla="*/ 1823145 w 2741311"/>
                <a:gd name="connsiteY2" fmla="*/ 2251722 h 2251722"/>
                <a:gd name="connsiteX3" fmla="*/ 1842195 w 2741311"/>
                <a:gd name="connsiteY3" fmla="*/ 1746897 h 2251722"/>
                <a:gd name="connsiteX4" fmla="*/ 2699445 w 2741311"/>
                <a:gd name="connsiteY4" fmla="*/ 194322 h 2251722"/>
                <a:gd name="connsiteX5" fmla="*/ 2048663 w 2741311"/>
                <a:gd name="connsiteY5" fmla="*/ 141412 h 2251722"/>
                <a:gd name="connsiteX6" fmla="*/ 2040679 w 2741311"/>
                <a:gd name="connsiteY6" fmla="*/ 48749 h 2251722"/>
                <a:gd name="connsiteX7" fmla="*/ 1908870 w 2741311"/>
                <a:gd name="connsiteY7" fmla="*/ 70497 h 2251722"/>
                <a:gd name="connsiteX8" fmla="*/ 1937445 w 2741311"/>
                <a:gd name="connsiteY8" fmla="*/ 889647 h 2251722"/>
                <a:gd name="connsiteX9" fmla="*/ 1270695 w 2741311"/>
                <a:gd name="connsiteY9" fmla="*/ 699147 h 2251722"/>
                <a:gd name="connsiteX10" fmla="*/ 232470 w 2741311"/>
                <a:gd name="connsiteY10" fmla="*/ 232422 h 2251722"/>
                <a:gd name="connsiteX0" fmla="*/ 232470 w 2741311"/>
                <a:gd name="connsiteY0" fmla="*/ 232422 h 2251722"/>
                <a:gd name="connsiteX1" fmla="*/ 137220 w 2741311"/>
                <a:gd name="connsiteY1" fmla="*/ 2251722 h 2251722"/>
                <a:gd name="connsiteX2" fmla="*/ 1823145 w 2741311"/>
                <a:gd name="connsiteY2" fmla="*/ 2251722 h 2251722"/>
                <a:gd name="connsiteX3" fmla="*/ 1842195 w 2741311"/>
                <a:gd name="connsiteY3" fmla="*/ 1746897 h 2251722"/>
                <a:gd name="connsiteX4" fmla="*/ 2699445 w 2741311"/>
                <a:gd name="connsiteY4" fmla="*/ 194322 h 2251722"/>
                <a:gd name="connsiteX5" fmla="*/ 2048663 w 2741311"/>
                <a:gd name="connsiteY5" fmla="*/ 141412 h 2251722"/>
                <a:gd name="connsiteX6" fmla="*/ 2040679 w 2741311"/>
                <a:gd name="connsiteY6" fmla="*/ 48749 h 2251722"/>
                <a:gd name="connsiteX7" fmla="*/ 1908870 w 2741311"/>
                <a:gd name="connsiteY7" fmla="*/ 70497 h 2251722"/>
                <a:gd name="connsiteX8" fmla="*/ 1937445 w 2741311"/>
                <a:gd name="connsiteY8" fmla="*/ 889647 h 2251722"/>
                <a:gd name="connsiteX9" fmla="*/ 1270695 w 2741311"/>
                <a:gd name="connsiteY9" fmla="*/ 699147 h 2251722"/>
                <a:gd name="connsiteX10" fmla="*/ 232470 w 2741311"/>
                <a:gd name="connsiteY10" fmla="*/ 232422 h 2251722"/>
                <a:gd name="connsiteX0" fmla="*/ 232470 w 2741311"/>
                <a:gd name="connsiteY0" fmla="*/ 188264 h 2207564"/>
                <a:gd name="connsiteX1" fmla="*/ 137220 w 2741311"/>
                <a:gd name="connsiteY1" fmla="*/ 2207564 h 2207564"/>
                <a:gd name="connsiteX2" fmla="*/ 1823145 w 2741311"/>
                <a:gd name="connsiteY2" fmla="*/ 2207564 h 2207564"/>
                <a:gd name="connsiteX3" fmla="*/ 1842195 w 2741311"/>
                <a:gd name="connsiteY3" fmla="*/ 1702739 h 2207564"/>
                <a:gd name="connsiteX4" fmla="*/ 2699445 w 2741311"/>
                <a:gd name="connsiteY4" fmla="*/ 150164 h 2207564"/>
                <a:gd name="connsiteX5" fmla="*/ 2048663 w 2741311"/>
                <a:gd name="connsiteY5" fmla="*/ 97254 h 2207564"/>
                <a:gd name="connsiteX6" fmla="*/ 2040679 w 2741311"/>
                <a:gd name="connsiteY6" fmla="*/ 4591 h 2207564"/>
                <a:gd name="connsiteX7" fmla="*/ 1908870 w 2741311"/>
                <a:gd name="connsiteY7" fmla="*/ 26339 h 2207564"/>
                <a:gd name="connsiteX8" fmla="*/ 1937445 w 2741311"/>
                <a:gd name="connsiteY8" fmla="*/ 845489 h 2207564"/>
                <a:gd name="connsiteX9" fmla="*/ 1270695 w 2741311"/>
                <a:gd name="connsiteY9" fmla="*/ 654989 h 2207564"/>
                <a:gd name="connsiteX10" fmla="*/ 232470 w 2741311"/>
                <a:gd name="connsiteY10" fmla="*/ 188264 h 2207564"/>
                <a:gd name="connsiteX0" fmla="*/ 232470 w 2741311"/>
                <a:gd name="connsiteY0" fmla="*/ 183976 h 2203276"/>
                <a:gd name="connsiteX1" fmla="*/ 137220 w 2741311"/>
                <a:gd name="connsiteY1" fmla="*/ 2203276 h 2203276"/>
                <a:gd name="connsiteX2" fmla="*/ 1823145 w 2741311"/>
                <a:gd name="connsiteY2" fmla="*/ 2203276 h 2203276"/>
                <a:gd name="connsiteX3" fmla="*/ 1842195 w 2741311"/>
                <a:gd name="connsiteY3" fmla="*/ 1698451 h 2203276"/>
                <a:gd name="connsiteX4" fmla="*/ 2699445 w 2741311"/>
                <a:gd name="connsiteY4" fmla="*/ 145876 h 2203276"/>
                <a:gd name="connsiteX5" fmla="*/ 2048663 w 2741311"/>
                <a:gd name="connsiteY5" fmla="*/ 92966 h 2203276"/>
                <a:gd name="connsiteX6" fmla="*/ 2040679 w 2741311"/>
                <a:gd name="connsiteY6" fmla="*/ 303 h 2203276"/>
                <a:gd name="connsiteX7" fmla="*/ 1908870 w 2741311"/>
                <a:gd name="connsiteY7" fmla="*/ 22051 h 2203276"/>
                <a:gd name="connsiteX8" fmla="*/ 1937445 w 2741311"/>
                <a:gd name="connsiteY8" fmla="*/ 841201 h 2203276"/>
                <a:gd name="connsiteX9" fmla="*/ 1270695 w 2741311"/>
                <a:gd name="connsiteY9" fmla="*/ 650701 h 2203276"/>
                <a:gd name="connsiteX10" fmla="*/ 232470 w 2741311"/>
                <a:gd name="connsiteY10" fmla="*/ 183976 h 2203276"/>
                <a:gd name="connsiteX0" fmla="*/ 232470 w 2741311"/>
                <a:gd name="connsiteY0" fmla="*/ 183976 h 2203276"/>
                <a:gd name="connsiteX1" fmla="*/ 137220 w 2741311"/>
                <a:gd name="connsiteY1" fmla="*/ 2203276 h 2203276"/>
                <a:gd name="connsiteX2" fmla="*/ 1823145 w 2741311"/>
                <a:gd name="connsiteY2" fmla="*/ 2203276 h 2203276"/>
                <a:gd name="connsiteX3" fmla="*/ 1842195 w 2741311"/>
                <a:gd name="connsiteY3" fmla="*/ 1698451 h 2203276"/>
                <a:gd name="connsiteX4" fmla="*/ 2699445 w 2741311"/>
                <a:gd name="connsiteY4" fmla="*/ 145876 h 2203276"/>
                <a:gd name="connsiteX5" fmla="*/ 2048663 w 2741311"/>
                <a:gd name="connsiteY5" fmla="*/ 92966 h 2203276"/>
                <a:gd name="connsiteX6" fmla="*/ 2040679 w 2741311"/>
                <a:gd name="connsiteY6" fmla="*/ 303 h 2203276"/>
                <a:gd name="connsiteX7" fmla="*/ 1908870 w 2741311"/>
                <a:gd name="connsiteY7" fmla="*/ 22051 h 2203276"/>
                <a:gd name="connsiteX8" fmla="*/ 1937445 w 2741311"/>
                <a:gd name="connsiteY8" fmla="*/ 841201 h 2203276"/>
                <a:gd name="connsiteX9" fmla="*/ 1270695 w 2741311"/>
                <a:gd name="connsiteY9" fmla="*/ 650701 h 2203276"/>
                <a:gd name="connsiteX10" fmla="*/ 232470 w 2741311"/>
                <a:gd name="connsiteY10" fmla="*/ 183976 h 2203276"/>
                <a:gd name="connsiteX0" fmla="*/ 232470 w 2662372"/>
                <a:gd name="connsiteY0" fmla="*/ 183976 h 2203276"/>
                <a:gd name="connsiteX1" fmla="*/ 137220 w 2662372"/>
                <a:gd name="connsiteY1" fmla="*/ 2203276 h 2203276"/>
                <a:gd name="connsiteX2" fmla="*/ 1823145 w 2662372"/>
                <a:gd name="connsiteY2" fmla="*/ 2203276 h 2203276"/>
                <a:gd name="connsiteX3" fmla="*/ 1842195 w 2662372"/>
                <a:gd name="connsiteY3" fmla="*/ 1698451 h 2203276"/>
                <a:gd name="connsiteX4" fmla="*/ 2614876 w 2662372"/>
                <a:gd name="connsiteY4" fmla="*/ 119448 h 2203276"/>
                <a:gd name="connsiteX5" fmla="*/ 2048663 w 2662372"/>
                <a:gd name="connsiteY5" fmla="*/ 92966 h 2203276"/>
                <a:gd name="connsiteX6" fmla="*/ 2040679 w 2662372"/>
                <a:gd name="connsiteY6" fmla="*/ 303 h 2203276"/>
                <a:gd name="connsiteX7" fmla="*/ 1908870 w 2662372"/>
                <a:gd name="connsiteY7" fmla="*/ 22051 h 2203276"/>
                <a:gd name="connsiteX8" fmla="*/ 1937445 w 2662372"/>
                <a:gd name="connsiteY8" fmla="*/ 841201 h 2203276"/>
                <a:gd name="connsiteX9" fmla="*/ 1270695 w 2662372"/>
                <a:gd name="connsiteY9" fmla="*/ 650701 h 2203276"/>
                <a:gd name="connsiteX10" fmla="*/ 232470 w 2662372"/>
                <a:gd name="connsiteY10" fmla="*/ 183976 h 2203276"/>
                <a:gd name="connsiteX0" fmla="*/ 232470 w 2662372"/>
                <a:gd name="connsiteY0" fmla="*/ 183976 h 2203276"/>
                <a:gd name="connsiteX1" fmla="*/ 137220 w 2662372"/>
                <a:gd name="connsiteY1" fmla="*/ 2203276 h 2203276"/>
                <a:gd name="connsiteX2" fmla="*/ 1823145 w 2662372"/>
                <a:gd name="connsiteY2" fmla="*/ 2203276 h 2203276"/>
                <a:gd name="connsiteX3" fmla="*/ 1842195 w 2662372"/>
                <a:gd name="connsiteY3" fmla="*/ 1698451 h 2203276"/>
                <a:gd name="connsiteX4" fmla="*/ 2614876 w 2662372"/>
                <a:gd name="connsiteY4" fmla="*/ 119448 h 2203276"/>
                <a:gd name="connsiteX5" fmla="*/ 2048663 w 2662372"/>
                <a:gd name="connsiteY5" fmla="*/ 92966 h 2203276"/>
                <a:gd name="connsiteX6" fmla="*/ 2040679 w 2662372"/>
                <a:gd name="connsiteY6" fmla="*/ 303 h 2203276"/>
                <a:gd name="connsiteX7" fmla="*/ 1908870 w 2662372"/>
                <a:gd name="connsiteY7" fmla="*/ 22051 h 2203276"/>
                <a:gd name="connsiteX8" fmla="*/ 1937445 w 2662372"/>
                <a:gd name="connsiteY8" fmla="*/ 841201 h 2203276"/>
                <a:gd name="connsiteX9" fmla="*/ 1270695 w 2662372"/>
                <a:gd name="connsiteY9" fmla="*/ 650701 h 2203276"/>
                <a:gd name="connsiteX10" fmla="*/ 232470 w 2662372"/>
                <a:gd name="connsiteY10" fmla="*/ 183976 h 2203276"/>
                <a:gd name="connsiteX0" fmla="*/ 232470 w 2664220"/>
                <a:gd name="connsiteY0" fmla="*/ 183976 h 2203276"/>
                <a:gd name="connsiteX1" fmla="*/ 137220 w 2664220"/>
                <a:gd name="connsiteY1" fmla="*/ 2203276 h 2203276"/>
                <a:gd name="connsiteX2" fmla="*/ 1823145 w 2664220"/>
                <a:gd name="connsiteY2" fmla="*/ 2203276 h 2203276"/>
                <a:gd name="connsiteX3" fmla="*/ 1842195 w 2664220"/>
                <a:gd name="connsiteY3" fmla="*/ 1698451 h 2203276"/>
                <a:gd name="connsiteX4" fmla="*/ 2614876 w 2664220"/>
                <a:gd name="connsiteY4" fmla="*/ 119448 h 2203276"/>
                <a:gd name="connsiteX5" fmla="*/ 2048663 w 2664220"/>
                <a:gd name="connsiteY5" fmla="*/ 92966 h 2203276"/>
                <a:gd name="connsiteX6" fmla="*/ 2040679 w 2664220"/>
                <a:gd name="connsiteY6" fmla="*/ 303 h 2203276"/>
                <a:gd name="connsiteX7" fmla="*/ 1908870 w 2664220"/>
                <a:gd name="connsiteY7" fmla="*/ 22051 h 2203276"/>
                <a:gd name="connsiteX8" fmla="*/ 1937445 w 2664220"/>
                <a:gd name="connsiteY8" fmla="*/ 841201 h 2203276"/>
                <a:gd name="connsiteX9" fmla="*/ 1270695 w 2664220"/>
                <a:gd name="connsiteY9" fmla="*/ 650701 h 2203276"/>
                <a:gd name="connsiteX10" fmla="*/ 232470 w 2664220"/>
                <a:gd name="connsiteY10" fmla="*/ 183976 h 2203276"/>
                <a:gd name="connsiteX0" fmla="*/ 232470 w 2695242"/>
                <a:gd name="connsiteY0" fmla="*/ 183976 h 2203276"/>
                <a:gd name="connsiteX1" fmla="*/ 137220 w 2695242"/>
                <a:gd name="connsiteY1" fmla="*/ 2203276 h 2203276"/>
                <a:gd name="connsiteX2" fmla="*/ 1823145 w 2695242"/>
                <a:gd name="connsiteY2" fmla="*/ 2203276 h 2203276"/>
                <a:gd name="connsiteX3" fmla="*/ 1842195 w 2695242"/>
                <a:gd name="connsiteY3" fmla="*/ 1698451 h 2203276"/>
                <a:gd name="connsiteX4" fmla="*/ 2614876 w 2695242"/>
                <a:gd name="connsiteY4" fmla="*/ 119448 h 2203276"/>
                <a:gd name="connsiteX5" fmla="*/ 2048663 w 2695242"/>
                <a:gd name="connsiteY5" fmla="*/ 92966 h 2203276"/>
                <a:gd name="connsiteX6" fmla="*/ 2040679 w 2695242"/>
                <a:gd name="connsiteY6" fmla="*/ 303 h 2203276"/>
                <a:gd name="connsiteX7" fmla="*/ 1908870 w 2695242"/>
                <a:gd name="connsiteY7" fmla="*/ 22051 h 2203276"/>
                <a:gd name="connsiteX8" fmla="*/ 1937445 w 2695242"/>
                <a:gd name="connsiteY8" fmla="*/ 841201 h 2203276"/>
                <a:gd name="connsiteX9" fmla="*/ 1270695 w 2695242"/>
                <a:gd name="connsiteY9" fmla="*/ 650701 h 2203276"/>
                <a:gd name="connsiteX10" fmla="*/ 232470 w 2695242"/>
                <a:gd name="connsiteY10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48663 w 2718665"/>
                <a:gd name="connsiteY5" fmla="*/ 92966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37445 w 2718665"/>
                <a:gd name="connsiteY8" fmla="*/ 841201 h 2203276"/>
                <a:gd name="connsiteX9" fmla="*/ 1270695 w 2718665"/>
                <a:gd name="connsiteY9" fmla="*/ 650701 h 2203276"/>
                <a:gd name="connsiteX10" fmla="*/ 232470 w 2718665"/>
                <a:gd name="connsiteY10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48663 w 2718665"/>
                <a:gd name="connsiteY5" fmla="*/ 92966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37445 w 2718665"/>
                <a:gd name="connsiteY8" fmla="*/ 841201 h 2203276"/>
                <a:gd name="connsiteX9" fmla="*/ 1395842 w 2718665"/>
                <a:gd name="connsiteY9" fmla="*/ 576428 h 2203276"/>
                <a:gd name="connsiteX10" fmla="*/ 1270695 w 2718665"/>
                <a:gd name="connsiteY10" fmla="*/ 650701 h 2203276"/>
                <a:gd name="connsiteX11" fmla="*/ 232470 w 2718665"/>
                <a:gd name="connsiteY11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48663 w 2718665"/>
                <a:gd name="connsiteY5" fmla="*/ 92966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37445 w 2718665"/>
                <a:gd name="connsiteY8" fmla="*/ 841201 h 2203276"/>
                <a:gd name="connsiteX9" fmla="*/ 1395842 w 2718665"/>
                <a:gd name="connsiteY9" fmla="*/ 576428 h 2203276"/>
                <a:gd name="connsiteX10" fmla="*/ 1270695 w 2718665"/>
                <a:gd name="connsiteY10" fmla="*/ 650701 h 2203276"/>
                <a:gd name="connsiteX11" fmla="*/ 232470 w 2718665"/>
                <a:gd name="connsiteY11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48663 w 2718665"/>
                <a:gd name="connsiteY5" fmla="*/ 92966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37445 w 2718665"/>
                <a:gd name="connsiteY8" fmla="*/ 820059 h 2203276"/>
                <a:gd name="connsiteX9" fmla="*/ 1395842 w 2718665"/>
                <a:gd name="connsiteY9" fmla="*/ 576428 h 2203276"/>
                <a:gd name="connsiteX10" fmla="*/ 1270695 w 2718665"/>
                <a:gd name="connsiteY10" fmla="*/ 650701 h 2203276"/>
                <a:gd name="connsiteX11" fmla="*/ 232470 w 2718665"/>
                <a:gd name="connsiteY11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48663 w 2718665"/>
                <a:gd name="connsiteY5" fmla="*/ 92966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11018 w 2718665"/>
                <a:gd name="connsiteY8" fmla="*/ 783060 h 2203276"/>
                <a:gd name="connsiteX9" fmla="*/ 1395842 w 2718665"/>
                <a:gd name="connsiteY9" fmla="*/ 576428 h 2203276"/>
                <a:gd name="connsiteX10" fmla="*/ 1270695 w 2718665"/>
                <a:gd name="connsiteY10" fmla="*/ 650701 h 2203276"/>
                <a:gd name="connsiteX11" fmla="*/ 232470 w 2718665"/>
                <a:gd name="connsiteY11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48663 w 2718665"/>
                <a:gd name="connsiteY5" fmla="*/ 92966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11018 w 2718665"/>
                <a:gd name="connsiteY8" fmla="*/ 783060 h 2203276"/>
                <a:gd name="connsiteX9" fmla="*/ 1395842 w 2718665"/>
                <a:gd name="connsiteY9" fmla="*/ 576428 h 2203276"/>
                <a:gd name="connsiteX10" fmla="*/ 1270695 w 2718665"/>
                <a:gd name="connsiteY10" fmla="*/ 650701 h 2203276"/>
                <a:gd name="connsiteX11" fmla="*/ 232470 w 2718665"/>
                <a:gd name="connsiteY11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48663 w 2718665"/>
                <a:gd name="connsiteY5" fmla="*/ 92966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11018 w 2718665"/>
                <a:gd name="connsiteY8" fmla="*/ 783060 h 2203276"/>
                <a:gd name="connsiteX9" fmla="*/ 1395842 w 2718665"/>
                <a:gd name="connsiteY9" fmla="*/ 576428 h 2203276"/>
                <a:gd name="connsiteX10" fmla="*/ 1270695 w 2718665"/>
                <a:gd name="connsiteY10" fmla="*/ 650701 h 2203276"/>
                <a:gd name="connsiteX11" fmla="*/ 232470 w 2718665"/>
                <a:gd name="connsiteY11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48663 w 2718665"/>
                <a:gd name="connsiteY5" fmla="*/ 92966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11018 w 2718665"/>
                <a:gd name="connsiteY8" fmla="*/ 783060 h 2203276"/>
                <a:gd name="connsiteX9" fmla="*/ 1395842 w 2718665"/>
                <a:gd name="connsiteY9" fmla="*/ 576428 h 2203276"/>
                <a:gd name="connsiteX10" fmla="*/ 1270695 w 2718665"/>
                <a:gd name="connsiteY10" fmla="*/ 650701 h 2203276"/>
                <a:gd name="connsiteX11" fmla="*/ 232470 w 2718665"/>
                <a:gd name="connsiteY11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48663 w 2718665"/>
                <a:gd name="connsiteY5" fmla="*/ 92966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11018 w 2718665"/>
                <a:gd name="connsiteY8" fmla="*/ 783060 h 2203276"/>
                <a:gd name="connsiteX9" fmla="*/ 1210848 w 2718665"/>
                <a:gd name="connsiteY9" fmla="*/ 513001 h 2203276"/>
                <a:gd name="connsiteX10" fmla="*/ 1270695 w 2718665"/>
                <a:gd name="connsiteY10" fmla="*/ 650701 h 2203276"/>
                <a:gd name="connsiteX11" fmla="*/ 232470 w 2718665"/>
                <a:gd name="connsiteY11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48663 w 2718665"/>
                <a:gd name="connsiteY5" fmla="*/ 92966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11018 w 2718665"/>
                <a:gd name="connsiteY8" fmla="*/ 783060 h 2203276"/>
                <a:gd name="connsiteX9" fmla="*/ 1210848 w 2718665"/>
                <a:gd name="connsiteY9" fmla="*/ 513001 h 2203276"/>
                <a:gd name="connsiteX10" fmla="*/ 1270695 w 2718665"/>
                <a:gd name="connsiteY10" fmla="*/ 650701 h 2203276"/>
                <a:gd name="connsiteX11" fmla="*/ 232470 w 2718665"/>
                <a:gd name="connsiteY11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48663 w 2718665"/>
                <a:gd name="connsiteY5" fmla="*/ 92966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11018 w 2718665"/>
                <a:gd name="connsiteY8" fmla="*/ 783060 h 2203276"/>
                <a:gd name="connsiteX9" fmla="*/ 1210848 w 2718665"/>
                <a:gd name="connsiteY9" fmla="*/ 513001 h 2203276"/>
                <a:gd name="connsiteX10" fmla="*/ 1122700 w 2718665"/>
                <a:gd name="connsiteY10" fmla="*/ 497420 h 2203276"/>
                <a:gd name="connsiteX11" fmla="*/ 232470 w 2718665"/>
                <a:gd name="connsiteY11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48663 w 2718665"/>
                <a:gd name="connsiteY5" fmla="*/ 92966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11018 w 2718665"/>
                <a:gd name="connsiteY8" fmla="*/ 783060 h 2203276"/>
                <a:gd name="connsiteX9" fmla="*/ 1210848 w 2718665"/>
                <a:gd name="connsiteY9" fmla="*/ 513001 h 2203276"/>
                <a:gd name="connsiteX10" fmla="*/ 1122700 w 2718665"/>
                <a:gd name="connsiteY10" fmla="*/ 497420 h 2203276"/>
                <a:gd name="connsiteX11" fmla="*/ 232470 w 2718665"/>
                <a:gd name="connsiteY11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48663 w 2718665"/>
                <a:gd name="connsiteY5" fmla="*/ 92966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11018 w 2718665"/>
                <a:gd name="connsiteY8" fmla="*/ 783060 h 2203276"/>
                <a:gd name="connsiteX9" fmla="*/ 1237275 w 2718665"/>
                <a:gd name="connsiteY9" fmla="*/ 497145 h 2203276"/>
                <a:gd name="connsiteX10" fmla="*/ 1122700 w 2718665"/>
                <a:gd name="connsiteY10" fmla="*/ 497420 h 2203276"/>
                <a:gd name="connsiteX11" fmla="*/ 232470 w 2718665"/>
                <a:gd name="connsiteY11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48663 w 2718665"/>
                <a:gd name="connsiteY5" fmla="*/ 92966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11018 w 2718665"/>
                <a:gd name="connsiteY8" fmla="*/ 783060 h 2203276"/>
                <a:gd name="connsiteX9" fmla="*/ 1237275 w 2718665"/>
                <a:gd name="connsiteY9" fmla="*/ 497145 h 2203276"/>
                <a:gd name="connsiteX10" fmla="*/ 1122700 w 2718665"/>
                <a:gd name="connsiteY10" fmla="*/ 497420 h 2203276"/>
                <a:gd name="connsiteX11" fmla="*/ 232470 w 2718665"/>
                <a:gd name="connsiteY11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48663 w 2718665"/>
                <a:gd name="connsiteY5" fmla="*/ 92966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11018 w 2718665"/>
                <a:gd name="connsiteY8" fmla="*/ 783060 h 2203276"/>
                <a:gd name="connsiteX9" fmla="*/ 1237275 w 2718665"/>
                <a:gd name="connsiteY9" fmla="*/ 497145 h 2203276"/>
                <a:gd name="connsiteX10" fmla="*/ 1122700 w 2718665"/>
                <a:gd name="connsiteY10" fmla="*/ 497420 h 2203276"/>
                <a:gd name="connsiteX11" fmla="*/ 232470 w 2718665"/>
                <a:gd name="connsiteY11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64991 w 2718665"/>
                <a:gd name="connsiteY5" fmla="*/ 98409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11018 w 2718665"/>
                <a:gd name="connsiteY8" fmla="*/ 783060 h 2203276"/>
                <a:gd name="connsiteX9" fmla="*/ 1237275 w 2718665"/>
                <a:gd name="connsiteY9" fmla="*/ 497145 h 2203276"/>
                <a:gd name="connsiteX10" fmla="*/ 1122700 w 2718665"/>
                <a:gd name="connsiteY10" fmla="*/ 497420 h 2203276"/>
                <a:gd name="connsiteX11" fmla="*/ 232470 w 2718665"/>
                <a:gd name="connsiteY11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64991 w 2718665"/>
                <a:gd name="connsiteY5" fmla="*/ 98409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11018 w 2718665"/>
                <a:gd name="connsiteY8" fmla="*/ 783060 h 2203276"/>
                <a:gd name="connsiteX9" fmla="*/ 1237275 w 2718665"/>
                <a:gd name="connsiteY9" fmla="*/ 497145 h 2203276"/>
                <a:gd name="connsiteX10" fmla="*/ 1122700 w 2718665"/>
                <a:gd name="connsiteY10" fmla="*/ 497420 h 2203276"/>
                <a:gd name="connsiteX11" fmla="*/ 232470 w 2718665"/>
                <a:gd name="connsiteY11" fmla="*/ 183976 h 2203276"/>
                <a:gd name="connsiteX0" fmla="*/ 232470 w 2718665"/>
                <a:gd name="connsiteY0" fmla="*/ 183976 h 2203276"/>
                <a:gd name="connsiteX1" fmla="*/ 137220 w 2718665"/>
                <a:gd name="connsiteY1" fmla="*/ 2203276 h 2203276"/>
                <a:gd name="connsiteX2" fmla="*/ 1823145 w 2718665"/>
                <a:gd name="connsiteY2" fmla="*/ 2203276 h 2203276"/>
                <a:gd name="connsiteX3" fmla="*/ 1842195 w 2718665"/>
                <a:gd name="connsiteY3" fmla="*/ 1698451 h 2203276"/>
                <a:gd name="connsiteX4" fmla="*/ 2614876 w 2718665"/>
                <a:gd name="connsiteY4" fmla="*/ 119448 h 2203276"/>
                <a:gd name="connsiteX5" fmla="*/ 2064991 w 2718665"/>
                <a:gd name="connsiteY5" fmla="*/ 98409 h 2203276"/>
                <a:gd name="connsiteX6" fmla="*/ 2040679 w 2718665"/>
                <a:gd name="connsiteY6" fmla="*/ 303 h 2203276"/>
                <a:gd name="connsiteX7" fmla="*/ 1908870 w 2718665"/>
                <a:gd name="connsiteY7" fmla="*/ 22051 h 2203276"/>
                <a:gd name="connsiteX8" fmla="*/ 1911018 w 2718665"/>
                <a:gd name="connsiteY8" fmla="*/ 783060 h 2203276"/>
                <a:gd name="connsiteX9" fmla="*/ 1237275 w 2718665"/>
                <a:gd name="connsiteY9" fmla="*/ 497145 h 2203276"/>
                <a:gd name="connsiteX10" fmla="*/ 1122700 w 2718665"/>
                <a:gd name="connsiteY10" fmla="*/ 497420 h 2203276"/>
                <a:gd name="connsiteX11" fmla="*/ 232470 w 2718665"/>
                <a:gd name="connsiteY11" fmla="*/ 183976 h 2203276"/>
                <a:gd name="connsiteX0" fmla="*/ 232470 w 2770027"/>
                <a:gd name="connsiteY0" fmla="*/ 183976 h 2203276"/>
                <a:gd name="connsiteX1" fmla="*/ 137220 w 2770027"/>
                <a:gd name="connsiteY1" fmla="*/ 2203276 h 2203276"/>
                <a:gd name="connsiteX2" fmla="*/ 1823145 w 2770027"/>
                <a:gd name="connsiteY2" fmla="*/ 2203276 h 2203276"/>
                <a:gd name="connsiteX3" fmla="*/ 1842195 w 2770027"/>
                <a:gd name="connsiteY3" fmla="*/ 1698451 h 2203276"/>
                <a:gd name="connsiteX4" fmla="*/ 2674747 w 2770027"/>
                <a:gd name="connsiteY4" fmla="*/ 130334 h 2203276"/>
                <a:gd name="connsiteX5" fmla="*/ 2064991 w 2770027"/>
                <a:gd name="connsiteY5" fmla="*/ 98409 h 2203276"/>
                <a:gd name="connsiteX6" fmla="*/ 2040679 w 2770027"/>
                <a:gd name="connsiteY6" fmla="*/ 303 h 2203276"/>
                <a:gd name="connsiteX7" fmla="*/ 1908870 w 2770027"/>
                <a:gd name="connsiteY7" fmla="*/ 22051 h 2203276"/>
                <a:gd name="connsiteX8" fmla="*/ 1911018 w 2770027"/>
                <a:gd name="connsiteY8" fmla="*/ 783060 h 2203276"/>
                <a:gd name="connsiteX9" fmla="*/ 1237275 w 2770027"/>
                <a:gd name="connsiteY9" fmla="*/ 497145 h 2203276"/>
                <a:gd name="connsiteX10" fmla="*/ 1122700 w 2770027"/>
                <a:gd name="connsiteY10" fmla="*/ 497420 h 2203276"/>
                <a:gd name="connsiteX11" fmla="*/ 232470 w 2770027"/>
                <a:gd name="connsiteY11" fmla="*/ 183976 h 2203276"/>
                <a:gd name="connsiteX0" fmla="*/ 232470 w 2770027"/>
                <a:gd name="connsiteY0" fmla="*/ 183976 h 2203276"/>
                <a:gd name="connsiteX1" fmla="*/ 137220 w 2770027"/>
                <a:gd name="connsiteY1" fmla="*/ 2203276 h 2203276"/>
                <a:gd name="connsiteX2" fmla="*/ 1823145 w 2770027"/>
                <a:gd name="connsiteY2" fmla="*/ 2203276 h 2203276"/>
                <a:gd name="connsiteX3" fmla="*/ 1842195 w 2770027"/>
                <a:gd name="connsiteY3" fmla="*/ 1698451 h 2203276"/>
                <a:gd name="connsiteX4" fmla="*/ 2674747 w 2770027"/>
                <a:gd name="connsiteY4" fmla="*/ 130334 h 2203276"/>
                <a:gd name="connsiteX5" fmla="*/ 2064991 w 2770027"/>
                <a:gd name="connsiteY5" fmla="*/ 98409 h 2203276"/>
                <a:gd name="connsiteX6" fmla="*/ 2040679 w 2770027"/>
                <a:gd name="connsiteY6" fmla="*/ 303 h 2203276"/>
                <a:gd name="connsiteX7" fmla="*/ 1908870 w 2770027"/>
                <a:gd name="connsiteY7" fmla="*/ 22051 h 2203276"/>
                <a:gd name="connsiteX8" fmla="*/ 1911018 w 2770027"/>
                <a:gd name="connsiteY8" fmla="*/ 783060 h 2203276"/>
                <a:gd name="connsiteX9" fmla="*/ 1237275 w 2770027"/>
                <a:gd name="connsiteY9" fmla="*/ 497145 h 2203276"/>
                <a:gd name="connsiteX10" fmla="*/ 1122700 w 2770027"/>
                <a:gd name="connsiteY10" fmla="*/ 497420 h 2203276"/>
                <a:gd name="connsiteX11" fmla="*/ 232470 w 2770027"/>
                <a:gd name="connsiteY11" fmla="*/ 183976 h 2203276"/>
                <a:gd name="connsiteX0" fmla="*/ 226782 w 2764339"/>
                <a:gd name="connsiteY0" fmla="*/ 183976 h 2400339"/>
                <a:gd name="connsiteX1" fmla="*/ 150300 w 2764339"/>
                <a:gd name="connsiteY1" fmla="*/ 2400339 h 2400339"/>
                <a:gd name="connsiteX2" fmla="*/ 1817457 w 2764339"/>
                <a:gd name="connsiteY2" fmla="*/ 2203276 h 2400339"/>
                <a:gd name="connsiteX3" fmla="*/ 1836507 w 2764339"/>
                <a:gd name="connsiteY3" fmla="*/ 1698451 h 2400339"/>
                <a:gd name="connsiteX4" fmla="*/ 2669059 w 2764339"/>
                <a:gd name="connsiteY4" fmla="*/ 130334 h 2400339"/>
                <a:gd name="connsiteX5" fmla="*/ 2059303 w 2764339"/>
                <a:gd name="connsiteY5" fmla="*/ 98409 h 2400339"/>
                <a:gd name="connsiteX6" fmla="*/ 2034991 w 2764339"/>
                <a:gd name="connsiteY6" fmla="*/ 303 h 2400339"/>
                <a:gd name="connsiteX7" fmla="*/ 1903182 w 2764339"/>
                <a:gd name="connsiteY7" fmla="*/ 22051 h 2400339"/>
                <a:gd name="connsiteX8" fmla="*/ 1905330 w 2764339"/>
                <a:gd name="connsiteY8" fmla="*/ 783060 h 2400339"/>
                <a:gd name="connsiteX9" fmla="*/ 1231587 w 2764339"/>
                <a:gd name="connsiteY9" fmla="*/ 497145 h 2400339"/>
                <a:gd name="connsiteX10" fmla="*/ 1117012 w 2764339"/>
                <a:gd name="connsiteY10" fmla="*/ 497420 h 2400339"/>
                <a:gd name="connsiteX11" fmla="*/ 226782 w 2764339"/>
                <a:gd name="connsiteY11" fmla="*/ 183976 h 2400339"/>
                <a:gd name="connsiteX0" fmla="*/ 226782 w 2764339"/>
                <a:gd name="connsiteY0" fmla="*/ 183976 h 2400339"/>
                <a:gd name="connsiteX1" fmla="*/ 150300 w 2764339"/>
                <a:gd name="connsiteY1" fmla="*/ 2400339 h 2400339"/>
                <a:gd name="connsiteX2" fmla="*/ 1873761 w 2764339"/>
                <a:gd name="connsiteY2" fmla="*/ 2390955 h 2400339"/>
                <a:gd name="connsiteX3" fmla="*/ 1836507 w 2764339"/>
                <a:gd name="connsiteY3" fmla="*/ 1698451 h 2400339"/>
                <a:gd name="connsiteX4" fmla="*/ 2669059 w 2764339"/>
                <a:gd name="connsiteY4" fmla="*/ 130334 h 2400339"/>
                <a:gd name="connsiteX5" fmla="*/ 2059303 w 2764339"/>
                <a:gd name="connsiteY5" fmla="*/ 98409 h 2400339"/>
                <a:gd name="connsiteX6" fmla="*/ 2034991 w 2764339"/>
                <a:gd name="connsiteY6" fmla="*/ 303 h 2400339"/>
                <a:gd name="connsiteX7" fmla="*/ 1903182 w 2764339"/>
                <a:gd name="connsiteY7" fmla="*/ 22051 h 2400339"/>
                <a:gd name="connsiteX8" fmla="*/ 1905330 w 2764339"/>
                <a:gd name="connsiteY8" fmla="*/ 783060 h 2400339"/>
                <a:gd name="connsiteX9" fmla="*/ 1231587 w 2764339"/>
                <a:gd name="connsiteY9" fmla="*/ 497145 h 2400339"/>
                <a:gd name="connsiteX10" fmla="*/ 1117012 w 2764339"/>
                <a:gd name="connsiteY10" fmla="*/ 497420 h 2400339"/>
                <a:gd name="connsiteX11" fmla="*/ 226782 w 2764339"/>
                <a:gd name="connsiteY11" fmla="*/ 183976 h 2400339"/>
                <a:gd name="connsiteX0" fmla="*/ 226782 w 2764339"/>
                <a:gd name="connsiteY0" fmla="*/ 183976 h 2400339"/>
                <a:gd name="connsiteX1" fmla="*/ 150300 w 2764339"/>
                <a:gd name="connsiteY1" fmla="*/ 2400339 h 2400339"/>
                <a:gd name="connsiteX2" fmla="*/ 1873761 w 2764339"/>
                <a:gd name="connsiteY2" fmla="*/ 2390955 h 2400339"/>
                <a:gd name="connsiteX3" fmla="*/ 1836507 w 2764339"/>
                <a:gd name="connsiteY3" fmla="*/ 1698451 h 2400339"/>
                <a:gd name="connsiteX4" fmla="*/ 2669059 w 2764339"/>
                <a:gd name="connsiteY4" fmla="*/ 130334 h 2400339"/>
                <a:gd name="connsiteX5" fmla="*/ 2059303 w 2764339"/>
                <a:gd name="connsiteY5" fmla="*/ 98409 h 2400339"/>
                <a:gd name="connsiteX6" fmla="*/ 2034991 w 2764339"/>
                <a:gd name="connsiteY6" fmla="*/ 303 h 2400339"/>
                <a:gd name="connsiteX7" fmla="*/ 1903182 w 2764339"/>
                <a:gd name="connsiteY7" fmla="*/ 22051 h 2400339"/>
                <a:gd name="connsiteX8" fmla="*/ 1905330 w 2764339"/>
                <a:gd name="connsiteY8" fmla="*/ 783060 h 2400339"/>
                <a:gd name="connsiteX9" fmla="*/ 1231587 w 2764339"/>
                <a:gd name="connsiteY9" fmla="*/ 497145 h 2400339"/>
                <a:gd name="connsiteX10" fmla="*/ 1135780 w 2764339"/>
                <a:gd name="connsiteY10" fmla="*/ 572491 h 2400339"/>
                <a:gd name="connsiteX11" fmla="*/ 226782 w 2764339"/>
                <a:gd name="connsiteY11" fmla="*/ 183976 h 2400339"/>
                <a:gd name="connsiteX0" fmla="*/ 226782 w 2764339"/>
                <a:gd name="connsiteY0" fmla="*/ 183976 h 2400339"/>
                <a:gd name="connsiteX1" fmla="*/ 150300 w 2764339"/>
                <a:gd name="connsiteY1" fmla="*/ 2400339 h 2400339"/>
                <a:gd name="connsiteX2" fmla="*/ 1873761 w 2764339"/>
                <a:gd name="connsiteY2" fmla="*/ 2390955 h 2400339"/>
                <a:gd name="connsiteX3" fmla="*/ 1836507 w 2764339"/>
                <a:gd name="connsiteY3" fmla="*/ 1698451 h 2400339"/>
                <a:gd name="connsiteX4" fmla="*/ 2669059 w 2764339"/>
                <a:gd name="connsiteY4" fmla="*/ 130334 h 2400339"/>
                <a:gd name="connsiteX5" fmla="*/ 2059303 w 2764339"/>
                <a:gd name="connsiteY5" fmla="*/ 98409 h 2400339"/>
                <a:gd name="connsiteX6" fmla="*/ 2034991 w 2764339"/>
                <a:gd name="connsiteY6" fmla="*/ 303 h 2400339"/>
                <a:gd name="connsiteX7" fmla="*/ 1903182 w 2764339"/>
                <a:gd name="connsiteY7" fmla="*/ 22051 h 2400339"/>
                <a:gd name="connsiteX8" fmla="*/ 1905330 w 2764339"/>
                <a:gd name="connsiteY8" fmla="*/ 783060 h 2400339"/>
                <a:gd name="connsiteX9" fmla="*/ 1231587 w 2764339"/>
                <a:gd name="connsiteY9" fmla="*/ 497145 h 2400339"/>
                <a:gd name="connsiteX10" fmla="*/ 1135780 w 2764339"/>
                <a:gd name="connsiteY10" fmla="*/ 572491 h 2400339"/>
                <a:gd name="connsiteX11" fmla="*/ 226782 w 2764339"/>
                <a:gd name="connsiteY11" fmla="*/ 183976 h 2400339"/>
                <a:gd name="connsiteX0" fmla="*/ 226782 w 2764339"/>
                <a:gd name="connsiteY0" fmla="*/ 183976 h 2400339"/>
                <a:gd name="connsiteX1" fmla="*/ 150300 w 2764339"/>
                <a:gd name="connsiteY1" fmla="*/ 2400339 h 2400339"/>
                <a:gd name="connsiteX2" fmla="*/ 1873761 w 2764339"/>
                <a:gd name="connsiteY2" fmla="*/ 2390955 h 2400339"/>
                <a:gd name="connsiteX3" fmla="*/ 1836507 w 2764339"/>
                <a:gd name="connsiteY3" fmla="*/ 1698451 h 2400339"/>
                <a:gd name="connsiteX4" fmla="*/ 2669059 w 2764339"/>
                <a:gd name="connsiteY4" fmla="*/ 130334 h 2400339"/>
                <a:gd name="connsiteX5" fmla="*/ 2059303 w 2764339"/>
                <a:gd name="connsiteY5" fmla="*/ 98409 h 2400339"/>
                <a:gd name="connsiteX6" fmla="*/ 2034991 w 2764339"/>
                <a:gd name="connsiteY6" fmla="*/ 303 h 2400339"/>
                <a:gd name="connsiteX7" fmla="*/ 1903182 w 2764339"/>
                <a:gd name="connsiteY7" fmla="*/ 22051 h 2400339"/>
                <a:gd name="connsiteX8" fmla="*/ 1905330 w 2764339"/>
                <a:gd name="connsiteY8" fmla="*/ 783060 h 2400339"/>
                <a:gd name="connsiteX9" fmla="*/ 1231587 w 2764339"/>
                <a:gd name="connsiteY9" fmla="*/ 497145 h 2400339"/>
                <a:gd name="connsiteX10" fmla="*/ 1135780 w 2764339"/>
                <a:gd name="connsiteY10" fmla="*/ 572491 h 2400339"/>
                <a:gd name="connsiteX11" fmla="*/ 226782 w 2764339"/>
                <a:gd name="connsiteY11" fmla="*/ 183976 h 2400339"/>
                <a:gd name="connsiteX0" fmla="*/ 231749 w 2769306"/>
                <a:gd name="connsiteY0" fmla="*/ 183976 h 2390955"/>
                <a:gd name="connsiteX1" fmla="*/ 138828 w 2769306"/>
                <a:gd name="connsiteY1" fmla="*/ 2064983 h 2390955"/>
                <a:gd name="connsiteX2" fmla="*/ 1878728 w 2769306"/>
                <a:gd name="connsiteY2" fmla="*/ 2390955 h 2390955"/>
                <a:gd name="connsiteX3" fmla="*/ 1841474 w 2769306"/>
                <a:gd name="connsiteY3" fmla="*/ 1698451 h 2390955"/>
                <a:gd name="connsiteX4" fmla="*/ 2674026 w 2769306"/>
                <a:gd name="connsiteY4" fmla="*/ 130334 h 2390955"/>
                <a:gd name="connsiteX5" fmla="*/ 2064270 w 2769306"/>
                <a:gd name="connsiteY5" fmla="*/ 98409 h 2390955"/>
                <a:gd name="connsiteX6" fmla="*/ 2039958 w 2769306"/>
                <a:gd name="connsiteY6" fmla="*/ 303 h 2390955"/>
                <a:gd name="connsiteX7" fmla="*/ 1908149 w 2769306"/>
                <a:gd name="connsiteY7" fmla="*/ 22051 h 2390955"/>
                <a:gd name="connsiteX8" fmla="*/ 1910297 w 2769306"/>
                <a:gd name="connsiteY8" fmla="*/ 783060 h 2390955"/>
                <a:gd name="connsiteX9" fmla="*/ 1236554 w 2769306"/>
                <a:gd name="connsiteY9" fmla="*/ 497145 h 2390955"/>
                <a:gd name="connsiteX10" fmla="*/ 1140747 w 2769306"/>
                <a:gd name="connsiteY10" fmla="*/ 572491 h 2390955"/>
                <a:gd name="connsiteX11" fmla="*/ 231749 w 2769306"/>
                <a:gd name="connsiteY11" fmla="*/ 183976 h 2390955"/>
                <a:gd name="connsiteX0" fmla="*/ 221873 w 2759430"/>
                <a:gd name="connsiteY0" fmla="*/ 183976 h 2390955"/>
                <a:gd name="connsiteX1" fmla="*/ 128952 w 2759430"/>
                <a:gd name="connsiteY1" fmla="*/ 2064983 h 2390955"/>
                <a:gd name="connsiteX2" fmla="*/ 1868852 w 2759430"/>
                <a:gd name="connsiteY2" fmla="*/ 2390955 h 2390955"/>
                <a:gd name="connsiteX3" fmla="*/ 1831598 w 2759430"/>
                <a:gd name="connsiteY3" fmla="*/ 1698451 h 2390955"/>
                <a:gd name="connsiteX4" fmla="*/ 2664150 w 2759430"/>
                <a:gd name="connsiteY4" fmla="*/ 130334 h 2390955"/>
                <a:gd name="connsiteX5" fmla="*/ 2054394 w 2759430"/>
                <a:gd name="connsiteY5" fmla="*/ 98409 h 2390955"/>
                <a:gd name="connsiteX6" fmla="*/ 2030082 w 2759430"/>
                <a:gd name="connsiteY6" fmla="*/ 303 h 2390955"/>
                <a:gd name="connsiteX7" fmla="*/ 1898273 w 2759430"/>
                <a:gd name="connsiteY7" fmla="*/ 22051 h 2390955"/>
                <a:gd name="connsiteX8" fmla="*/ 1900421 w 2759430"/>
                <a:gd name="connsiteY8" fmla="*/ 783060 h 2390955"/>
                <a:gd name="connsiteX9" fmla="*/ 1226678 w 2759430"/>
                <a:gd name="connsiteY9" fmla="*/ 497145 h 2390955"/>
                <a:gd name="connsiteX10" fmla="*/ 1130871 w 2759430"/>
                <a:gd name="connsiteY10" fmla="*/ 572491 h 2390955"/>
                <a:gd name="connsiteX11" fmla="*/ 221873 w 2759430"/>
                <a:gd name="connsiteY11" fmla="*/ 183976 h 2390955"/>
                <a:gd name="connsiteX0" fmla="*/ 221873 w 2759430"/>
                <a:gd name="connsiteY0" fmla="*/ 183976 h 2065462"/>
                <a:gd name="connsiteX1" fmla="*/ 128952 w 2759430"/>
                <a:gd name="connsiteY1" fmla="*/ 2064983 h 2065462"/>
                <a:gd name="connsiteX2" fmla="*/ 1852414 w 2759430"/>
                <a:gd name="connsiteY2" fmla="*/ 2065462 h 2065462"/>
                <a:gd name="connsiteX3" fmla="*/ 1831598 w 2759430"/>
                <a:gd name="connsiteY3" fmla="*/ 1698451 h 2065462"/>
                <a:gd name="connsiteX4" fmla="*/ 2664150 w 2759430"/>
                <a:gd name="connsiteY4" fmla="*/ 130334 h 2065462"/>
                <a:gd name="connsiteX5" fmla="*/ 2054394 w 2759430"/>
                <a:gd name="connsiteY5" fmla="*/ 98409 h 2065462"/>
                <a:gd name="connsiteX6" fmla="*/ 2030082 w 2759430"/>
                <a:gd name="connsiteY6" fmla="*/ 303 h 2065462"/>
                <a:gd name="connsiteX7" fmla="*/ 1898273 w 2759430"/>
                <a:gd name="connsiteY7" fmla="*/ 22051 h 2065462"/>
                <a:gd name="connsiteX8" fmla="*/ 1900421 w 2759430"/>
                <a:gd name="connsiteY8" fmla="*/ 783060 h 2065462"/>
                <a:gd name="connsiteX9" fmla="*/ 1226678 w 2759430"/>
                <a:gd name="connsiteY9" fmla="*/ 497145 h 2065462"/>
                <a:gd name="connsiteX10" fmla="*/ 1130871 w 2759430"/>
                <a:gd name="connsiteY10" fmla="*/ 572491 h 2065462"/>
                <a:gd name="connsiteX11" fmla="*/ 221873 w 2759430"/>
                <a:gd name="connsiteY11" fmla="*/ 183976 h 2065462"/>
                <a:gd name="connsiteX0" fmla="*/ 221873 w 2759430"/>
                <a:gd name="connsiteY0" fmla="*/ 183976 h 2068751"/>
                <a:gd name="connsiteX1" fmla="*/ 128952 w 2759430"/>
                <a:gd name="connsiteY1" fmla="*/ 2064983 h 2068751"/>
                <a:gd name="connsiteX2" fmla="*/ 1852414 w 2759430"/>
                <a:gd name="connsiteY2" fmla="*/ 2068751 h 2068751"/>
                <a:gd name="connsiteX3" fmla="*/ 1831598 w 2759430"/>
                <a:gd name="connsiteY3" fmla="*/ 1698451 h 2068751"/>
                <a:gd name="connsiteX4" fmla="*/ 2664150 w 2759430"/>
                <a:gd name="connsiteY4" fmla="*/ 130334 h 2068751"/>
                <a:gd name="connsiteX5" fmla="*/ 2054394 w 2759430"/>
                <a:gd name="connsiteY5" fmla="*/ 98409 h 2068751"/>
                <a:gd name="connsiteX6" fmla="*/ 2030082 w 2759430"/>
                <a:gd name="connsiteY6" fmla="*/ 303 h 2068751"/>
                <a:gd name="connsiteX7" fmla="*/ 1898273 w 2759430"/>
                <a:gd name="connsiteY7" fmla="*/ 22051 h 2068751"/>
                <a:gd name="connsiteX8" fmla="*/ 1900421 w 2759430"/>
                <a:gd name="connsiteY8" fmla="*/ 783060 h 2068751"/>
                <a:gd name="connsiteX9" fmla="*/ 1226678 w 2759430"/>
                <a:gd name="connsiteY9" fmla="*/ 497145 h 2068751"/>
                <a:gd name="connsiteX10" fmla="*/ 1130871 w 2759430"/>
                <a:gd name="connsiteY10" fmla="*/ 572491 h 2068751"/>
                <a:gd name="connsiteX11" fmla="*/ 221873 w 2759430"/>
                <a:gd name="connsiteY11" fmla="*/ 183976 h 2068751"/>
                <a:gd name="connsiteX0" fmla="*/ 221873 w 2759430"/>
                <a:gd name="connsiteY0" fmla="*/ 183976 h 2077670"/>
                <a:gd name="connsiteX1" fmla="*/ 128952 w 2759430"/>
                <a:gd name="connsiteY1" fmla="*/ 2064983 h 2077670"/>
                <a:gd name="connsiteX2" fmla="*/ 1861333 w 2759430"/>
                <a:gd name="connsiteY2" fmla="*/ 2077670 h 2077670"/>
                <a:gd name="connsiteX3" fmla="*/ 1831598 w 2759430"/>
                <a:gd name="connsiteY3" fmla="*/ 1698451 h 2077670"/>
                <a:gd name="connsiteX4" fmla="*/ 2664150 w 2759430"/>
                <a:gd name="connsiteY4" fmla="*/ 130334 h 2077670"/>
                <a:gd name="connsiteX5" fmla="*/ 2054394 w 2759430"/>
                <a:gd name="connsiteY5" fmla="*/ 98409 h 2077670"/>
                <a:gd name="connsiteX6" fmla="*/ 2030082 w 2759430"/>
                <a:gd name="connsiteY6" fmla="*/ 303 h 2077670"/>
                <a:gd name="connsiteX7" fmla="*/ 1898273 w 2759430"/>
                <a:gd name="connsiteY7" fmla="*/ 22051 h 2077670"/>
                <a:gd name="connsiteX8" fmla="*/ 1900421 w 2759430"/>
                <a:gd name="connsiteY8" fmla="*/ 783060 h 2077670"/>
                <a:gd name="connsiteX9" fmla="*/ 1226678 w 2759430"/>
                <a:gd name="connsiteY9" fmla="*/ 497145 h 2077670"/>
                <a:gd name="connsiteX10" fmla="*/ 1130871 w 2759430"/>
                <a:gd name="connsiteY10" fmla="*/ 572491 h 2077670"/>
                <a:gd name="connsiteX11" fmla="*/ 221873 w 2759430"/>
                <a:gd name="connsiteY11" fmla="*/ 183976 h 2077670"/>
                <a:gd name="connsiteX0" fmla="*/ 221873 w 2760753"/>
                <a:gd name="connsiteY0" fmla="*/ 183976 h 2077670"/>
                <a:gd name="connsiteX1" fmla="*/ 128952 w 2760753"/>
                <a:gd name="connsiteY1" fmla="*/ 2064983 h 2077670"/>
                <a:gd name="connsiteX2" fmla="*/ 1861333 w 2760753"/>
                <a:gd name="connsiteY2" fmla="*/ 2077670 h 2077670"/>
                <a:gd name="connsiteX3" fmla="*/ 1841497 w 2760753"/>
                <a:gd name="connsiteY3" fmla="*/ 1807346 h 2077670"/>
                <a:gd name="connsiteX4" fmla="*/ 2664150 w 2760753"/>
                <a:gd name="connsiteY4" fmla="*/ 130334 h 2077670"/>
                <a:gd name="connsiteX5" fmla="*/ 2054394 w 2760753"/>
                <a:gd name="connsiteY5" fmla="*/ 98409 h 2077670"/>
                <a:gd name="connsiteX6" fmla="*/ 2030082 w 2760753"/>
                <a:gd name="connsiteY6" fmla="*/ 303 h 2077670"/>
                <a:gd name="connsiteX7" fmla="*/ 1898273 w 2760753"/>
                <a:gd name="connsiteY7" fmla="*/ 22051 h 2077670"/>
                <a:gd name="connsiteX8" fmla="*/ 1900421 w 2760753"/>
                <a:gd name="connsiteY8" fmla="*/ 783060 h 2077670"/>
                <a:gd name="connsiteX9" fmla="*/ 1226678 w 2760753"/>
                <a:gd name="connsiteY9" fmla="*/ 497145 h 2077670"/>
                <a:gd name="connsiteX10" fmla="*/ 1130871 w 2760753"/>
                <a:gd name="connsiteY10" fmla="*/ 572491 h 2077670"/>
                <a:gd name="connsiteX11" fmla="*/ 221873 w 2760753"/>
                <a:gd name="connsiteY11" fmla="*/ 183976 h 2077670"/>
                <a:gd name="connsiteX0" fmla="*/ 221873 w 2756874"/>
                <a:gd name="connsiteY0" fmla="*/ 183976 h 2077670"/>
                <a:gd name="connsiteX1" fmla="*/ 128952 w 2756874"/>
                <a:gd name="connsiteY1" fmla="*/ 2064983 h 2077670"/>
                <a:gd name="connsiteX2" fmla="*/ 1861333 w 2756874"/>
                <a:gd name="connsiteY2" fmla="*/ 2077670 h 2077670"/>
                <a:gd name="connsiteX3" fmla="*/ 1811798 w 2756874"/>
                <a:gd name="connsiteY3" fmla="*/ 1807346 h 2077670"/>
                <a:gd name="connsiteX4" fmla="*/ 2664150 w 2756874"/>
                <a:gd name="connsiteY4" fmla="*/ 130334 h 2077670"/>
                <a:gd name="connsiteX5" fmla="*/ 2054394 w 2756874"/>
                <a:gd name="connsiteY5" fmla="*/ 98409 h 2077670"/>
                <a:gd name="connsiteX6" fmla="*/ 2030082 w 2756874"/>
                <a:gd name="connsiteY6" fmla="*/ 303 h 2077670"/>
                <a:gd name="connsiteX7" fmla="*/ 1898273 w 2756874"/>
                <a:gd name="connsiteY7" fmla="*/ 22051 h 2077670"/>
                <a:gd name="connsiteX8" fmla="*/ 1900421 w 2756874"/>
                <a:gd name="connsiteY8" fmla="*/ 783060 h 2077670"/>
                <a:gd name="connsiteX9" fmla="*/ 1226678 w 2756874"/>
                <a:gd name="connsiteY9" fmla="*/ 497145 h 2077670"/>
                <a:gd name="connsiteX10" fmla="*/ 1130871 w 2756874"/>
                <a:gd name="connsiteY10" fmla="*/ 572491 h 2077670"/>
                <a:gd name="connsiteX11" fmla="*/ 221873 w 2756874"/>
                <a:gd name="connsiteY11" fmla="*/ 183976 h 2077670"/>
                <a:gd name="connsiteX0" fmla="*/ 221873 w 2764111"/>
                <a:gd name="connsiteY0" fmla="*/ 183976 h 2077670"/>
                <a:gd name="connsiteX1" fmla="*/ 128952 w 2764111"/>
                <a:gd name="connsiteY1" fmla="*/ 2064983 h 2077670"/>
                <a:gd name="connsiteX2" fmla="*/ 1861333 w 2764111"/>
                <a:gd name="connsiteY2" fmla="*/ 2077670 h 2077670"/>
                <a:gd name="connsiteX3" fmla="*/ 1811798 w 2764111"/>
                <a:gd name="connsiteY3" fmla="*/ 1807346 h 2077670"/>
                <a:gd name="connsiteX4" fmla="*/ 2664150 w 2764111"/>
                <a:gd name="connsiteY4" fmla="*/ 130334 h 2077670"/>
                <a:gd name="connsiteX5" fmla="*/ 2054394 w 2764111"/>
                <a:gd name="connsiteY5" fmla="*/ 98409 h 2077670"/>
                <a:gd name="connsiteX6" fmla="*/ 2030082 w 2764111"/>
                <a:gd name="connsiteY6" fmla="*/ 303 h 2077670"/>
                <a:gd name="connsiteX7" fmla="*/ 1898273 w 2764111"/>
                <a:gd name="connsiteY7" fmla="*/ 22051 h 2077670"/>
                <a:gd name="connsiteX8" fmla="*/ 1900421 w 2764111"/>
                <a:gd name="connsiteY8" fmla="*/ 783060 h 2077670"/>
                <a:gd name="connsiteX9" fmla="*/ 1226678 w 2764111"/>
                <a:gd name="connsiteY9" fmla="*/ 497145 h 2077670"/>
                <a:gd name="connsiteX10" fmla="*/ 1130871 w 2764111"/>
                <a:gd name="connsiteY10" fmla="*/ 572491 h 2077670"/>
                <a:gd name="connsiteX11" fmla="*/ 221873 w 2764111"/>
                <a:gd name="connsiteY11" fmla="*/ 183976 h 2077670"/>
                <a:gd name="connsiteX0" fmla="*/ 221873 w 2749398"/>
                <a:gd name="connsiteY0" fmla="*/ 183976 h 2077670"/>
                <a:gd name="connsiteX1" fmla="*/ 128952 w 2749398"/>
                <a:gd name="connsiteY1" fmla="*/ 2064983 h 2077670"/>
                <a:gd name="connsiteX2" fmla="*/ 1861333 w 2749398"/>
                <a:gd name="connsiteY2" fmla="*/ 2077670 h 2077670"/>
                <a:gd name="connsiteX3" fmla="*/ 1811798 w 2749398"/>
                <a:gd name="connsiteY3" fmla="*/ 1807346 h 2077670"/>
                <a:gd name="connsiteX4" fmla="*/ 2664150 w 2749398"/>
                <a:gd name="connsiteY4" fmla="*/ 130334 h 2077670"/>
                <a:gd name="connsiteX5" fmla="*/ 2054394 w 2749398"/>
                <a:gd name="connsiteY5" fmla="*/ 98409 h 2077670"/>
                <a:gd name="connsiteX6" fmla="*/ 2030082 w 2749398"/>
                <a:gd name="connsiteY6" fmla="*/ 303 h 2077670"/>
                <a:gd name="connsiteX7" fmla="*/ 1898273 w 2749398"/>
                <a:gd name="connsiteY7" fmla="*/ 22051 h 2077670"/>
                <a:gd name="connsiteX8" fmla="*/ 1900421 w 2749398"/>
                <a:gd name="connsiteY8" fmla="*/ 783060 h 2077670"/>
                <a:gd name="connsiteX9" fmla="*/ 1226678 w 2749398"/>
                <a:gd name="connsiteY9" fmla="*/ 497145 h 2077670"/>
                <a:gd name="connsiteX10" fmla="*/ 1130871 w 2749398"/>
                <a:gd name="connsiteY10" fmla="*/ 572491 h 2077670"/>
                <a:gd name="connsiteX11" fmla="*/ 221873 w 2749398"/>
                <a:gd name="connsiteY11" fmla="*/ 183976 h 2077670"/>
                <a:gd name="connsiteX0" fmla="*/ 221873 w 2749398"/>
                <a:gd name="connsiteY0" fmla="*/ 183976 h 2077670"/>
                <a:gd name="connsiteX1" fmla="*/ 128952 w 2749398"/>
                <a:gd name="connsiteY1" fmla="*/ 2064983 h 2077670"/>
                <a:gd name="connsiteX2" fmla="*/ 1861333 w 2749398"/>
                <a:gd name="connsiteY2" fmla="*/ 2077670 h 2077670"/>
                <a:gd name="connsiteX3" fmla="*/ 1811798 w 2749398"/>
                <a:gd name="connsiteY3" fmla="*/ 1807346 h 2077670"/>
                <a:gd name="connsiteX4" fmla="*/ 2664150 w 2749398"/>
                <a:gd name="connsiteY4" fmla="*/ 130334 h 2077670"/>
                <a:gd name="connsiteX5" fmla="*/ 2074193 w 2749398"/>
                <a:gd name="connsiteY5" fmla="*/ 375596 h 2077670"/>
                <a:gd name="connsiteX6" fmla="*/ 2030082 w 2749398"/>
                <a:gd name="connsiteY6" fmla="*/ 303 h 2077670"/>
                <a:gd name="connsiteX7" fmla="*/ 1898273 w 2749398"/>
                <a:gd name="connsiteY7" fmla="*/ 22051 h 2077670"/>
                <a:gd name="connsiteX8" fmla="*/ 1900421 w 2749398"/>
                <a:gd name="connsiteY8" fmla="*/ 783060 h 2077670"/>
                <a:gd name="connsiteX9" fmla="*/ 1226678 w 2749398"/>
                <a:gd name="connsiteY9" fmla="*/ 497145 h 2077670"/>
                <a:gd name="connsiteX10" fmla="*/ 1130871 w 2749398"/>
                <a:gd name="connsiteY10" fmla="*/ 572491 h 2077670"/>
                <a:gd name="connsiteX11" fmla="*/ 221873 w 2749398"/>
                <a:gd name="connsiteY11" fmla="*/ 183976 h 2077670"/>
                <a:gd name="connsiteX0" fmla="*/ 221873 w 2758225"/>
                <a:gd name="connsiteY0" fmla="*/ 183976 h 2109781"/>
                <a:gd name="connsiteX1" fmla="*/ 128952 w 2758225"/>
                <a:gd name="connsiteY1" fmla="*/ 2064983 h 2109781"/>
                <a:gd name="connsiteX2" fmla="*/ 1861333 w 2758225"/>
                <a:gd name="connsiteY2" fmla="*/ 2077670 h 2109781"/>
                <a:gd name="connsiteX3" fmla="*/ 1811798 w 2758225"/>
                <a:gd name="connsiteY3" fmla="*/ 1807346 h 2109781"/>
                <a:gd name="connsiteX4" fmla="*/ 2674050 w 2758225"/>
                <a:gd name="connsiteY4" fmla="*/ 407521 h 2109781"/>
                <a:gd name="connsiteX5" fmla="*/ 2074193 w 2758225"/>
                <a:gd name="connsiteY5" fmla="*/ 375596 h 2109781"/>
                <a:gd name="connsiteX6" fmla="*/ 2030082 w 2758225"/>
                <a:gd name="connsiteY6" fmla="*/ 303 h 2109781"/>
                <a:gd name="connsiteX7" fmla="*/ 1898273 w 2758225"/>
                <a:gd name="connsiteY7" fmla="*/ 22051 h 2109781"/>
                <a:gd name="connsiteX8" fmla="*/ 1900421 w 2758225"/>
                <a:gd name="connsiteY8" fmla="*/ 783060 h 2109781"/>
                <a:gd name="connsiteX9" fmla="*/ 1226678 w 2758225"/>
                <a:gd name="connsiteY9" fmla="*/ 497145 h 2109781"/>
                <a:gd name="connsiteX10" fmla="*/ 1130871 w 2758225"/>
                <a:gd name="connsiteY10" fmla="*/ 572491 h 2109781"/>
                <a:gd name="connsiteX11" fmla="*/ 221873 w 2758225"/>
                <a:gd name="connsiteY11" fmla="*/ 183976 h 2109781"/>
                <a:gd name="connsiteX0" fmla="*/ 221873 w 2758225"/>
                <a:gd name="connsiteY0" fmla="*/ 162543 h 2088348"/>
                <a:gd name="connsiteX1" fmla="*/ 128952 w 2758225"/>
                <a:gd name="connsiteY1" fmla="*/ 2043550 h 2088348"/>
                <a:gd name="connsiteX2" fmla="*/ 1861333 w 2758225"/>
                <a:gd name="connsiteY2" fmla="*/ 2056237 h 2088348"/>
                <a:gd name="connsiteX3" fmla="*/ 1811798 w 2758225"/>
                <a:gd name="connsiteY3" fmla="*/ 1785913 h 2088348"/>
                <a:gd name="connsiteX4" fmla="*/ 2674050 w 2758225"/>
                <a:gd name="connsiteY4" fmla="*/ 386088 h 2088348"/>
                <a:gd name="connsiteX5" fmla="*/ 2074193 w 2758225"/>
                <a:gd name="connsiteY5" fmla="*/ 354163 h 2088348"/>
                <a:gd name="connsiteX6" fmla="*/ 2059780 w 2758225"/>
                <a:gd name="connsiteY6" fmla="*/ 513445 h 2088348"/>
                <a:gd name="connsiteX7" fmla="*/ 1898273 w 2758225"/>
                <a:gd name="connsiteY7" fmla="*/ 618 h 2088348"/>
                <a:gd name="connsiteX8" fmla="*/ 1900421 w 2758225"/>
                <a:gd name="connsiteY8" fmla="*/ 761627 h 2088348"/>
                <a:gd name="connsiteX9" fmla="*/ 1226678 w 2758225"/>
                <a:gd name="connsiteY9" fmla="*/ 475712 h 2088348"/>
                <a:gd name="connsiteX10" fmla="*/ 1130871 w 2758225"/>
                <a:gd name="connsiteY10" fmla="*/ 551058 h 2088348"/>
                <a:gd name="connsiteX11" fmla="*/ 221873 w 2758225"/>
                <a:gd name="connsiteY11" fmla="*/ 162543 h 2088348"/>
                <a:gd name="connsiteX0" fmla="*/ 221873 w 2758225"/>
                <a:gd name="connsiteY0" fmla="*/ 0 h 1925805"/>
                <a:gd name="connsiteX1" fmla="*/ 128952 w 2758225"/>
                <a:gd name="connsiteY1" fmla="*/ 1881007 h 1925805"/>
                <a:gd name="connsiteX2" fmla="*/ 1861333 w 2758225"/>
                <a:gd name="connsiteY2" fmla="*/ 1893694 h 1925805"/>
                <a:gd name="connsiteX3" fmla="*/ 1811798 w 2758225"/>
                <a:gd name="connsiteY3" fmla="*/ 1623370 h 1925805"/>
                <a:gd name="connsiteX4" fmla="*/ 2674050 w 2758225"/>
                <a:gd name="connsiteY4" fmla="*/ 223545 h 1925805"/>
                <a:gd name="connsiteX5" fmla="*/ 2074193 w 2758225"/>
                <a:gd name="connsiteY5" fmla="*/ 191620 h 1925805"/>
                <a:gd name="connsiteX6" fmla="*/ 2059780 w 2758225"/>
                <a:gd name="connsiteY6" fmla="*/ 350902 h 1925805"/>
                <a:gd name="connsiteX7" fmla="*/ 1947770 w 2758225"/>
                <a:gd name="connsiteY7" fmla="*/ 323152 h 1925805"/>
                <a:gd name="connsiteX8" fmla="*/ 1900421 w 2758225"/>
                <a:gd name="connsiteY8" fmla="*/ 599084 h 1925805"/>
                <a:gd name="connsiteX9" fmla="*/ 1226678 w 2758225"/>
                <a:gd name="connsiteY9" fmla="*/ 313169 h 1925805"/>
                <a:gd name="connsiteX10" fmla="*/ 1130871 w 2758225"/>
                <a:gd name="connsiteY10" fmla="*/ 388515 h 1925805"/>
                <a:gd name="connsiteX11" fmla="*/ 221873 w 2758225"/>
                <a:gd name="connsiteY11" fmla="*/ 0 h 1925805"/>
                <a:gd name="connsiteX0" fmla="*/ 221873 w 2758225"/>
                <a:gd name="connsiteY0" fmla="*/ 0 h 1925805"/>
                <a:gd name="connsiteX1" fmla="*/ 128952 w 2758225"/>
                <a:gd name="connsiteY1" fmla="*/ 1881007 h 1925805"/>
                <a:gd name="connsiteX2" fmla="*/ 1861333 w 2758225"/>
                <a:gd name="connsiteY2" fmla="*/ 1893694 h 1925805"/>
                <a:gd name="connsiteX3" fmla="*/ 1811798 w 2758225"/>
                <a:gd name="connsiteY3" fmla="*/ 1623370 h 1925805"/>
                <a:gd name="connsiteX4" fmla="*/ 2674050 w 2758225"/>
                <a:gd name="connsiteY4" fmla="*/ 223545 h 1925805"/>
                <a:gd name="connsiteX5" fmla="*/ 2074193 w 2758225"/>
                <a:gd name="connsiteY5" fmla="*/ 191620 h 1925805"/>
                <a:gd name="connsiteX6" fmla="*/ 2059780 w 2758225"/>
                <a:gd name="connsiteY6" fmla="*/ 350902 h 1925805"/>
                <a:gd name="connsiteX7" fmla="*/ 1918072 w 2758225"/>
                <a:gd name="connsiteY7" fmla="*/ 333052 h 1925805"/>
                <a:gd name="connsiteX8" fmla="*/ 1900421 w 2758225"/>
                <a:gd name="connsiteY8" fmla="*/ 599084 h 1925805"/>
                <a:gd name="connsiteX9" fmla="*/ 1226678 w 2758225"/>
                <a:gd name="connsiteY9" fmla="*/ 313169 h 1925805"/>
                <a:gd name="connsiteX10" fmla="*/ 1130871 w 2758225"/>
                <a:gd name="connsiteY10" fmla="*/ 388515 h 1925805"/>
                <a:gd name="connsiteX11" fmla="*/ 221873 w 2758225"/>
                <a:gd name="connsiteY11" fmla="*/ 0 h 1925805"/>
                <a:gd name="connsiteX0" fmla="*/ 221873 w 2758225"/>
                <a:gd name="connsiteY0" fmla="*/ 0 h 1925805"/>
                <a:gd name="connsiteX1" fmla="*/ 128952 w 2758225"/>
                <a:gd name="connsiteY1" fmla="*/ 1881007 h 1925805"/>
                <a:gd name="connsiteX2" fmla="*/ 1861333 w 2758225"/>
                <a:gd name="connsiteY2" fmla="*/ 1893694 h 1925805"/>
                <a:gd name="connsiteX3" fmla="*/ 1811798 w 2758225"/>
                <a:gd name="connsiteY3" fmla="*/ 1623370 h 1925805"/>
                <a:gd name="connsiteX4" fmla="*/ 2674050 w 2758225"/>
                <a:gd name="connsiteY4" fmla="*/ 223545 h 1925805"/>
                <a:gd name="connsiteX5" fmla="*/ 2074193 w 2758225"/>
                <a:gd name="connsiteY5" fmla="*/ 191620 h 1925805"/>
                <a:gd name="connsiteX6" fmla="*/ 2059780 w 2758225"/>
                <a:gd name="connsiteY6" fmla="*/ 350902 h 1925805"/>
                <a:gd name="connsiteX7" fmla="*/ 1918072 w 2758225"/>
                <a:gd name="connsiteY7" fmla="*/ 333052 h 1925805"/>
                <a:gd name="connsiteX8" fmla="*/ 1940020 w 2758225"/>
                <a:gd name="connsiteY8" fmla="*/ 698080 h 1925805"/>
                <a:gd name="connsiteX9" fmla="*/ 1226678 w 2758225"/>
                <a:gd name="connsiteY9" fmla="*/ 313169 h 1925805"/>
                <a:gd name="connsiteX10" fmla="*/ 1130871 w 2758225"/>
                <a:gd name="connsiteY10" fmla="*/ 388515 h 1925805"/>
                <a:gd name="connsiteX11" fmla="*/ 221873 w 2758225"/>
                <a:gd name="connsiteY11" fmla="*/ 0 h 1925805"/>
                <a:gd name="connsiteX0" fmla="*/ 221873 w 2758225"/>
                <a:gd name="connsiteY0" fmla="*/ 0 h 1925805"/>
                <a:gd name="connsiteX1" fmla="*/ 128952 w 2758225"/>
                <a:gd name="connsiteY1" fmla="*/ 1881007 h 1925805"/>
                <a:gd name="connsiteX2" fmla="*/ 1861333 w 2758225"/>
                <a:gd name="connsiteY2" fmla="*/ 1893694 h 1925805"/>
                <a:gd name="connsiteX3" fmla="*/ 1811798 w 2758225"/>
                <a:gd name="connsiteY3" fmla="*/ 1623370 h 1925805"/>
                <a:gd name="connsiteX4" fmla="*/ 2674050 w 2758225"/>
                <a:gd name="connsiteY4" fmla="*/ 223545 h 1925805"/>
                <a:gd name="connsiteX5" fmla="*/ 2074193 w 2758225"/>
                <a:gd name="connsiteY5" fmla="*/ 191620 h 1925805"/>
                <a:gd name="connsiteX6" fmla="*/ 2059780 w 2758225"/>
                <a:gd name="connsiteY6" fmla="*/ 350902 h 1925805"/>
                <a:gd name="connsiteX7" fmla="*/ 1918072 w 2758225"/>
                <a:gd name="connsiteY7" fmla="*/ 333052 h 1925805"/>
                <a:gd name="connsiteX8" fmla="*/ 1940020 w 2758225"/>
                <a:gd name="connsiteY8" fmla="*/ 698080 h 1925805"/>
                <a:gd name="connsiteX9" fmla="*/ 1226678 w 2758225"/>
                <a:gd name="connsiteY9" fmla="*/ 313169 h 1925805"/>
                <a:gd name="connsiteX10" fmla="*/ 1130871 w 2758225"/>
                <a:gd name="connsiteY10" fmla="*/ 388515 h 1925805"/>
                <a:gd name="connsiteX11" fmla="*/ 221873 w 2758225"/>
                <a:gd name="connsiteY11" fmla="*/ 0 h 1925805"/>
                <a:gd name="connsiteX0" fmla="*/ 221873 w 2758225"/>
                <a:gd name="connsiteY0" fmla="*/ 0 h 1925805"/>
                <a:gd name="connsiteX1" fmla="*/ 128952 w 2758225"/>
                <a:gd name="connsiteY1" fmla="*/ 1881007 h 1925805"/>
                <a:gd name="connsiteX2" fmla="*/ 1861333 w 2758225"/>
                <a:gd name="connsiteY2" fmla="*/ 1893694 h 1925805"/>
                <a:gd name="connsiteX3" fmla="*/ 1811798 w 2758225"/>
                <a:gd name="connsiteY3" fmla="*/ 1623370 h 1925805"/>
                <a:gd name="connsiteX4" fmla="*/ 2674050 w 2758225"/>
                <a:gd name="connsiteY4" fmla="*/ 223545 h 1925805"/>
                <a:gd name="connsiteX5" fmla="*/ 2074193 w 2758225"/>
                <a:gd name="connsiteY5" fmla="*/ 191620 h 1925805"/>
                <a:gd name="connsiteX6" fmla="*/ 2059780 w 2758225"/>
                <a:gd name="connsiteY6" fmla="*/ 350902 h 1925805"/>
                <a:gd name="connsiteX7" fmla="*/ 1932922 w 2758225"/>
                <a:gd name="connsiteY7" fmla="*/ 441947 h 1925805"/>
                <a:gd name="connsiteX8" fmla="*/ 1940020 w 2758225"/>
                <a:gd name="connsiteY8" fmla="*/ 698080 h 1925805"/>
                <a:gd name="connsiteX9" fmla="*/ 1226678 w 2758225"/>
                <a:gd name="connsiteY9" fmla="*/ 313169 h 1925805"/>
                <a:gd name="connsiteX10" fmla="*/ 1130871 w 2758225"/>
                <a:gd name="connsiteY10" fmla="*/ 388515 h 1925805"/>
                <a:gd name="connsiteX11" fmla="*/ 221873 w 2758225"/>
                <a:gd name="connsiteY11" fmla="*/ 0 h 1925805"/>
                <a:gd name="connsiteX0" fmla="*/ 221873 w 2758225"/>
                <a:gd name="connsiteY0" fmla="*/ 0 h 1925805"/>
                <a:gd name="connsiteX1" fmla="*/ 128952 w 2758225"/>
                <a:gd name="connsiteY1" fmla="*/ 1881007 h 1925805"/>
                <a:gd name="connsiteX2" fmla="*/ 1861333 w 2758225"/>
                <a:gd name="connsiteY2" fmla="*/ 1893694 h 1925805"/>
                <a:gd name="connsiteX3" fmla="*/ 1811798 w 2758225"/>
                <a:gd name="connsiteY3" fmla="*/ 1623370 h 1925805"/>
                <a:gd name="connsiteX4" fmla="*/ 2674050 w 2758225"/>
                <a:gd name="connsiteY4" fmla="*/ 223545 h 1925805"/>
                <a:gd name="connsiteX5" fmla="*/ 2074193 w 2758225"/>
                <a:gd name="connsiteY5" fmla="*/ 191620 h 1925805"/>
                <a:gd name="connsiteX6" fmla="*/ 2074630 w 2758225"/>
                <a:gd name="connsiteY6" fmla="*/ 425149 h 1925805"/>
                <a:gd name="connsiteX7" fmla="*/ 1932922 w 2758225"/>
                <a:gd name="connsiteY7" fmla="*/ 441947 h 1925805"/>
                <a:gd name="connsiteX8" fmla="*/ 1940020 w 2758225"/>
                <a:gd name="connsiteY8" fmla="*/ 698080 h 1925805"/>
                <a:gd name="connsiteX9" fmla="*/ 1226678 w 2758225"/>
                <a:gd name="connsiteY9" fmla="*/ 313169 h 1925805"/>
                <a:gd name="connsiteX10" fmla="*/ 1130871 w 2758225"/>
                <a:gd name="connsiteY10" fmla="*/ 388515 h 1925805"/>
                <a:gd name="connsiteX11" fmla="*/ 221873 w 2758225"/>
                <a:gd name="connsiteY11" fmla="*/ 0 h 1925805"/>
                <a:gd name="connsiteX0" fmla="*/ 221873 w 2758225"/>
                <a:gd name="connsiteY0" fmla="*/ 0 h 1925805"/>
                <a:gd name="connsiteX1" fmla="*/ 128952 w 2758225"/>
                <a:gd name="connsiteY1" fmla="*/ 1881007 h 1925805"/>
                <a:gd name="connsiteX2" fmla="*/ 1861333 w 2758225"/>
                <a:gd name="connsiteY2" fmla="*/ 1893694 h 1925805"/>
                <a:gd name="connsiteX3" fmla="*/ 1811798 w 2758225"/>
                <a:gd name="connsiteY3" fmla="*/ 1623370 h 1925805"/>
                <a:gd name="connsiteX4" fmla="*/ 2674050 w 2758225"/>
                <a:gd name="connsiteY4" fmla="*/ 223545 h 1925805"/>
                <a:gd name="connsiteX5" fmla="*/ 2079142 w 2758225"/>
                <a:gd name="connsiteY5" fmla="*/ 335163 h 1925805"/>
                <a:gd name="connsiteX6" fmla="*/ 2074630 w 2758225"/>
                <a:gd name="connsiteY6" fmla="*/ 425149 h 1925805"/>
                <a:gd name="connsiteX7" fmla="*/ 1932922 w 2758225"/>
                <a:gd name="connsiteY7" fmla="*/ 441947 h 1925805"/>
                <a:gd name="connsiteX8" fmla="*/ 1940020 w 2758225"/>
                <a:gd name="connsiteY8" fmla="*/ 698080 h 1925805"/>
                <a:gd name="connsiteX9" fmla="*/ 1226678 w 2758225"/>
                <a:gd name="connsiteY9" fmla="*/ 313169 h 1925805"/>
                <a:gd name="connsiteX10" fmla="*/ 1130871 w 2758225"/>
                <a:gd name="connsiteY10" fmla="*/ 388515 h 1925805"/>
                <a:gd name="connsiteX11" fmla="*/ 221873 w 2758225"/>
                <a:gd name="connsiteY11" fmla="*/ 0 h 1925805"/>
                <a:gd name="connsiteX0" fmla="*/ 221873 w 2753809"/>
                <a:gd name="connsiteY0" fmla="*/ 0 h 1962926"/>
                <a:gd name="connsiteX1" fmla="*/ 128952 w 2753809"/>
                <a:gd name="connsiteY1" fmla="*/ 1881007 h 1962926"/>
                <a:gd name="connsiteX2" fmla="*/ 1861333 w 2753809"/>
                <a:gd name="connsiteY2" fmla="*/ 1893694 h 1962926"/>
                <a:gd name="connsiteX3" fmla="*/ 1811798 w 2753809"/>
                <a:gd name="connsiteY3" fmla="*/ 1623370 h 1962926"/>
                <a:gd name="connsiteX4" fmla="*/ 2669101 w 2753809"/>
                <a:gd name="connsiteY4" fmla="*/ 357189 h 1962926"/>
                <a:gd name="connsiteX5" fmla="*/ 2079142 w 2753809"/>
                <a:gd name="connsiteY5" fmla="*/ 335163 h 1962926"/>
                <a:gd name="connsiteX6" fmla="*/ 2074630 w 2753809"/>
                <a:gd name="connsiteY6" fmla="*/ 425149 h 1962926"/>
                <a:gd name="connsiteX7" fmla="*/ 1932922 w 2753809"/>
                <a:gd name="connsiteY7" fmla="*/ 441947 h 1962926"/>
                <a:gd name="connsiteX8" fmla="*/ 1940020 w 2753809"/>
                <a:gd name="connsiteY8" fmla="*/ 698080 h 1962926"/>
                <a:gd name="connsiteX9" fmla="*/ 1226678 w 2753809"/>
                <a:gd name="connsiteY9" fmla="*/ 313169 h 1962926"/>
                <a:gd name="connsiteX10" fmla="*/ 1130871 w 2753809"/>
                <a:gd name="connsiteY10" fmla="*/ 388515 h 1962926"/>
                <a:gd name="connsiteX11" fmla="*/ 221873 w 2753809"/>
                <a:gd name="connsiteY11" fmla="*/ 0 h 1962926"/>
                <a:gd name="connsiteX0" fmla="*/ 221873 w 2753809"/>
                <a:gd name="connsiteY0" fmla="*/ 0 h 1952784"/>
                <a:gd name="connsiteX1" fmla="*/ 128952 w 2753809"/>
                <a:gd name="connsiteY1" fmla="*/ 1881007 h 1952784"/>
                <a:gd name="connsiteX2" fmla="*/ 1861333 w 2753809"/>
                <a:gd name="connsiteY2" fmla="*/ 1893694 h 1952784"/>
                <a:gd name="connsiteX3" fmla="*/ 1811798 w 2753809"/>
                <a:gd name="connsiteY3" fmla="*/ 1623370 h 1952784"/>
                <a:gd name="connsiteX4" fmla="*/ 2669101 w 2753809"/>
                <a:gd name="connsiteY4" fmla="*/ 322540 h 1952784"/>
                <a:gd name="connsiteX5" fmla="*/ 2079142 w 2753809"/>
                <a:gd name="connsiteY5" fmla="*/ 335163 h 1952784"/>
                <a:gd name="connsiteX6" fmla="*/ 2074630 w 2753809"/>
                <a:gd name="connsiteY6" fmla="*/ 425149 h 1952784"/>
                <a:gd name="connsiteX7" fmla="*/ 1932922 w 2753809"/>
                <a:gd name="connsiteY7" fmla="*/ 441947 h 1952784"/>
                <a:gd name="connsiteX8" fmla="*/ 1940020 w 2753809"/>
                <a:gd name="connsiteY8" fmla="*/ 698080 h 1952784"/>
                <a:gd name="connsiteX9" fmla="*/ 1226678 w 2753809"/>
                <a:gd name="connsiteY9" fmla="*/ 313169 h 1952784"/>
                <a:gd name="connsiteX10" fmla="*/ 1130871 w 2753809"/>
                <a:gd name="connsiteY10" fmla="*/ 388515 h 1952784"/>
                <a:gd name="connsiteX11" fmla="*/ 221873 w 2753809"/>
                <a:gd name="connsiteY11" fmla="*/ 0 h 1952784"/>
                <a:gd name="connsiteX0" fmla="*/ 221873 w 2753809"/>
                <a:gd name="connsiteY0" fmla="*/ 0 h 1952784"/>
                <a:gd name="connsiteX1" fmla="*/ 128952 w 2753809"/>
                <a:gd name="connsiteY1" fmla="*/ 1881007 h 1952784"/>
                <a:gd name="connsiteX2" fmla="*/ 1861333 w 2753809"/>
                <a:gd name="connsiteY2" fmla="*/ 1893694 h 1952784"/>
                <a:gd name="connsiteX3" fmla="*/ 1811798 w 2753809"/>
                <a:gd name="connsiteY3" fmla="*/ 1623370 h 1952784"/>
                <a:gd name="connsiteX4" fmla="*/ 2669101 w 2753809"/>
                <a:gd name="connsiteY4" fmla="*/ 322540 h 1952784"/>
                <a:gd name="connsiteX5" fmla="*/ 2079142 w 2753809"/>
                <a:gd name="connsiteY5" fmla="*/ 335163 h 1952784"/>
                <a:gd name="connsiteX6" fmla="*/ 2074630 w 2753809"/>
                <a:gd name="connsiteY6" fmla="*/ 425149 h 1952784"/>
                <a:gd name="connsiteX7" fmla="*/ 1932922 w 2753809"/>
                <a:gd name="connsiteY7" fmla="*/ 441947 h 1952784"/>
                <a:gd name="connsiteX8" fmla="*/ 1940020 w 2753809"/>
                <a:gd name="connsiteY8" fmla="*/ 698080 h 1952784"/>
                <a:gd name="connsiteX9" fmla="*/ 1226678 w 2753809"/>
                <a:gd name="connsiteY9" fmla="*/ 313169 h 1952784"/>
                <a:gd name="connsiteX10" fmla="*/ 1130871 w 2753809"/>
                <a:gd name="connsiteY10" fmla="*/ 388515 h 1952784"/>
                <a:gd name="connsiteX11" fmla="*/ 221873 w 2753809"/>
                <a:gd name="connsiteY11" fmla="*/ 0 h 1952784"/>
                <a:gd name="connsiteX0" fmla="*/ 221873 w 2709782"/>
                <a:gd name="connsiteY0" fmla="*/ 0 h 1900716"/>
                <a:gd name="connsiteX1" fmla="*/ 128952 w 2709782"/>
                <a:gd name="connsiteY1" fmla="*/ 1881007 h 1900716"/>
                <a:gd name="connsiteX2" fmla="*/ 1861333 w 2709782"/>
                <a:gd name="connsiteY2" fmla="*/ 1893694 h 1900716"/>
                <a:gd name="connsiteX3" fmla="*/ 1811798 w 2709782"/>
                <a:gd name="connsiteY3" fmla="*/ 1623370 h 1900716"/>
                <a:gd name="connsiteX4" fmla="*/ 2669101 w 2709782"/>
                <a:gd name="connsiteY4" fmla="*/ 322540 h 1900716"/>
                <a:gd name="connsiteX5" fmla="*/ 2079142 w 2709782"/>
                <a:gd name="connsiteY5" fmla="*/ 335163 h 1900716"/>
                <a:gd name="connsiteX6" fmla="*/ 2074630 w 2709782"/>
                <a:gd name="connsiteY6" fmla="*/ 425149 h 1900716"/>
                <a:gd name="connsiteX7" fmla="*/ 1932922 w 2709782"/>
                <a:gd name="connsiteY7" fmla="*/ 441947 h 1900716"/>
                <a:gd name="connsiteX8" fmla="*/ 1940020 w 2709782"/>
                <a:gd name="connsiteY8" fmla="*/ 698080 h 1900716"/>
                <a:gd name="connsiteX9" fmla="*/ 1226678 w 2709782"/>
                <a:gd name="connsiteY9" fmla="*/ 313169 h 1900716"/>
                <a:gd name="connsiteX10" fmla="*/ 1130871 w 2709782"/>
                <a:gd name="connsiteY10" fmla="*/ 388515 h 1900716"/>
                <a:gd name="connsiteX11" fmla="*/ 221873 w 2709782"/>
                <a:gd name="connsiteY11" fmla="*/ 0 h 1900716"/>
                <a:gd name="connsiteX0" fmla="*/ 221873 w 2709782"/>
                <a:gd name="connsiteY0" fmla="*/ 0 h 1900716"/>
                <a:gd name="connsiteX1" fmla="*/ 128952 w 2709782"/>
                <a:gd name="connsiteY1" fmla="*/ 1881007 h 1900716"/>
                <a:gd name="connsiteX2" fmla="*/ 1861333 w 2709782"/>
                <a:gd name="connsiteY2" fmla="*/ 1893694 h 1900716"/>
                <a:gd name="connsiteX3" fmla="*/ 1811798 w 2709782"/>
                <a:gd name="connsiteY3" fmla="*/ 1623370 h 1900716"/>
                <a:gd name="connsiteX4" fmla="*/ 2669101 w 2709782"/>
                <a:gd name="connsiteY4" fmla="*/ 322540 h 1900716"/>
                <a:gd name="connsiteX5" fmla="*/ 2098940 w 2709782"/>
                <a:gd name="connsiteY5" fmla="*/ 340113 h 1900716"/>
                <a:gd name="connsiteX6" fmla="*/ 2074630 w 2709782"/>
                <a:gd name="connsiteY6" fmla="*/ 425149 h 1900716"/>
                <a:gd name="connsiteX7" fmla="*/ 1932922 w 2709782"/>
                <a:gd name="connsiteY7" fmla="*/ 441947 h 1900716"/>
                <a:gd name="connsiteX8" fmla="*/ 1940020 w 2709782"/>
                <a:gd name="connsiteY8" fmla="*/ 698080 h 1900716"/>
                <a:gd name="connsiteX9" fmla="*/ 1226678 w 2709782"/>
                <a:gd name="connsiteY9" fmla="*/ 313169 h 1900716"/>
                <a:gd name="connsiteX10" fmla="*/ 1130871 w 2709782"/>
                <a:gd name="connsiteY10" fmla="*/ 388515 h 1900716"/>
                <a:gd name="connsiteX11" fmla="*/ 221873 w 2709782"/>
                <a:gd name="connsiteY11" fmla="*/ 0 h 1900716"/>
                <a:gd name="connsiteX0" fmla="*/ 221873 w 2709782"/>
                <a:gd name="connsiteY0" fmla="*/ 0 h 1900716"/>
                <a:gd name="connsiteX1" fmla="*/ 128952 w 2709782"/>
                <a:gd name="connsiteY1" fmla="*/ 1881007 h 1900716"/>
                <a:gd name="connsiteX2" fmla="*/ 1861333 w 2709782"/>
                <a:gd name="connsiteY2" fmla="*/ 1893694 h 1900716"/>
                <a:gd name="connsiteX3" fmla="*/ 1811798 w 2709782"/>
                <a:gd name="connsiteY3" fmla="*/ 1623370 h 1900716"/>
                <a:gd name="connsiteX4" fmla="*/ 2669101 w 2709782"/>
                <a:gd name="connsiteY4" fmla="*/ 322540 h 1900716"/>
                <a:gd name="connsiteX5" fmla="*/ 2098940 w 2709782"/>
                <a:gd name="connsiteY5" fmla="*/ 340113 h 1900716"/>
                <a:gd name="connsiteX6" fmla="*/ 2104328 w 2709782"/>
                <a:gd name="connsiteY6" fmla="*/ 266756 h 1900716"/>
                <a:gd name="connsiteX7" fmla="*/ 1932922 w 2709782"/>
                <a:gd name="connsiteY7" fmla="*/ 441947 h 1900716"/>
                <a:gd name="connsiteX8" fmla="*/ 1940020 w 2709782"/>
                <a:gd name="connsiteY8" fmla="*/ 698080 h 1900716"/>
                <a:gd name="connsiteX9" fmla="*/ 1226678 w 2709782"/>
                <a:gd name="connsiteY9" fmla="*/ 313169 h 1900716"/>
                <a:gd name="connsiteX10" fmla="*/ 1130871 w 2709782"/>
                <a:gd name="connsiteY10" fmla="*/ 388515 h 1900716"/>
                <a:gd name="connsiteX11" fmla="*/ 221873 w 2709782"/>
                <a:gd name="connsiteY11" fmla="*/ 0 h 1900716"/>
                <a:gd name="connsiteX0" fmla="*/ 221873 w 2709782"/>
                <a:gd name="connsiteY0" fmla="*/ 0 h 1900716"/>
                <a:gd name="connsiteX1" fmla="*/ 128952 w 2709782"/>
                <a:gd name="connsiteY1" fmla="*/ 1881007 h 1900716"/>
                <a:gd name="connsiteX2" fmla="*/ 1861333 w 2709782"/>
                <a:gd name="connsiteY2" fmla="*/ 1893694 h 1900716"/>
                <a:gd name="connsiteX3" fmla="*/ 1811798 w 2709782"/>
                <a:gd name="connsiteY3" fmla="*/ 1623370 h 1900716"/>
                <a:gd name="connsiteX4" fmla="*/ 2669101 w 2709782"/>
                <a:gd name="connsiteY4" fmla="*/ 322540 h 1900716"/>
                <a:gd name="connsiteX5" fmla="*/ 2098940 w 2709782"/>
                <a:gd name="connsiteY5" fmla="*/ 340113 h 1900716"/>
                <a:gd name="connsiteX6" fmla="*/ 2104328 w 2709782"/>
                <a:gd name="connsiteY6" fmla="*/ 266756 h 1900716"/>
                <a:gd name="connsiteX7" fmla="*/ 1987370 w 2709782"/>
                <a:gd name="connsiteY7" fmla="*/ 283554 h 1900716"/>
                <a:gd name="connsiteX8" fmla="*/ 1940020 w 2709782"/>
                <a:gd name="connsiteY8" fmla="*/ 698080 h 1900716"/>
                <a:gd name="connsiteX9" fmla="*/ 1226678 w 2709782"/>
                <a:gd name="connsiteY9" fmla="*/ 313169 h 1900716"/>
                <a:gd name="connsiteX10" fmla="*/ 1130871 w 2709782"/>
                <a:gd name="connsiteY10" fmla="*/ 388515 h 1900716"/>
                <a:gd name="connsiteX11" fmla="*/ 221873 w 2709782"/>
                <a:gd name="connsiteY11" fmla="*/ 0 h 1900716"/>
                <a:gd name="connsiteX0" fmla="*/ 221873 w 2709782"/>
                <a:gd name="connsiteY0" fmla="*/ 0 h 1900716"/>
                <a:gd name="connsiteX1" fmla="*/ 128952 w 2709782"/>
                <a:gd name="connsiteY1" fmla="*/ 1881007 h 1900716"/>
                <a:gd name="connsiteX2" fmla="*/ 1861333 w 2709782"/>
                <a:gd name="connsiteY2" fmla="*/ 1893694 h 1900716"/>
                <a:gd name="connsiteX3" fmla="*/ 1811798 w 2709782"/>
                <a:gd name="connsiteY3" fmla="*/ 1623370 h 1900716"/>
                <a:gd name="connsiteX4" fmla="*/ 2669101 w 2709782"/>
                <a:gd name="connsiteY4" fmla="*/ 322540 h 1900716"/>
                <a:gd name="connsiteX5" fmla="*/ 2098940 w 2709782"/>
                <a:gd name="connsiteY5" fmla="*/ 340113 h 1900716"/>
                <a:gd name="connsiteX6" fmla="*/ 2104328 w 2709782"/>
                <a:gd name="connsiteY6" fmla="*/ 266756 h 1900716"/>
                <a:gd name="connsiteX7" fmla="*/ 1987370 w 2709782"/>
                <a:gd name="connsiteY7" fmla="*/ 283554 h 1900716"/>
                <a:gd name="connsiteX8" fmla="*/ 2009316 w 2709782"/>
                <a:gd name="connsiteY8" fmla="*/ 717879 h 1900716"/>
                <a:gd name="connsiteX9" fmla="*/ 1226678 w 2709782"/>
                <a:gd name="connsiteY9" fmla="*/ 313169 h 1900716"/>
                <a:gd name="connsiteX10" fmla="*/ 1130871 w 2709782"/>
                <a:gd name="connsiteY10" fmla="*/ 388515 h 1900716"/>
                <a:gd name="connsiteX11" fmla="*/ 221873 w 2709782"/>
                <a:gd name="connsiteY11" fmla="*/ 0 h 1900716"/>
                <a:gd name="connsiteX0" fmla="*/ 221873 w 2709782"/>
                <a:gd name="connsiteY0" fmla="*/ 0 h 1900716"/>
                <a:gd name="connsiteX1" fmla="*/ 128952 w 2709782"/>
                <a:gd name="connsiteY1" fmla="*/ 1881007 h 1900716"/>
                <a:gd name="connsiteX2" fmla="*/ 1861333 w 2709782"/>
                <a:gd name="connsiteY2" fmla="*/ 1893694 h 1900716"/>
                <a:gd name="connsiteX3" fmla="*/ 1811798 w 2709782"/>
                <a:gd name="connsiteY3" fmla="*/ 1623370 h 1900716"/>
                <a:gd name="connsiteX4" fmla="*/ 2669101 w 2709782"/>
                <a:gd name="connsiteY4" fmla="*/ 322540 h 1900716"/>
                <a:gd name="connsiteX5" fmla="*/ 2098940 w 2709782"/>
                <a:gd name="connsiteY5" fmla="*/ 340113 h 1900716"/>
                <a:gd name="connsiteX6" fmla="*/ 2104328 w 2709782"/>
                <a:gd name="connsiteY6" fmla="*/ 266756 h 1900716"/>
                <a:gd name="connsiteX7" fmla="*/ 1987370 w 2709782"/>
                <a:gd name="connsiteY7" fmla="*/ 283554 h 1900716"/>
                <a:gd name="connsiteX8" fmla="*/ 2029115 w 2709782"/>
                <a:gd name="connsiteY8" fmla="*/ 861422 h 1900716"/>
                <a:gd name="connsiteX9" fmla="*/ 1226678 w 2709782"/>
                <a:gd name="connsiteY9" fmla="*/ 313169 h 1900716"/>
                <a:gd name="connsiteX10" fmla="*/ 1130871 w 2709782"/>
                <a:gd name="connsiteY10" fmla="*/ 388515 h 1900716"/>
                <a:gd name="connsiteX11" fmla="*/ 221873 w 2709782"/>
                <a:gd name="connsiteY11" fmla="*/ 0 h 1900716"/>
                <a:gd name="connsiteX0" fmla="*/ 221873 w 2709782"/>
                <a:gd name="connsiteY0" fmla="*/ 0 h 1900716"/>
                <a:gd name="connsiteX1" fmla="*/ 128952 w 2709782"/>
                <a:gd name="connsiteY1" fmla="*/ 1881007 h 1900716"/>
                <a:gd name="connsiteX2" fmla="*/ 1861333 w 2709782"/>
                <a:gd name="connsiteY2" fmla="*/ 1893694 h 1900716"/>
                <a:gd name="connsiteX3" fmla="*/ 1811798 w 2709782"/>
                <a:gd name="connsiteY3" fmla="*/ 1623370 h 1900716"/>
                <a:gd name="connsiteX4" fmla="*/ 2669101 w 2709782"/>
                <a:gd name="connsiteY4" fmla="*/ 322540 h 1900716"/>
                <a:gd name="connsiteX5" fmla="*/ 2098940 w 2709782"/>
                <a:gd name="connsiteY5" fmla="*/ 340113 h 1900716"/>
                <a:gd name="connsiteX6" fmla="*/ 2104328 w 2709782"/>
                <a:gd name="connsiteY6" fmla="*/ 266756 h 1900716"/>
                <a:gd name="connsiteX7" fmla="*/ 1987370 w 2709782"/>
                <a:gd name="connsiteY7" fmla="*/ 283554 h 1900716"/>
                <a:gd name="connsiteX8" fmla="*/ 2029115 w 2709782"/>
                <a:gd name="connsiteY8" fmla="*/ 861422 h 1900716"/>
                <a:gd name="connsiteX9" fmla="*/ 1665772 w 2709782"/>
                <a:gd name="connsiteY9" fmla="*/ 522224 h 1900716"/>
                <a:gd name="connsiteX10" fmla="*/ 1226678 w 2709782"/>
                <a:gd name="connsiteY10" fmla="*/ 313169 h 1900716"/>
                <a:gd name="connsiteX11" fmla="*/ 1130871 w 2709782"/>
                <a:gd name="connsiteY11" fmla="*/ 388515 h 1900716"/>
                <a:gd name="connsiteX12" fmla="*/ 221873 w 2709782"/>
                <a:gd name="connsiteY12" fmla="*/ 0 h 1900716"/>
                <a:gd name="connsiteX0" fmla="*/ 221873 w 2709782"/>
                <a:gd name="connsiteY0" fmla="*/ 0 h 1900716"/>
                <a:gd name="connsiteX1" fmla="*/ 128952 w 2709782"/>
                <a:gd name="connsiteY1" fmla="*/ 1881007 h 1900716"/>
                <a:gd name="connsiteX2" fmla="*/ 1861333 w 2709782"/>
                <a:gd name="connsiteY2" fmla="*/ 1893694 h 1900716"/>
                <a:gd name="connsiteX3" fmla="*/ 1811798 w 2709782"/>
                <a:gd name="connsiteY3" fmla="*/ 1623370 h 1900716"/>
                <a:gd name="connsiteX4" fmla="*/ 2669101 w 2709782"/>
                <a:gd name="connsiteY4" fmla="*/ 322540 h 1900716"/>
                <a:gd name="connsiteX5" fmla="*/ 2098940 w 2709782"/>
                <a:gd name="connsiteY5" fmla="*/ 340113 h 1900716"/>
                <a:gd name="connsiteX6" fmla="*/ 2104328 w 2709782"/>
                <a:gd name="connsiteY6" fmla="*/ 266756 h 1900716"/>
                <a:gd name="connsiteX7" fmla="*/ 1987370 w 2709782"/>
                <a:gd name="connsiteY7" fmla="*/ 283554 h 1900716"/>
                <a:gd name="connsiteX8" fmla="*/ 2029115 w 2709782"/>
                <a:gd name="connsiteY8" fmla="*/ 861422 h 1900716"/>
                <a:gd name="connsiteX9" fmla="*/ 1546978 w 2709782"/>
                <a:gd name="connsiteY9" fmla="*/ 447977 h 1900716"/>
                <a:gd name="connsiteX10" fmla="*/ 1226678 w 2709782"/>
                <a:gd name="connsiteY10" fmla="*/ 313169 h 1900716"/>
                <a:gd name="connsiteX11" fmla="*/ 1130871 w 2709782"/>
                <a:gd name="connsiteY11" fmla="*/ 388515 h 1900716"/>
                <a:gd name="connsiteX12" fmla="*/ 221873 w 2709782"/>
                <a:gd name="connsiteY12" fmla="*/ 0 h 1900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09782" h="1900716">
                  <a:moveTo>
                    <a:pt x="221873" y="0"/>
                  </a:moveTo>
                  <a:cubicBezTo>
                    <a:pt x="-257552" y="739775"/>
                    <a:pt x="200156" y="1655049"/>
                    <a:pt x="128952" y="1881007"/>
                  </a:cubicBezTo>
                  <a:lnTo>
                    <a:pt x="1861333" y="1893694"/>
                  </a:lnTo>
                  <a:cubicBezTo>
                    <a:pt x="1851421" y="1767288"/>
                    <a:pt x="1821710" y="1749776"/>
                    <a:pt x="1811798" y="1623370"/>
                  </a:cubicBezTo>
                  <a:cubicBezTo>
                    <a:pt x="2488388" y="2190050"/>
                    <a:pt x="2833837" y="1950617"/>
                    <a:pt x="2669101" y="322540"/>
                  </a:cubicBezTo>
                  <a:cubicBezTo>
                    <a:pt x="2260425" y="300724"/>
                    <a:pt x="2236145" y="330814"/>
                    <a:pt x="2098940" y="340113"/>
                  </a:cubicBezTo>
                  <a:cubicBezTo>
                    <a:pt x="2090924" y="281495"/>
                    <a:pt x="2127627" y="315574"/>
                    <a:pt x="2104328" y="266756"/>
                  </a:cubicBezTo>
                  <a:cubicBezTo>
                    <a:pt x="2038744" y="265508"/>
                    <a:pt x="2090026" y="262329"/>
                    <a:pt x="1987370" y="283554"/>
                  </a:cubicBezTo>
                  <a:cubicBezTo>
                    <a:pt x="1973922" y="463120"/>
                    <a:pt x="2019590" y="604247"/>
                    <a:pt x="2029115" y="861422"/>
                  </a:cubicBezTo>
                  <a:cubicBezTo>
                    <a:pt x="1974690" y="912750"/>
                    <a:pt x="1680717" y="539352"/>
                    <a:pt x="1546978" y="447977"/>
                  </a:cubicBezTo>
                  <a:cubicBezTo>
                    <a:pt x="1413239" y="356602"/>
                    <a:pt x="1315003" y="347003"/>
                    <a:pt x="1226678" y="313169"/>
                  </a:cubicBezTo>
                  <a:cubicBezTo>
                    <a:pt x="1226550" y="434700"/>
                    <a:pt x="1264864" y="504137"/>
                    <a:pt x="1130871" y="388515"/>
                  </a:cubicBezTo>
                  <a:cubicBezTo>
                    <a:pt x="766733" y="297358"/>
                    <a:pt x="654943" y="201789"/>
                    <a:pt x="22187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1289773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496050"/>
            <a:ext cx="12192000" cy="361950"/>
          </a:xfrm>
          <a:prstGeom prst="rect">
            <a:avLst/>
          </a:prstGeom>
          <a:solidFill>
            <a:srgbClr val="00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874713" y="1943101"/>
            <a:ext cx="5132387" cy="1704974"/>
            <a:chOff x="874713" y="1943101"/>
            <a:chExt cx="5132387" cy="1704974"/>
          </a:xfrm>
        </p:grpSpPr>
        <p:grpSp>
          <p:nvGrpSpPr>
            <p:cNvPr id="8" name="组合 7"/>
            <p:cNvGrpSpPr/>
            <p:nvPr/>
          </p:nvGrpSpPr>
          <p:grpSpPr>
            <a:xfrm>
              <a:off x="874713" y="1943101"/>
              <a:ext cx="5132387" cy="1704974"/>
              <a:chOff x="874713" y="1752601"/>
              <a:chExt cx="5132387" cy="1704974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874713" y="1752601"/>
                <a:ext cx="5132387" cy="1704974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3" name="椭圆 8"/>
              <p:cNvSpPr/>
              <p:nvPr/>
            </p:nvSpPr>
            <p:spPr>
              <a:xfrm>
                <a:off x="5200650" y="1991396"/>
                <a:ext cx="586015" cy="514075"/>
              </a:xfrm>
              <a:custGeom>
                <a:avLst/>
                <a:gdLst>
                  <a:gd name="connsiteX0" fmla="*/ 352921 w 607646"/>
                  <a:gd name="connsiteY0" fmla="*/ 457945 h 533051"/>
                  <a:gd name="connsiteX1" fmla="*/ 342979 w 607646"/>
                  <a:gd name="connsiteY1" fmla="*/ 462170 h 533051"/>
                  <a:gd name="connsiteX2" fmla="*/ 338854 w 607646"/>
                  <a:gd name="connsiteY2" fmla="*/ 472100 h 533051"/>
                  <a:gd name="connsiteX3" fmla="*/ 342979 w 607646"/>
                  <a:gd name="connsiteY3" fmla="*/ 482029 h 533051"/>
                  <a:gd name="connsiteX4" fmla="*/ 352921 w 607646"/>
                  <a:gd name="connsiteY4" fmla="*/ 486149 h 533051"/>
                  <a:gd name="connsiteX5" fmla="*/ 362863 w 607646"/>
                  <a:gd name="connsiteY5" fmla="*/ 482029 h 533051"/>
                  <a:gd name="connsiteX6" fmla="*/ 366987 w 607646"/>
                  <a:gd name="connsiteY6" fmla="*/ 472100 h 533051"/>
                  <a:gd name="connsiteX7" fmla="*/ 362863 w 607646"/>
                  <a:gd name="connsiteY7" fmla="*/ 462170 h 533051"/>
                  <a:gd name="connsiteX8" fmla="*/ 352921 w 607646"/>
                  <a:gd name="connsiteY8" fmla="*/ 457945 h 533051"/>
                  <a:gd name="connsiteX9" fmla="*/ 438485 w 607646"/>
                  <a:gd name="connsiteY9" fmla="*/ 375972 h 533051"/>
                  <a:gd name="connsiteX10" fmla="*/ 431081 w 607646"/>
                  <a:gd name="connsiteY10" fmla="*/ 379141 h 533051"/>
                  <a:gd name="connsiteX11" fmla="*/ 372699 w 607646"/>
                  <a:gd name="connsiteY11" fmla="*/ 437346 h 533051"/>
                  <a:gd name="connsiteX12" fmla="*/ 369632 w 607646"/>
                  <a:gd name="connsiteY12" fmla="*/ 444846 h 533051"/>
                  <a:gd name="connsiteX13" fmla="*/ 372699 w 607646"/>
                  <a:gd name="connsiteY13" fmla="*/ 452346 h 533051"/>
                  <a:gd name="connsiteX14" fmla="*/ 380208 w 607646"/>
                  <a:gd name="connsiteY14" fmla="*/ 455409 h 533051"/>
                  <a:gd name="connsiteX15" fmla="*/ 387612 w 607646"/>
                  <a:gd name="connsiteY15" fmla="*/ 452346 h 533051"/>
                  <a:gd name="connsiteX16" fmla="*/ 445994 w 607646"/>
                  <a:gd name="connsiteY16" fmla="*/ 394035 h 533051"/>
                  <a:gd name="connsiteX17" fmla="*/ 449062 w 607646"/>
                  <a:gd name="connsiteY17" fmla="*/ 386535 h 533051"/>
                  <a:gd name="connsiteX18" fmla="*/ 445994 w 607646"/>
                  <a:gd name="connsiteY18" fmla="*/ 379141 h 533051"/>
                  <a:gd name="connsiteX19" fmla="*/ 438485 w 607646"/>
                  <a:gd name="connsiteY19" fmla="*/ 375972 h 533051"/>
                  <a:gd name="connsiteX20" fmla="*/ 534943 w 607646"/>
                  <a:gd name="connsiteY20" fmla="*/ 217624 h 533051"/>
                  <a:gd name="connsiteX21" fmla="*/ 553981 w 607646"/>
                  <a:gd name="connsiteY21" fmla="*/ 225547 h 533051"/>
                  <a:gd name="connsiteX22" fmla="*/ 554404 w 607646"/>
                  <a:gd name="connsiteY22" fmla="*/ 225969 h 533051"/>
                  <a:gd name="connsiteX23" fmla="*/ 556520 w 607646"/>
                  <a:gd name="connsiteY23" fmla="*/ 230934 h 533051"/>
                  <a:gd name="connsiteX24" fmla="*/ 554510 w 607646"/>
                  <a:gd name="connsiteY24" fmla="*/ 235899 h 533051"/>
                  <a:gd name="connsiteX25" fmla="*/ 524050 w 607646"/>
                  <a:gd name="connsiteY25" fmla="*/ 266322 h 533051"/>
                  <a:gd name="connsiteX26" fmla="*/ 516752 w 607646"/>
                  <a:gd name="connsiteY26" fmla="*/ 283752 h 533051"/>
                  <a:gd name="connsiteX27" fmla="*/ 524050 w 607646"/>
                  <a:gd name="connsiteY27" fmla="*/ 301182 h 533051"/>
                  <a:gd name="connsiteX28" fmla="*/ 541501 w 607646"/>
                  <a:gd name="connsiteY28" fmla="*/ 308365 h 533051"/>
                  <a:gd name="connsiteX29" fmla="*/ 558952 w 607646"/>
                  <a:gd name="connsiteY29" fmla="*/ 301182 h 533051"/>
                  <a:gd name="connsiteX30" fmla="*/ 589413 w 607646"/>
                  <a:gd name="connsiteY30" fmla="*/ 270759 h 533051"/>
                  <a:gd name="connsiteX31" fmla="*/ 594384 w 607646"/>
                  <a:gd name="connsiteY31" fmla="*/ 268752 h 533051"/>
                  <a:gd name="connsiteX32" fmla="*/ 599355 w 607646"/>
                  <a:gd name="connsiteY32" fmla="*/ 270759 h 533051"/>
                  <a:gd name="connsiteX33" fmla="*/ 599778 w 607646"/>
                  <a:gd name="connsiteY33" fmla="*/ 271181 h 533051"/>
                  <a:gd name="connsiteX34" fmla="*/ 606758 w 607646"/>
                  <a:gd name="connsiteY34" fmla="*/ 297168 h 533051"/>
                  <a:gd name="connsiteX35" fmla="*/ 590047 w 607646"/>
                  <a:gd name="connsiteY35" fmla="*/ 359704 h 533051"/>
                  <a:gd name="connsiteX36" fmla="*/ 571010 w 607646"/>
                  <a:gd name="connsiteY36" fmla="*/ 378612 h 533051"/>
                  <a:gd name="connsiteX37" fmla="*/ 570798 w 607646"/>
                  <a:gd name="connsiteY37" fmla="*/ 378718 h 533051"/>
                  <a:gd name="connsiteX38" fmla="*/ 501627 w 607646"/>
                  <a:gd name="connsiteY38" fmla="*/ 395303 h 533051"/>
                  <a:gd name="connsiteX39" fmla="*/ 377987 w 607646"/>
                  <a:gd name="connsiteY39" fmla="*/ 518790 h 533051"/>
                  <a:gd name="connsiteX40" fmla="*/ 343507 w 607646"/>
                  <a:gd name="connsiteY40" fmla="*/ 533051 h 533051"/>
                  <a:gd name="connsiteX41" fmla="*/ 309028 w 607646"/>
                  <a:gd name="connsiteY41" fmla="*/ 518790 h 533051"/>
                  <a:gd name="connsiteX42" fmla="*/ 306066 w 607646"/>
                  <a:gd name="connsiteY42" fmla="*/ 515833 h 533051"/>
                  <a:gd name="connsiteX43" fmla="*/ 291788 w 607646"/>
                  <a:gd name="connsiteY43" fmla="*/ 481501 h 533051"/>
                  <a:gd name="connsiteX44" fmla="*/ 306066 w 607646"/>
                  <a:gd name="connsiteY44" fmla="*/ 447064 h 533051"/>
                  <a:gd name="connsiteX45" fmla="*/ 429707 w 607646"/>
                  <a:gd name="connsiteY45" fmla="*/ 323576 h 533051"/>
                  <a:gd name="connsiteX46" fmla="*/ 446418 w 607646"/>
                  <a:gd name="connsiteY46" fmla="*/ 254491 h 533051"/>
                  <a:gd name="connsiteX47" fmla="*/ 446418 w 607646"/>
                  <a:gd name="connsiteY47" fmla="*/ 254280 h 533051"/>
                  <a:gd name="connsiteX48" fmla="*/ 465455 w 607646"/>
                  <a:gd name="connsiteY48" fmla="*/ 235265 h 533051"/>
                  <a:gd name="connsiteX49" fmla="*/ 527963 w 607646"/>
                  <a:gd name="connsiteY49" fmla="*/ 218575 h 533051"/>
                  <a:gd name="connsiteX50" fmla="*/ 534943 w 607646"/>
                  <a:gd name="connsiteY50" fmla="*/ 217624 h 533051"/>
                  <a:gd name="connsiteX51" fmla="*/ 253873 w 607646"/>
                  <a:gd name="connsiteY51" fmla="*/ 140927 h 533051"/>
                  <a:gd name="connsiteX52" fmla="*/ 141005 w 607646"/>
                  <a:gd name="connsiteY52" fmla="*/ 253542 h 533051"/>
                  <a:gd name="connsiteX53" fmla="*/ 253873 w 607646"/>
                  <a:gd name="connsiteY53" fmla="*/ 366262 h 533051"/>
                  <a:gd name="connsiteX54" fmla="*/ 366741 w 607646"/>
                  <a:gd name="connsiteY54" fmla="*/ 253542 h 533051"/>
                  <a:gd name="connsiteX55" fmla="*/ 253873 w 607646"/>
                  <a:gd name="connsiteY55" fmla="*/ 140927 h 533051"/>
                  <a:gd name="connsiteX56" fmla="*/ 232929 w 607646"/>
                  <a:gd name="connsiteY56" fmla="*/ 0 h 533051"/>
                  <a:gd name="connsiteX57" fmla="*/ 274818 w 607646"/>
                  <a:gd name="connsiteY57" fmla="*/ 0 h 533051"/>
                  <a:gd name="connsiteX58" fmla="*/ 316918 w 607646"/>
                  <a:gd name="connsiteY58" fmla="*/ 42045 h 533051"/>
                  <a:gd name="connsiteX59" fmla="*/ 316918 w 607646"/>
                  <a:gd name="connsiteY59" fmla="*/ 55885 h 533051"/>
                  <a:gd name="connsiteX60" fmla="*/ 349287 w 607646"/>
                  <a:gd name="connsiteY60" fmla="*/ 69301 h 533051"/>
                  <a:gd name="connsiteX61" fmla="*/ 359125 w 607646"/>
                  <a:gd name="connsiteY61" fmla="*/ 59476 h 533051"/>
                  <a:gd name="connsiteX62" fmla="*/ 388849 w 607646"/>
                  <a:gd name="connsiteY62" fmla="*/ 47222 h 533051"/>
                  <a:gd name="connsiteX63" fmla="*/ 418574 w 607646"/>
                  <a:gd name="connsiteY63" fmla="*/ 59476 h 533051"/>
                  <a:gd name="connsiteX64" fmla="*/ 448192 w 607646"/>
                  <a:gd name="connsiteY64" fmla="*/ 89162 h 533051"/>
                  <a:gd name="connsiteX65" fmla="*/ 448192 w 607646"/>
                  <a:gd name="connsiteY65" fmla="*/ 148533 h 533051"/>
                  <a:gd name="connsiteX66" fmla="*/ 438460 w 607646"/>
                  <a:gd name="connsiteY66" fmla="*/ 158252 h 533051"/>
                  <a:gd name="connsiteX67" fmla="*/ 451789 w 607646"/>
                  <a:gd name="connsiteY67" fmla="*/ 190684 h 533051"/>
                  <a:gd name="connsiteX68" fmla="*/ 465752 w 607646"/>
                  <a:gd name="connsiteY68" fmla="*/ 190684 h 533051"/>
                  <a:gd name="connsiteX69" fmla="*/ 497909 w 607646"/>
                  <a:gd name="connsiteY69" fmla="*/ 205685 h 533051"/>
                  <a:gd name="connsiteX70" fmla="*/ 450837 w 607646"/>
                  <a:gd name="connsiteY70" fmla="*/ 218257 h 533051"/>
                  <a:gd name="connsiteX71" fmla="*/ 419420 w 607646"/>
                  <a:gd name="connsiteY71" fmla="*/ 249739 h 533051"/>
                  <a:gd name="connsiteX72" fmla="*/ 419208 w 607646"/>
                  <a:gd name="connsiteY72" fmla="*/ 250372 h 533051"/>
                  <a:gd name="connsiteX73" fmla="*/ 403764 w 607646"/>
                  <a:gd name="connsiteY73" fmla="*/ 314603 h 533051"/>
                  <a:gd name="connsiteX74" fmla="*/ 283598 w 607646"/>
                  <a:gd name="connsiteY74" fmla="*/ 434613 h 533051"/>
                  <a:gd name="connsiteX75" fmla="*/ 264134 w 607646"/>
                  <a:gd name="connsiteY75" fmla="*/ 481518 h 533051"/>
                  <a:gd name="connsiteX76" fmla="*/ 269317 w 607646"/>
                  <a:gd name="connsiteY76" fmla="*/ 507083 h 533051"/>
                  <a:gd name="connsiteX77" fmla="*/ 232929 w 607646"/>
                  <a:gd name="connsiteY77" fmla="*/ 507083 h 533051"/>
                  <a:gd name="connsiteX78" fmla="*/ 190828 w 607646"/>
                  <a:gd name="connsiteY78" fmla="*/ 465143 h 533051"/>
                  <a:gd name="connsiteX79" fmla="*/ 190828 w 607646"/>
                  <a:gd name="connsiteY79" fmla="*/ 451304 h 533051"/>
                  <a:gd name="connsiteX80" fmla="*/ 158459 w 607646"/>
                  <a:gd name="connsiteY80" fmla="*/ 437888 h 533051"/>
                  <a:gd name="connsiteX81" fmla="*/ 148622 w 607646"/>
                  <a:gd name="connsiteY81" fmla="*/ 447712 h 533051"/>
                  <a:gd name="connsiteX82" fmla="*/ 118897 w 607646"/>
                  <a:gd name="connsiteY82" fmla="*/ 459967 h 533051"/>
                  <a:gd name="connsiteX83" fmla="*/ 89173 w 607646"/>
                  <a:gd name="connsiteY83" fmla="*/ 447712 h 533051"/>
                  <a:gd name="connsiteX84" fmla="*/ 59554 w 607646"/>
                  <a:gd name="connsiteY84" fmla="*/ 418027 h 533051"/>
                  <a:gd name="connsiteX85" fmla="*/ 59554 w 607646"/>
                  <a:gd name="connsiteY85" fmla="*/ 358656 h 533051"/>
                  <a:gd name="connsiteX86" fmla="*/ 69286 w 607646"/>
                  <a:gd name="connsiteY86" fmla="*/ 348831 h 533051"/>
                  <a:gd name="connsiteX87" fmla="*/ 55958 w 607646"/>
                  <a:gd name="connsiteY87" fmla="*/ 316505 h 533051"/>
                  <a:gd name="connsiteX88" fmla="*/ 41995 w 607646"/>
                  <a:gd name="connsiteY88" fmla="*/ 316505 h 533051"/>
                  <a:gd name="connsiteX89" fmla="*/ 0 w 607646"/>
                  <a:gd name="connsiteY89" fmla="*/ 274565 h 533051"/>
                  <a:gd name="connsiteX90" fmla="*/ 0 w 607646"/>
                  <a:gd name="connsiteY90" fmla="*/ 232625 h 533051"/>
                  <a:gd name="connsiteX91" fmla="*/ 41995 w 607646"/>
                  <a:gd name="connsiteY91" fmla="*/ 190684 h 533051"/>
                  <a:gd name="connsiteX92" fmla="*/ 55958 w 607646"/>
                  <a:gd name="connsiteY92" fmla="*/ 190684 h 533051"/>
                  <a:gd name="connsiteX93" fmla="*/ 69286 w 607646"/>
                  <a:gd name="connsiteY93" fmla="*/ 158252 h 533051"/>
                  <a:gd name="connsiteX94" fmla="*/ 59554 w 607646"/>
                  <a:gd name="connsiteY94" fmla="*/ 148533 h 533051"/>
                  <a:gd name="connsiteX95" fmla="*/ 59554 w 607646"/>
                  <a:gd name="connsiteY95" fmla="*/ 89162 h 533051"/>
                  <a:gd name="connsiteX96" fmla="*/ 89173 w 607646"/>
                  <a:gd name="connsiteY96" fmla="*/ 59476 h 533051"/>
                  <a:gd name="connsiteX97" fmla="*/ 118897 w 607646"/>
                  <a:gd name="connsiteY97" fmla="*/ 47222 h 533051"/>
                  <a:gd name="connsiteX98" fmla="*/ 148622 w 607646"/>
                  <a:gd name="connsiteY98" fmla="*/ 59476 h 533051"/>
                  <a:gd name="connsiteX99" fmla="*/ 158459 w 607646"/>
                  <a:gd name="connsiteY99" fmla="*/ 69301 h 533051"/>
                  <a:gd name="connsiteX100" fmla="*/ 190828 w 607646"/>
                  <a:gd name="connsiteY100" fmla="*/ 55885 h 533051"/>
                  <a:gd name="connsiteX101" fmla="*/ 190828 w 607646"/>
                  <a:gd name="connsiteY101" fmla="*/ 42045 h 533051"/>
                  <a:gd name="connsiteX102" fmla="*/ 232929 w 607646"/>
                  <a:gd name="connsiteY102" fmla="*/ 0 h 53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607646" h="533051">
                    <a:moveTo>
                      <a:pt x="352921" y="457945"/>
                    </a:moveTo>
                    <a:cubicBezTo>
                      <a:pt x="349113" y="457945"/>
                      <a:pt x="345623" y="459423"/>
                      <a:pt x="342979" y="462170"/>
                    </a:cubicBezTo>
                    <a:cubicBezTo>
                      <a:pt x="340229" y="464811"/>
                      <a:pt x="338854" y="468297"/>
                      <a:pt x="338854" y="472100"/>
                    </a:cubicBezTo>
                    <a:cubicBezTo>
                      <a:pt x="338854" y="475797"/>
                      <a:pt x="340229" y="479389"/>
                      <a:pt x="342979" y="482029"/>
                    </a:cubicBezTo>
                    <a:cubicBezTo>
                      <a:pt x="345623" y="484670"/>
                      <a:pt x="349113" y="486149"/>
                      <a:pt x="352921" y="486149"/>
                    </a:cubicBezTo>
                    <a:cubicBezTo>
                      <a:pt x="356622" y="486149"/>
                      <a:pt x="360218" y="484670"/>
                      <a:pt x="362863" y="482029"/>
                    </a:cubicBezTo>
                    <a:cubicBezTo>
                      <a:pt x="365507" y="479389"/>
                      <a:pt x="366987" y="475797"/>
                      <a:pt x="366987" y="472100"/>
                    </a:cubicBezTo>
                    <a:cubicBezTo>
                      <a:pt x="366987" y="468297"/>
                      <a:pt x="365507" y="464811"/>
                      <a:pt x="362863" y="462170"/>
                    </a:cubicBezTo>
                    <a:cubicBezTo>
                      <a:pt x="360218" y="459423"/>
                      <a:pt x="356622" y="457945"/>
                      <a:pt x="352921" y="457945"/>
                    </a:cubicBezTo>
                    <a:close/>
                    <a:moveTo>
                      <a:pt x="438485" y="375972"/>
                    </a:moveTo>
                    <a:cubicBezTo>
                      <a:pt x="435735" y="375972"/>
                      <a:pt x="432985" y="377134"/>
                      <a:pt x="431081" y="379141"/>
                    </a:cubicBezTo>
                    <a:lnTo>
                      <a:pt x="372699" y="437346"/>
                    </a:lnTo>
                    <a:cubicBezTo>
                      <a:pt x="370689" y="439353"/>
                      <a:pt x="369632" y="441994"/>
                      <a:pt x="369632" y="444846"/>
                    </a:cubicBezTo>
                    <a:cubicBezTo>
                      <a:pt x="369632" y="447698"/>
                      <a:pt x="370689" y="450339"/>
                      <a:pt x="372699" y="452346"/>
                    </a:cubicBezTo>
                    <a:cubicBezTo>
                      <a:pt x="374708" y="454353"/>
                      <a:pt x="377352" y="455409"/>
                      <a:pt x="380208" y="455409"/>
                    </a:cubicBezTo>
                    <a:cubicBezTo>
                      <a:pt x="382958" y="455409"/>
                      <a:pt x="385602" y="454353"/>
                      <a:pt x="387612" y="452346"/>
                    </a:cubicBezTo>
                    <a:lnTo>
                      <a:pt x="445994" y="394035"/>
                    </a:lnTo>
                    <a:cubicBezTo>
                      <a:pt x="448004" y="392028"/>
                      <a:pt x="449062" y="389387"/>
                      <a:pt x="449062" y="386535"/>
                    </a:cubicBezTo>
                    <a:cubicBezTo>
                      <a:pt x="449062" y="383789"/>
                      <a:pt x="448004" y="381148"/>
                      <a:pt x="445994" y="379141"/>
                    </a:cubicBezTo>
                    <a:cubicBezTo>
                      <a:pt x="443985" y="377134"/>
                      <a:pt x="441341" y="375972"/>
                      <a:pt x="438485" y="375972"/>
                    </a:cubicBezTo>
                    <a:close/>
                    <a:moveTo>
                      <a:pt x="534943" y="217624"/>
                    </a:moveTo>
                    <a:cubicBezTo>
                      <a:pt x="542136" y="217624"/>
                      <a:pt x="548905" y="220371"/>
                      <a:pt x="553981" y="225547"/>
                    </a:cubicBezTo>
                    <a:lnTo>
                      <a:pt x="554404" y="225969"/>
                    </a:lnTo>
                    <a:cubicBezTo>
                      <a:pt x="555779" y="227237"/>
                      <a:pt x="556520" y="229033"/>
                      <a:pt x="556520" y="230934"/>
                    </a:cubicBezTo>
                    <a:cubicBezTo>
                      <a:pt x="556520" y="232836"/>
                      <a:pt x="555779" y="234632"/>
                      <a:pt x="554510" y="235899"/>
                    </a:cubicBezTo>
                    <a:lnTo>
                      <a:pt x="524050" y="266322"/>
                    </a:lnTo>
                    <a:cubicBezTo>
                      <a:pt x="519396" y="270970"/>
                      <a:pt x="516752" y="277203"/>
                      <a:pt x="516752" y="283752"/>
                    </a:cubicBezTo>
                    <a:cubicBezTo>
                      <a:pt x="516752" y="290301"/>
                      <a:pt x="519396" y="296534"/>
                      <a:pt x="524050" y="301182"/>
                    </a:cubicBezTo>
                    <a:cubicBezTo>
                      <a:pt x="528703" y="305830"/>
                      <a:pt x="534838" y="308365"/>
                      <a:pt x="541501" y="308365"/>
                    </a:cubicBezTo>
                    <a:cubicBezTo>
                      <a:pt x="548058" y="308365"/>
                      <a:pt x="554299" y="305830"/>
                      <a:pt x="558952" y="301182"/>
                    </a:cubicBezTo>
                    <a:lnTo>
                      <a:pt x="589413" y="270759"/>
                    </a:lnTo>
                    <a:cubicBezTo>
                      <a:pt x="590682" y="269491"/>
                      <a:pt x="592480" y="268752"/>
                      <a:pt x="594384" y="268752"/>
                    </a:cubicBezTo>
                    <a:cubicBezTo>
                      <a:pt x="596288" y="268752"/>
                      <a:pt x="597980" y="269491"/>
                      <a:pt x="599355" y="270759"/>
                    </a:cubicBezTo>
                    <a:lnTo>
                      <a:pt x="599778" y="271181"/>
                    </a:lnTo>
                    <a:cubicBezTo>
                      <a:pt x="606547" y="277942"/>
                      <a:pt x="609191" y="287977"/>
                      <a:pt x="606758" y="297168"/>
                    </a:cubicBezTo>
                    <a:lnTo>
                      <a:pt x="590047" y="359704"/>
                    </a:lnTo>
                    <a:cubicBezTo>
                      <a:pt x="587509" y="368894"/>
                      <a:pt x="580211" y="376183"/>
                      <a:pt x="571010" y="378612"/>
                    </a:cubicBezTo>
                    <a:cubicBezTo>
                      <a:pt x="570904" y="378718"/>
                      <a:pt x="570904" y="378718"/>
                      <a:pt x="570798" y="378718"/>
                    </a:cubicBezTo>
                    <a:lnTo>
                      <a:pt x="501627" y="395303"/>
                    </a:lnTo>
                    <a:lnTo>
                      <a:pt x="377987" y="518790"/>
                    </a:lnTo>
                    <a:cubicBezTo>
                      <a:pt x="368785" y="527981"/>
                      <a:pt x="356517" y="533051"/>
                      <a:pt x="343507" y="533051"/>
                    </a:cubicBezTo>
                    <a:cubicBezTo>
                      <a:pt x="330498" y="533051"/>
                      <a:pt x="318229" y="527981"/>
                      <a:pt x="309028" y="518790"/>
                    </a:cubicBezTo>
                    <a:lnTo>
                      <a:pt x="306066" y="515833"/>
                    </a:lnTo>
                    <a:cubicBezTo>
                      <a:pt x="296865" y="506642"/>
                      <a:pt x="291788" y="494494"/>
                      <a:pt x="291788" y="481501"/>
                    </a:cubicBezTo>
                    <a:cubicBezTo>
                      <a:pt x="291788" y="468402"/>
                      <a:pt x="296865" y="456254"/>
                      <a:pt x="306066" y="447064"/>
                    </a:cubicBezTo>
                    <a:lnTo>
                      <a:pt x="429707" y="323576"/>
                    </a:lnTo>
                    <a:lnTo>
                      <a:pt x="446418" y="254491"/>
                    </a:lnTo>
                    <a:cubicBezTo>
                      <a:pt x="446418" y="254385"/>
                      <a:pt x="446418" y="254385"/>
                      <a:pt x="446418" y="254280"/>
                    </a:cubicBezTo>
                    <a:cubicBezTo>
                      <a:pt x="448956" y="245089"/>
                      <a:pt x="456254" y="237801"/>
                      <a:pt x="465455" y="235265"/>
                    </a:cubicBezTo>
                    <a:lnTo>
                      <a:pt x="527963" y="218575"/>
                    </a:lnTo>
                    <a:cubicBezTo>
                      <a:pt x="530290" y="217941"/>
                      <a:pt x="532617" y="217624"/>
                      <a:pt x="534943" y="217624"/>
                    </a:cubicBezTo>
                    <a:close/>
                    <a:moveTo>
                      <a:pt x="253873" y="140927"/>
                    </a:moveTo>
                    <a:cubicBezTo>
                      <a:pt x="191674" y="140927"/>
                      <a:pt x="141005" y="191424"/>
                      <a:pt x="141005" y="253542"/>
                    </a:cubicBezTo>
                    <a:cubicBezTo>
                      <a:pt x="141005" y="315765"/>
                      <a:pt x="191674" y="366262"/>
                      <a:pt x="253873" y="366262"/>
                    </a:cubicBezTo>
                    <a:cubicBezTo>
                      <a:pt x="316072" y="366262"/>
                      <a:pt x="366741" y="315765"/>
                      <a:pt x="366741" y="253542"/>
                    </a:cubicBezTo>
                    <a:cubicBezTo>
                      <a:pt x="366741" y="191424"/>
                      <a:pt x="316072" y="140927"/>
                      <a:pt x="253873" y="140927"/>
                    </a:cubicBezTo>
                    <a:close/>
                    <a:moveTo>
                      <a:pt x="232929" y="0"/>
                    </a:moveTo>
                    <a:lnTo>
                      <a:pt x="274818" y="0"/>
                    </a:lnTo>
                    <a:cubicBezTo>
                      <a:pt x="298090" y="0"/>
                      <a:pt x="316918" y="18910"/>
                      <a:pt x="316918" y="42045"/>
                    </a:cubicBezTo>
                    <a:lnTo>
                      <a:pt x="316918" y="55885"/>
                    </a:lnTo>
                    <a:cubicBezTo>
                      <a:pt x="328025" y="59371"/>
                      <a:pt x="338921" y="63913"/>
                      <a:pt x="349287" y="69301"/>
                    </a:cubicBezTo>
                    <a:lnTo>
                      <a:pt x="359125" y="59476"/>
                    </a:lnTo>
                    <a:cubicBezTo>
                      <a:pt x="367058" y="51553"/>
                      <a:pt x="377637" y="47222"/>
                      <a:pt x="388849" y="47222"/>
                    </a:cubicBezTo>
                    <a:cubicBezTo>
                      <a:pt x="400062" y="47222"/>
                      <a:pt x="410640" y="51553"/>
                      <a:pt x="418574" y="59476"/>
                    </a:cubicBezTo>
                    <a:lnTo>
                      <a:pt x="448192" y="89162"/>
                    </a:lnTo>
                    <a:cubicBezTo>
                      <a:pt x="464588" y="105536"/>
                      <a:pt x="464588" y="132158"/>
                      <a:pt x="448192" y="148533"/>
                    </a:cubicBezTo>
                    <a:lnTo>
                      <a:pt x="438460" y="158252"/>
                    </a:lnTo>
                    <a:cubicBezTo>
                      <a:pt x="443749" y="168710"/>
                      <a:pt x="448298" y="179486"/>
                      <a:pt x="451789" y="190684"/>
                    </a:cubicBezTo>
                    <a:lnTo>
                      <a:pt x="465752" y="190684"/>
                    </a:lnTo>
                    <a:cubicBezTo>
                      <a:pt x="478657" y="190684"/>
                      <a:pt x="490187" y="196494"/>
                      <a:pt x="497909" y="205685"/>
                    </a:cubicBezTo>
                    <a:lnTo>
                      <a:pt x="450837" y="218257"/>
                    </a:lnTo>
                    <a:cubicBezTo>
                      <a:pt x="435604" y="222377"/>
                      <a:pt x="423440" y="234420"/>
                      <a:pt x="419420" y="249739"/>
                    </a:cubicBezTo>
                    <a:cubicBezTo>
                      <a:pt x="419314" y="249950"/>
                      <a:pt x="419314" y="250161"/>
                      <a:pt x="419208" y="250372"/>
                    </a:cubicBezTo>
                    <a:lnTo>
                      <a:pt x="403764" y="314603"/>
                    </a:lnTo>
                    <a:lnTo>
                      <a:pt x="283598" y="434613"/>
                    </a:lnTo>
                    <a:cubicBezTo>
                      <a:pt x="271010" y="447078"/>
                      <a:pt x="264134" y="463770"/>
                      <a:pt x="264134" y="481518"/>
                    </a:cubicBezTo>
                    <a:cubicBezTo>
                      <a:pt x="264134" y="490392"/>
                      <a:pt x="265932" y="499160"/>
                      <a:pt x="269317" y="507083"/>
                    </a:cubicBezTo>
                    <a:lnTo>
                      <a:pt x="232929" y="507083"/>
                    </a:lnTo>
                    <a:cubicBezTo>
                      <a:pt x="209657" y="507083"/>
                      <a:pt x="190828" y="488279"/>
                      <a:pt x="190828" y="465143"/>
                    </a:cubicBezTo>
                    <a:lnTo>
                      <a:pt x="190828" y="451304"/>
                    </a:lnTo>
                    <a:cubicBezTo>
                      <a:pt x="179721" y="447712"/>
                      <a:pt x="168826" y="443275"/>
                      <a:pt x="158459" y="437888"/>
                    </a:cubicBezTo>
                    <a:lnTo>
                      <a:pt x="148622" y="447712"/>
                    </a:lnTo>
                    <a:cubicBezTo>
                      <a:pt x="140688" y="455635"/>
                      <a:pt x="130110" y="459967"/>
                      <a:pt x="118897" y="459967"/>
                    </a:cubicBezTo>
                    <a:cubicBezTo>
                      <a:pt x="107685" y="459967"/>
                      <a:pt x="97107" y="455635"/>
                      <a:pt x="89173" y="447712"/>
                    </a:cubicBezTo>
                    <a:lnTo>
                      <a:pt x="59554" y="418027"/>
                    </a:lnTo>
                    <a:cubicBezTo>
                      <a:pt x="43158" y="401652"/>
                      <a:pt x="43158" y="375030"/>
                      <a:pt x="59554" y="358656"/>
                    </a:cubicBezTo>
                    <a:lnTo>
                      <a:pt x="69286" y="348831"/>
                    </a:lnTo>
                    <a:cubicBezTo>
                      <a:pt x="63997" y="338478"/>
                      <a:pt x="59449" y="327597"/>
                      <a:pt x="55958" y="316505"/>
                    </a:cubicBezTo>
                    <a:lnTo>
                      <a:pt x="41995" y="316505"/>
                    </a:lnTo>
                    <a:cubicBezTo>
                      <a:pt x="18829" y="316505"/>
                      <a:pt x="0" y="297700"/>
                      <a:pt x="0" y="274565"/>
                    </a:cubicBezTo>
                    <a:lnTo>
                      <a:pt x="0" y="232625"/>
                    </a:lnTo>
                    <a:cubicBezTo>
                      <a:pt x="0" y="209488"/>
                      <a:pt x="18829" y="190684"/>
                      <a:pt x="41995" y="190684"/>
                    </a:cubicBezTo>
                    <a:lnTo>
                      <a:pt x="55958" y="190684"/>
                    </a:lnTo>
                    <a:cubicBezTo>
                      <a:pt x="59449" y="179486"/>
                      <a:pt x="63997" y="168710"/>
                      <a:pt x="69286" y="158252"/>
                    </a:cubicBezTo>
                    <a:lnTo>
                      <a:pt x="59554" y="148533"/>
                    </a:lnTo>
                    <a:cubicBezTo>
                      <a:pt x="43158" y="132158"/>
                      <a:pt x="43158" y="105536"/>
                      <a:pt x="59554" y="89162"/>
                    </a:cubicBezTo>
                    <a:lnTo>
                      <a:pt x="89173" y="59476"/>
                    </a:lnTo>
                    <a:cubicBezTo>
                      <a:pt x="97107" y="51553"/>
                      <a:pt x="107685" y="47222"/>
                      <a:pt x="118897" y="47222"/>
                    </a:cubicBezTo>
                    <a:cubicBezTo>
                      <a:pt x="130110" y="47222"/>
                      <a:pt x="140688" y="51553"/>
                      <a:pt x="148622" y="59476"/>
                    </a:cubicBezTo>
                    <a:lnTo>
                      <a:pt x="158459" y="69301"/>
                    </a:lnTo>
                    <a:cubicBezTo>
                      <a:pt x="168826" y="63913"/>
                      <a:pt x="179721" y="59371"/>
                      <a:pt x="190828" y="55885"/>
                    </a:cubicBezTo>
                    <a:lnTo>
                      <a:pt x="190828" y="42045"/>
                    </a:lnTo>
                    <a:cubicBezTo>
                      <a:pt x="190828" y="18910"/>
                      <a:pt x="209657" y="0"/>
                      <a:pt x="2329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59398" y="2277135"/>
              <a:ext cx="3941252" cy="1264038"/>
              <a:chOff x="7483989" y="3314482"/>
              <a:chExt cx="3941252" cy="126403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7483989" y="3732519"/>
                <a:ext cx="3941252" cy="846001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The user can make a presentation on a projector or computer or print the presentation to make a film. 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7483989" y="3314482"/>
                <a:ext cx="2050552" cy="39658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b="1" dirty="0">
                    <a:solidFill>
                      <a:schemeClr val="accent1"/>
                    </a:solidFill>
                    <a:latin typeface="+mn-ea"/>
                  </a:rPr>
                  <a:t>Title text added</a:t>
                </a:r>
                <a:endParaRPr lang="zh-CN" altLang="en-US" b="1" dirty="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874713" y="3922713"/>
            <a:ext cx="5132387" cy="1704974"/>
            <a:chOff x="874713" y="3922713"/>
            <a:chExt cx="5132387" cy="1704974"/>
          </a:xfrm>
        </p:grpSpPr>
        <p:grpSp>
          <p:nvGrpSpPr>
            <p:cNvPr id="15" name="组合 14"/>
            <p:cNvGrpSpPr/>
            <p:nvPr/>
          </p:nvGrpSpPr>
          <p:grpSpPr>
            <a:xfrm>
              <a:off x="874713" y="3922713"/>
              <a:ext cx="5132387" cy="1704974"/>
              <a:chOff x="874713" y="1752601"/>
              <a:chExt cx="5132387" cy="1704974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874713" y="1752601"/>
                <a:ext cx="5132387" cy="1704974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0" name="椭圆 31"/>
              <p:cNvSpPr/>
              <p:nvPr/>
            </p:nvSpPr>
            <p:spPr>
              <a:xfrm>
                <a:off x="5209572" y="1955426"/>
                <a:ext cx="568171" cy="586015"/>
              </a:xfrm>
              <a:custGeom>
                <a:avLst/>
                <a:gdLst>
                  <a:gd name="connsiteX0" fmla="*/ 559267 w 589292"/>
                  <a:gd name="connsiteY0" fmla="*/ 238088 h 607799"/>
                  <a:gd name="connsiteX1" fmla="*/ 575556 w 589292"/>
                  <a:gd name="connsiteY1" fmla="*/ 244486 h 607799"/>
                  <a:gd name="connsiteX2" fmla="*/ 589292 w 589292"/>
                  <a:gd name="connsiteY2" fmla="*/ 264606 h 607799"/>
                  <a:gd name="connsiteX3" fmla="*/ 589292 w 589292"/>
                  <a:gd name="connsiteY3" fmla="*/ 598164 h 607799"/>
                  <a:gd name="connsiteX4" fmla="*/ 576113 w 589292"/>
                  <a:gd name="connsiteY4" fmla="*/ 607112 h 607799"/>
                  <a:gd name="connsiteX5" fmla="*/ 452019 w 589292"/>
                  <a:gd name="connsiteY5" fmla="*/ 558341 h 607799"/>
                  <a:gd name="connsiteX6" fmla="*/ 438282 w 589292"/>
                  <a:gd name="connsiteY6" fmla="*/ 538221 h 607799"/>
                  <a:gd name="connsiteX7" fmla="*/ 438282 w 589292"/>
                  <a:gd name="connsiteY7" fmla="*/ 383843 h 607799"/>
                  <a:gd name="connsiteX8" fmla="*/ 444362 w 589292"/>
                  <a:gd name="connsiteY8" fmla="*/ 381618 h 607799"/>
                  <a:gd name="connsiteX9" fmla="*/ 466080 w 589292"/>
                  <a:gd name="connsiteY9" fmla="*/ 366690 h 607799"/>
                  <a:gd name="connsiteX10" fmla="*/ 537409 w 589292"/>
                  <a:gd name="connsiteY10" fmla="*/ 275269 h 607799"/>
                  <a:gd name="connsiteX11" fmla="*/ 559267 w 589292"/>
                  <a:gd name="connsiteY11" fmla="*/ 238088 h 607799"/>
                  <a:gd name="connsiteX12" fmla="*/ 209859 w 589292"/>
                  <a:gd name="connsiteY12" fmla="*/ 194902 h 607799"/>
                  <a:gd name="connsiteX13" fmla="*/ 260000 w 589292"/>
                  <a:gd name="connsiteY13" fmla="*/ 194902 h 607799"/>
                  <a:gd name="connsiteX14" fmla="*/ 262971 w 589292"/>
                  <a:gd name="connsiteY14" fmla="*/ 202458 h 607799"/>
                  <a:gd name="connsiteX15" fmla="*/ 291525 w 589292"/>
                  <a:gd name="connsiteY15" fmla="*/ 257523 h 607799"/>
                  <a:gd name="connsiteX16" fmla="*/ 371937 w 589292"/>
                  <a:gd name="connsiteY16" fmla="*/ 366032 h 607799"/>
                  <a:gd name="connsiteX17" fmla="*/ 393850 w 589292"/>
                  <a:gd name="connsiteY17" fmla="*/ 381374 h 607799"/>
                  <a:gd name="connsiteX18" fmla="*/ 397425 w 589292"/>
                  <a:gd name="connsiteY18" fmla="*/ 382811 h 607799"/>
                  <a:gd name="connsiteX19" fmla="*/ 397425 w 589292"/>
                  <a:gd name="connsiteY19" fmla="*/ 539294 h 607799"/>
                  <a:gd name="connsiteX20" fmla="*/ 379504 w 589292"/>
                  <a:gd name="connsiteY20" fmla="*/ 557185 h 607799"/>
                  <a:gd name="connsiteX21" fmla="*/ 209859 w 589292"/>
                  <a:gd name="connsiteY21" fmla="*/ 557185 h 607799"/>
                  <a:gd name="connsiteX22" fmla="*/ 191938 w 589292"/>
                  <a:gd name="connsiteY22" fmla="*/ 539294 h 607799"/>
                  <a:gd name="connsiteX23" fmla="*/ 191938 w 589292"/>
                  <a:gd name="connsiteY23" fmla="*/ 212840 h 607799"/>
                  <a:gd name="connsiteX24" fmla="*/ 209859 w 589292"/>
                  <a:gd name="connsiteY24" fmla="*/ 194902 h 607799"/>
                  <a:gd name="connsiteX25" fmla="*/ 13186 w 589292"/>
                  <a:gd name="connsiteY25" fmla="*/ 140695 h 607799"/>
                  <a:gd name="connsiteX26" fmla="*/ 137338 w 589292"/>
                  <a:gd name="connsiteY26" fmla="*/ 189466 h 607799"/>
                  <a:gd name="connsiteX27" fmla="*/ 151081 w 589292"/>
                  <a:gd name="connsiteY27" fmla="*/ 209633 h 607799"/>
                  <a:gd name="connsiteX28" fmla="*/ 151081 w 589292"/>
                  <a:gd name="connsiteY28" fmla="*/ 543612 h 607799"/>
                  <a:gd name="connsiteX29" fmla="*/ 138359 w 589292"/>
                  <a:gd name="connsiteY29" fmla="*/ 552235 h 607799"/>
                  <a:gd name="connsiteX30" fmla="*/ 13743 w 589292"/>
                  <a:gd name="connsiteY30" fmla="*/ 503278 h 607799"/>
                  <a:gd name="connsiteX31" fmla="*/ 0 w 589292"/>
                  <a:gd name="connsiteY31" fmla="*/ 483065 h 607799"/>
                  <a:gd name="connsiteX32" fmla="*/ 0 w 589292"/>
                  <a:gd name="connsiteY32" fmla="*/ 149643 h 607799"/>
                  <a:gd name="connsiteX33" fmla="*/ 13186 w 589292"/>
                  <a:gd name="connsiteY33" fmla="*/ 140695 h 607799"/>
                  <a:gd name="connsiteX34" fmla="*/ 418473 w 589292"/>
                  <a:gd name="connsiteY34" fmla="*/ 52152 h 607799"/>
                  <a:gd name="connsiteX35" fmla="*/ 341047 w 589292"/>
                  <a:gd name="connsiteY35" fmla="*/ 129569 h 607799"/>
                  <a:gd name="connsiteX36" fmla="*/ 376975 w 589292"/>
                  <a:gd name="connsiteY36" fmla="*/ 194887 h 607799"/>
                  <a:gd name="connsiteX37" fmla="*/ 394568 w 589292"/>
                  <a:gd name="connsiteY37" fmla="*/ 203092 h 607799"/>
                  <a:gd name="connsiteX38" fmla="*/ 418473 w 589292"/>
                  <a:gd name="connsiteY38" fmla="*/ 206893 h 607799"/>
                  <a:gd name="connsiteX39" fmla="*/ 438248 w 589292"/>
                  <a:gd name="connsiteY39" fmla="*/ 204344 h 607799"/>
                  <a:gd name="connsiteX40" fmla="*/ 455701 w 589292"/>
                  <a:gd name="connsiteY40" fmla="*/ 197436 h 607799"/>
                  <a:gd name="connsiteX41" fmla="*/ 495946 w 589292"/>
                  <a:gd name="connsiteY41" fmla="*/ 129569 h 607799"/>
                  <a:gd name="connsiteX42" fmla="*/ 418473 w 589292"/>
                  <a:gd name="connsiteY42" fmla="*/ 52152 h 607799"/>
                  <a:gd name="connsiteX43" fmla="*/ 419123 w 589292"/>
                  <a:gd name="connsiteY43" fmla="*/ 0 h 607799"/>
                  <a:gd name="connsiteX44" fmla="*/ 552809 w 589292"/>
                  <a:gd name="connsiteY44" fmla="*/ 133509 h 607799"/>
                  <a:gd name="connsiteX45" fmla="*/ 524540 w 589292"/>
                  <a:gd name="connsiteY45" fmla="*/ 224509 h 607799"/>
                  <a:gd name="connsiteX46" fmla="*/ 505973 w 589292"/>
                  <a:gd name="connsiteY46" fmla="*/ 255708 h 607799"/>
                  <a:gd name="connsiteX47" fmla="*/ 439315 w 589292"/>
                  <a:gd name="connsiteY47" fmla="*/ 341051 h 607799"/>
                  <a:gd name="connsiteX48" fmla="*/ 438248 w 589292"/>
                  <a:gd name="connsiteY48" fmla="*/ 342071 h 607799"/>
                  <a:gd name="connsiteX49" fmla="*/ 419262 w 589292"/>
                  <a:gd name="connsiteY49" fmla="*/ 349581 h 607799"/>
                  <a:gd name="connsiteX50" fmla="*/ 398978 w 589292"/>
                  <a:gd name="connsiteY50" fmla="*/ 340681 h 607799"/>
                  <a:gd name="connsiteX51" fmla="*/ 397492 w 589292"/>
                  <a:gd name="connsiteY51" fmla="*/ 339151 h 607799"/>
                  <a:gd name="connsiteX52" fmla="*/ 323593 w 589292"/>
                  <a:gd name="connsiteY52" fmla="*/ 238880 h 607799"/>
                  <a:gd name="connsiteX53" fmla="*/ 300198 w 589292"/>
                  <a:gd name="connsiteY53" fmla="*/ 195026 h 607799"/>
                  <a:gd name="connsiteX54" fmla="*/ 285437 w 589292"/>
                  <a:gd name="connsiteY54" fmla="*/ 133509 h 607799"/>
                  <a:gd name="connsiteX55" fmla="*/ 419123 w 589292"/>
                  <a:gd name="connsiteY55" fmla="*/ 0 h 607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589292" h="607799">
                    <a:moveTo>
                      <a:pt x="559267" y="238088"/>
                    </a:moveTo>
                    <a:lnTo>
                      <a:pt x="575556" y="244486"/>
                    </a:lnTo>
                    <a:cubicBezTo>
                      <a:pt x="583816" y="247731"/>
                      <a:pt x="589292" y="255705"/>
                      <a:pt x="589292" y="264606"/>
                    </a:cubicBezTo>
                    <a:lnTo>
                      <a:pt x="589292" y="598164"/>
                    </a:lnTo>
                    <a:cubicBezTo>
                      <a:pt x="589292" y="604979"/>
                      <a:pt x="582424" y="609615"/>
                      <a:pt x="576113" y="607112"/>
                    </a:cubicBezTo>
                    <a:lnTo>
                      <a:pt x="452019" y="558341"/>
                    </a:lnTo>
                    <a:cubicBezTo>
                      <a:pt x="443758" y="555096"/>
                      <a:pt x="438282" y="547122"/>
                      <a:pt x="438282" y="538221"/>
                    </a:cubicBezTo>
                    <a:lnTo>
                      <a:pt x="438282" y="383843"/>
                    </a:lnTo>
                    <a:cubicBezTo>
                      <a:pt x="440324" y="383194"/>
                      <a:pt x="442366" y="382499"/>
                      <a:pt x="444362" y="381618"/>
                    </a:cubicBezTo>
                    <a:cubicBezTo>
                      <a:pt x="452529" y="378187"/>
                      <a:pt x="459815" y="373181"/>
                      <a:pt x="466080" y="366690"/>
                    </a:cubicBezTo>
                    <a:cubicBezTo>
                      <a:pt x="492997" y="338735"/>
                      <a:pt x="516989" y="307952"/>
                      <a:pt x="537409" y="275269"/>
                    </a:cubicBezTo>
                    <a:cubicBezTo>
                      <a:pt x="544787" y="263447"/>
                      <a:pt x="552352" y="251069"/>
                      <a:pt x="559267" y="238088"/>
                    </a:cubicBezTo>
                    <a:close/>
                    <a:moveTo>
                      <a:pt x="209859" y="194902"/>
                    </a:moveTo>
                    <a:lnTo>
                      <a:pt x="260000" y="194902"/>
                    </a:lnTo>
                    <a:cubicBezTo>
                      <a:pt x="260929" y="197405"/>
                      <a:pt x="261950" y="199908"/>
                      <a:pt x="262971" y="202458"/>
                    </a:cubicBezTo>
                    <a:cubicBezTo>
                      <a:pt x="271143" y="222296"/>
                      <a:pt x="281542" y="240512"/>
                      <a:pt x="291525" y="257523"/>
                    </a:cubicBezTo>
                    <a:cubicBezTo>
                      <a:pt x="315435" y="298173"/>
                      <a:pt x="342455" y="334652"/>
                      <a:pt x="371937" y="366032"/>
                    </a:cubicBezTo>
                    <a:cubicBezTo>
                      <a:pt x="378112" y="372706"/>
                      <a:pt x="385540" y="377851"/>
                      <a:pt x="393850" y="381374"/>
                    </a:cubicBezTo>
                    <a:cubicBezTo>
                      <a:pt x="395011" y="381884"/>
                      <a:pt x="396265" y="382348"/>
                      <a:pt x="397425" y="382811"/>
                    </a:cubicBezTo>
                    <a:lnTo>
                      <a:pt x="397425" y="539294"/>
                    </a:lnTo>
                    <a:cubicBezTo>
                      <a:pt x="397425" y="549166"/>
                      <a:pt x="389393" y="557185"/>
                      <a:pt x="379504" y="557185"/>
                    </a:cubicBezTo>
                    <a:lnTo>
                      <a:pt x="209859" y="557185"/>
                    </a:lnTo>
                    <a:cubicBezTo>
                      <a:pt x="199970" y="557185"/>
                      <a:pt x="191938" y="549166"/>
                      <a:pt x="191938" y="539294"/>
                    </a:cubicBezTo>
                    <a:lnTo>
                      <a:pt x="191938" y="212840"/>
                    </a:lnTo>
                    <a:cubicBezTo>
                      <a:pt x="191938" y="202967"/>
                      <a:pt x="199970" y="194902"/>
                      <a:pt x="209859" y="194902"/>
                    </a:cubicBezTo>
                    <a:close/>
                    <a:moveTo>
                      <a:pt x="13186" y="140695"/>
                    </a:moveTo>
                    <a:lnTo>
                      <a:pt x="137338" y="189466"/>
                    </a:lnTo>
                    <a:cubicBezTo>
                      <a:pt x="145602" y="192758"/>
                      <a:pt x="151081" y="200732"/>
                      <a:pt x="151081" y="209633"/>
                    </a:cubicBezTo>
                    <a:lnTo>
                      <a:pt x="151081" y="543612"/>
                    </a:lnTo>
                    <a:cubicBezTo>
                      <a:pt x="151081" y="550148"/>
                      <a:pt x="144441" y="554645"/>
                      <a:pt x="138359" y="552235"/>
                    </a:cubicBezTo>
                    <a:lnTo>
                      <a:pt x="13743" y="503278"/>
                    </a:lnTo>
                    <a:cubicBezTo>
                      <a:pt x="5478" y="500033"/>
                      <a:pt x="0" y="492059"/>
                      <a:pt x="0" y="483065"/>
                    </a:cubicBezTo>
                    <a:lnTo>
                      <a:pt x="0" y="149643"/>
                    </a:lnTo>
                    <a:cubicBezTo>
                      <a:pt x="0" y="142874"/>
                      <a:pt x="6871" y="138238"/>
                      <a:pt x="13186" y="140695"/>
                    </a:cubicBezTo>
                    <a:close/>
                    <a:moveTo>
                      <a:pt x="418473" y="52152"/>
                    </a:moveTo>
                    <a:cubicBezTo>
                      <a:pt x="375675" y="52152"/>
                      <a:pt x="340954" y="86828"/>
                      <a:pt x="341047" y="129569"/>
                    </a:cubicBezTo>
                    <a:cubicBezTo>
                      <a:pt x="341047" y="157013"/>
                      <a:pt x="355344" y="181165"/>
                      <a:pt x="376975" y="194887"/>
                    </a:cubicBezTo>
                    <a:cubicBezTo>
                      <a:pt x="382452" y="198363"/>
                      <a:pt x="388301" y="201191"/>
                      <a:pt x="394568" y="203092"/>
                    </a:cubicBezTo>
                    <a:cubicBezTo>
                      <a:pt x="402134" y="205595"/>
                      <a:pt x="410118" y="206893"/>
                      <a:pt x="418473" y="206893"/>
                    </a:cubicBezTo>
                    <a:cubicBezTo>
                      <a:pt x="425343" y="206893"/>
                      <a:pt x="431935" y="206012"/>
                      <a:pt x="438248" y="204344"/>
                    </a:cubicBezTo>
                    <a:cubicBezTo>
                      <a:pt x="444468" y="202721"/>
                      <a:pt x="450270" y="200403"/>
                      <a:pt x="455701" y="197436"/>
                    </a:cubicBezTo>
                    <a:cubicBezTo>
                      <a:pt x="479653" y="184271"/>
                      <a:pt x="495946" y="158774"/>
                      <a:pt x="495946" y="129569"/>
                    </a:cubicBezTo>
                    <a:cubicBezTo>
                      <a:pt x="495946" y="86828"/>
                      <a:pt x="461225" y="52152"/>
                      <a:pt x="418473" y="52152"/>
                    </a:cubicBezTo>
                    <a:close/>
                    <a:moveTo>
                      <a:pt x="419123" y="0"/>
                    </a:moveTo>
                    <a:cubicBezTo>
                      <a:pt x="492975" y="0"/>
                      <a:pt x="552809" y="59755"/>
                      <a:pt x="552809" y="133509"/>
                    </a:cubicBezTo>
                    <a:cubicBezTo>
                      <a:pt x="552809" y="165218"/>
                      <a:pt x="540137" y="196138"/>
                      <a:pt x="524540" y="224509"/>
                    </a:cubicBezTo>
                    <a:cubicBezTo>
                      <a:pt x="518599" y="235310"/>
                      <a:pt x="512239" y="245741"/>
                      <a:pt x="505973" y="255708"/>
                    </a:cubicBezTo>
                    <a:cubicBezTo>
                      <a:pt x="486802" y="286350"/>
                      <a:pt x="464382" y="315045"/>
                      <a:pt x="439315" y="341051"/>
                    </a:cubicBezTo>
                    <a:cubicBezTo>
                      <a:pt x="438944" y="341376"/>
                      <a:pt x="438619" y="341747"/>
                      <a:pt x="438248" y="342071"/>
                    </a:cubicBezTo>
                    <a:cubicBezTo>
                      <a:pt x="432863" y="347078"/>
                      <a:pt x="426086" y="349581"/>
                      <a:pt x="419262" y="349581"/>
                    </a:cubicBezTo>
                    <a:cubicBezTo>
                      <a:pt x="411882" y="349581"/>
                      <a:pt x="404548" y="346614"/>
                      <a:pt x="398978" y="340681"/>
                    </a:cubicBezTo>
                    <a:cubicBezTo>
                      <a:pt x="398467" y="340124"/>
                      <a:pt x="397910" y="339568"/>
                      <a:pt x="397492" y="339151"/>
                    </a:cubicBezTo>
                    <a:cubicBezTo>
                      <a:pt x="369130" y="308740"/>
                      <a:pt x="344575" y="274668"/>
                      <a:pt x="323593" y="238880"/>
                    </a:cubicBezTo>
                    <a:cubicBezTo>
                      <a:pt x="315285" y="224741"/>
                      <a:pt x="306929" y="210138"/>
                      <a:pt x="300198" y="195026"/>
                    </a:cubicBezTo>
                    <a:cubicBezTo>
                      <a:pt x="291518" y="175556"/>
                      <a:pt x="285437" y="155158"/>
                      <a:pt x="285437" y="133509"/>
                    </a:cubicBezTo>
                    <a:cubicBezTo>
                      <a:pt x="285437" y="59755"/>
                      <a:pt x="345317" y="0"/>
                      <a:pt x="419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259398" y="4272447"/>
              <a:ext cx="3941252" cy="1264038"/>
              <a:chOff x="7483989" y="3314482"/>
              <a:chExt cx="3941252" cy="1264038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7483989" y="3732519"/>
                <a:ext cx="3941252" cy="846001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The user can make a presentation on a projector or computer or print the presentation to make a film. 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7483989" y="3314482"/>
                <a:ext cx="2050552" cy="39658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b="1" dirty="0">
                    <a:solidFill>
                      <a:schemeClr val="accent1"/>
                    </a:solidFill>
                    <a:latin typeface="+mn-ea"/>
                  </a:rPr>
                  <a:t>Title text added</a:t>
                </a:r>
                <a:endParaRPr lang="zh-CN" altLang="en-US" b="1" dirty="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6184901" y="1943101"/>
            <a:ext cx="5132387" cy="1704974"/>
            <a:chOff x="6184901" y="1943101"/>
            <a:chExt cx="5132387" cy="1704974"/>
          </a:xfrm>
        </p:grpSpPr>
        <p:grpSp>
          <p:nvGrpSpPr>
            <p:cNvPr id="22" name="组合 21"/>
            <p:cNvGrpSpPr/>
            <p:nvPr/>
          </p:nvGrpSpPr>
          <p:grpSpPr>
            <a:xfrm>
              <a:off x="6184901" y="1943101"/>
              <a:ext cx="5132387" cy="1704974"/>
              <a:chOff x="874713" y="1752601"/>
              <a:chExt cx="5132387" cy="1704974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874713" y="1752601"/>
                <a:ext cx="5132387" cy="1704974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7" name="椭圆 34"/>
              <p:cNvSpPr/>
              <p:nvPr/>
            </p:nvSpPr>
            <p:spPr>
              <a:xfrm>
                <a:off x="5200650" y="2065550"/>
                <a:ext cx="586015" cy="365766"/>
              </a:xfrm>
              <a:custGeom>
                <a:avLst/>
                <a:gdLst>
                  <a:gd name="connsiteX0" fmla="*/ 509262 w 608697"/>
                  <a:gd name="connsiteY0" fmla="*/ 287324 h 379924"/>
                  <a:gd name="connsiteX1" fmla="*/ 488226 w 608697"/>
                  <a:gd name="connsiteY1" fmla="*/ 308258 h 379924"/>
                  <a:gd name="connsiteX2" fmla="*/ 509262 w 608697"/>
                  <a:gd name="connsiteY2" fmla="*/ 329266 h 379924"/>
                  <a:gd name="connsiteX3" fmla="*/ 530223 w 608697"/>
                  <a:gd name="connsiteY3" fmla="*/ 308258 h 379924"/>
                  <a:gd name="connsiteX4" fmla="*/ 509262 w 608697"/>
                  <a:gd name="connsiteY4" fmla="*/ 287324 h 379924"/>
                  <a:gd name="connsiteX5" fmla="*/ 442648 w 608697"/>
                  <a:gd name="connsiteY5" fmla="*/ 287324 h 379924"/>
                  <a:gd name="connsiteX6" fmla="*/ 421687 w 608697"/>
                  <a:gd name="connsiteY6" fmla="*/ 308332 h 379924"/>
                  <a:gd name="connsiteX7" fmla="*/ 442648 w 608697"/>
                  <a:gd name="connsiteY7" fmla="*/ 329266 h 379924"/>
                  <a:gd name="connsiteX8" fmla="*/ 463684 w 608697"/>
                  <a:gd name="connsiteY8" fmla="*/ 308332 h 379924"/>
                  <a:gd name="connsiteX9" fmla="*/ 442648 w 608697"/>
                  <a:gd name="connsiteY9" fmla="*/ 287324 h 379924"/>
                  <a:gd name="connsiteX10" fmla="*/ 380436 w 608697"/>
                  <a:gd name="connsiteY10" fmla="*/ 284940 h 379924"/>
                  <a:gd name="connsiteX11" fmla="*/ 380436 w 608697"/>
                  <a:gd name="connsiteY11" fmla="*/ 332469 h 379924"/>
                  <a:gd name="connsiteX12" fmla="*/ 399457 w 608697"/>
                  <a:gd name="connsiteY12" fmla="*/ 332469 h 379924"/>
                  <a:gd name="connsiteX13" fmla="*/ 399457 w 608697"/>
                  <a:gd name="connsiteY13" fmla="*/ 284940 h 379924"/>
                  <a:gd name="connsiteX14" fmla="*/ 114131 w 608697"/>
                  <a:gd name="connsiteY14" fmla="*/ 199418 h 379924"/>
                  <a:gd name="connsiteX15" fmla="*/ 171196 w 608697"/>
                  <a:gd name="connsiteY15" fmla="*/ 199418 h 379924"/>
                  <a:gd name="connsiteX16" fmla="*/ 437501 w 608697"/>
                  <a:gd name="connsiteY16" fmla="*/ 199418 h 379924"/>
                  <a:gd name="connsiteX17" fmla="*/ 494566 w 608697"/>
                  <a:gd name="connsiteY17" fmla="*/ 199418 h 379924"/>
                  <a:gd name="connsiteX18" fmla="*/ 513588 w 608697"/>
                  <a:gd name="connsiteY18" fmla="*/ 218415 h 379924"/>
                  <a:gd name="connsiteX19" fmla="*/ 608697 w 608697"/>
                  <a:gd name="connsiteY19" fmla="*/ 360927 h 379924"/>
                  <a:gd name="connsiteX20" fmla="*/ 589675 w 608697"/>
                  <a:gd name="connsiteY20" fmla="*/ 379924 h 379924"/>
                  <a:gd name="connsiteX21" fmla="*/ 19022 w 608697"/>
                  <a:gd name="connsiteY21" fmla="*/ 379924 h 379924"/>
                  <a:gd name="connsiteX22" fmla="*/ 0 w 608697"/>
                  <a:gd name="connsiteY22" fmla="*/ 360927 h 379924"/>
                  <a:gd name="connsiteX23" fmla="*/ 95109 w 608697"/>
                  <a:gd name="connsiteY23" fmla="*/ 218415 h 379924"/>
                  <a:gd name="connsiteX24" fmla="*/ 114131 w 608697"/>
                  <a:gd name="connsiteY24" fmla="*/ 199418 h 379924"/>
                  <a:gd name="connsiteX25" fmla="*/ 190214 w 608697"/>
                  <a:gd name="connsiteY25" fmla="*/ 0 h 379924"/>
                  <a:gd name="connsiteX26" fmla="*/ 418484 w 608697"/>
                  <a:gd name="connsiteY26" fmla="*/ 0 h 379924"/>
                  <a:gd name="connsiteX27" fmla="*/ 437506 w 608697"/>
                  <a:gd name="connsiteY27" fmla="*/ 18997 h 379924"/>
                  <a:gd name="connsiteX28" fmla="*/ 437506 w 608697"/>
                  <a:gd name="connsiteY28" fmla="*/ 180436 h 379924"/>
                  <a:gd name="connsiteX29" fmla="*/ 171192 w 608697"/>
                  <a:gd name="connsiteY29" fmla="*/ 180436 h 379924"/>
                  <a:gd name="connsiteX30" fmla="*/ 171192 w 608697"/>
                  <a:gd name="connsiteY30" fmla="*/ 18997 h 379924"/>
                  <a:gd name="connsiteX31" fmla="*/ 190214 w 608697"/>
                  <a:gd name="connsiteY31" fmla="*/ 0 h 37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08697" h="379924">
                    <a:moveTo>
                      <a:pt x="509262" y="287324"/>
                    </a:moveTo>
                    <a:cubicBezTo>
                      <a:pt x="497625" y="287324"/>
                      <a:pt x="488226" y="296711"/>
                      <a:pt x="488226" y="308258"/>
                    </a:cubicBezTo>
                    <a:cubicBezTo>
                      <a:pt x="488226" y="319879"/>
                      <a:pt x="497625" y="329266"/>
                      <a:pt x="509262" y="329266"/>
                    </a:cubicBezTo>
                    <a:cubicBezTo>
                      <a:pt x="520824" y="329266"/>
                      <a:pt x="530223" y="319879"/>
                      <a:pt x="530223" y="308258"/>
                    </a:cubicBezTo>
                    <a:cubicBezTo>
                      <a:pt x="530223" y="296711"/>
                      <a:pt x="520824" y="287324"/>
                      <a:pt x="509262" y="287324"/>
                    </a:cubicBezTo>
                    <a:close/>
                    <a:moveTo>
                      <a:pt x="442648" y="287324"/>
                    </a:moveTo>
                    <a:cubicBezTo>
                      <a:pt x="431086" y="287324"/>
                      <a:pt x="421687" y="296711"/>
                      <a:pt x="421687" y="308332"/>
                    </a:cubicBezTo>
                    <a:cubicBezTo>
                      <a:pt x="421687" y="319879"/>
                      <a:pt x="431086" y="329266"/>
                      <a:pt x="442648" y="329266"/>
                    </a:cubicBezTo>
                    <a:cubicBezTo>
                      <a:pt x="454285" y="329266"/>
                      <a:pt x="463684" y="319879"/>
                      <a:pt x="463684" y="308332"/>
                    </a:cubicBezTo>
                    <a:cubicBezTo>
                      <a:pt x="463684" y="296711"/>
                      <a:pt x="454285" y="287324"/>
                      <a:pt x="442648" y="287324"/>
                    </a:cubicBezTo>
                    <a:close/>
                    <a:moveTo>
                      <a:pt x="380436" y="284940"/>
                    </a:moveTo>
                    <a:lnTo>
                      <a:pt x="380436" y="332469"/>
                    </a:lnTo>
                    <a:lnTo>
                      <a:pt x="399457" y="332469"/>
                    </a:lnTo>
                    <a:lnTo>
                      <a:pt x="399457" y="284940"/>
                    </a:lnTo>
                    <a:close/>
                    <a:moveTo>
                      <a:pt x="114131" y="199418"/>
                    </a:moveTo>
                    <a:lnTo>
                      <a:pt x="171196" y="199418"/>
                    </a:lnTo>
                    <a:lnTo>
                      <a:pt x="437501" y="199418"/>
                    </a:lnTo>
                    <a:lnTo>
                      <a:pt x="494566" y="199418"/>
                    </a:lnTo>
                    <a:cubicBezTo>
                      <a:pt x="505084" y="199418"/>
                      <a:pt x="505681" y="206942"/>
                      <a:pt x="513588" y="218415"/>
                    </a:cubicBezTo>
                    <a:lnTo>
                      <a:pt x="608697" y="360927"/>
                    </a:lnTo>
                    <a:cubicBezTo>
                      <a:pt x="608697" y="371431"/>
                      <a:pt x="608697" y="379924"/>
                      <a:pt x="589675" y="379924"/>
                    </a:cubicBezTo>
                    <a:lnTo>
                      <a:pt x="19022" y="379924"/>
                    </a:lnTo>
                    <a:cubicBezTo>
                      <a:pt x="0" y="379924"/>
                      <a:pt x="0" y="371431"/>
                      <a:pt x="0" y="360927"/>
                    </a:cubicBezTo>
                    <a:lnTo>
                      <a:pt x="95109" y="218415"/>
                    </a:lnTo>
                    <a:cubicBezTo>
                      <a:pt x="101450" y="208954"/>
                      <a:pt x="103613" y="199418"/>
                      <a:pt x="114131" y="199418"/>
                    </a:cubicBezTo>
                    <a:close/>
                    <a:moveTo>
                      <a:pt x="190214" y="0"/>
                    </a:moveTo>
                    <a:lnTo>
                      <a:pt x="418484" y="0"/>
                    </a:lnTo>
                    <a:cubicBezTo>
                      <a:pt x="429002" y="0"/>
                      <a:pt x="437506" y="8493"/>
                      <a:pt x="437506" y="18997"/>
                    </a:cubicBezTo>
                    <a:lnTo>
                      <a:pt x="437506" y="180436"/>
                    </a:lnTo>
                    <a:lnTo>
                      <a:pt x="171192" y="180436"/>
                    </a:lnTo>
                    <a:lnTo>
                      <a:pt x="171192" y="18997"/>
                    </a:lnTo>
                    <a:cubicBezTo>
                      <a:pt x="171192" y="8493"/>
                      <a:pt x="179696" y="0"/>
                      <a:pt x="1902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6569586" y="2277135"/>
              <a:ext cx="3941252" cy="1264038"/>
              <a:chOff x="7483989" y="3314482"/>
              <a:chExt cx="3941252" cy="1264038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7483989" y="3732519"/>
                <a:ext cx="3941252" cy="846001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The user can make a presentation on a projector or computer or print the presentation to make a film. 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7483989" y="3314482"/>
                <a:ext cx="2050552" cy="39658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b="1" dirty="0">
                    <a:solidFill>
                      <a:schemeClr val="accent1"/>
                    </a:solidFill>
                    <a:latin typeface="+mn-ea"/>
                  </a:rPr>
                  <a:t>Title text added</a:t>
                </a:r>
                <a:endParaRPr lang="zh-CN" altLang="en-US" b="1" dirty="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6184901" y="3922713"/>
            <a:ext cx="5132387" cy="1704974"/>
            <a:chOff x="6184901" y="3922713"/>
            <a:chExt cx="5132387" cy="1704974"/>
          </a:xfrm>
        </p:grpSpPr>
        <p:grpSp>
          <p:nvGrpSpPr>
            <p:cNvPr id="29" name="组合 28"/>
            <p:cNvGrpSpPr/>
            <p:nvPr/>
          </p:nvGrpSpPr>
          <p:grpSpPr>
            <a:xfrm>
              <a:off x="6184901" y="3922713"/>
              <a:ext cx="5132387" cy="1704974"/>
              <a:chOff x="874713" y="1752601"/>
              <a:chExt cx="5132387" cy="1704974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874713" y="1752601"/>
                <a:ext cx="5132387" cy="1704974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4" name="椭圆 37"/>
              <p:cNvSpPr/>
              <p:nvPr/>
            </p:nvSpPr>
            <p:spPr>
              <a:xfrm>
                <a:off x="5231643" y="1955426"/>
                <a:ext cx="524028" cy="586015"/>
              </a:xfrm>
              <a:custGeom>
                <a:avLst/>
                <a:gdLst>
                  <a:gd name="T0" fmla="*/ 3531 w 3631"/>
                  <a:gd name="T1" fmla="*/ 0 h 4067"/>
                  <a:gd name="T2" fmla="*/ 1249 w 3631"/>
                  <a:gd name="T3" fmla="*/ 0 h 4067"/>
                  <a:gd name="T4" fmla="*/ 1178 w 3631"/>
                  <a:gd name="T5" fmla="*/ 29 h 4067"/>
                  <a:gd name="T6" fmla="*/ 29 w 3631"/>
                  <a:gd name="T7" fmla="*/ 1179 h 4067"/>
                  <a:gd name="T8" fmla="*/ 0 w 3631"/>
                  <a:gd name="T9" fmla="*/ 1249 h 4067"/>
                  <a:gd name="T10" fmla="*/ 0 w 3631"/>
                  <a:gd name="T11" fmla="*/ 3967 h 4067"/>
                  <a:gd name="T12" fmla="*/ 100 w 3631"/>
                  <a:gd name="T13" fmla="*/ 4067 h 4067"/>
                  <a:gd name="T14" fmla="*/ 3531 w 3631"/>
                  <a:gd name="T15" fmla="*/ 4067 h 4067"/>
                  <a:gd name="T16" fmla="*/ 3631 w 3631"/>
                  <a:gd name="T17" fmla="*/ 3967 h 4067"/>
                  <a:gd name="T18" fmla="*/ 3631 w 3631"/>
                  <a:gd name="T19" fmla="*/ 100 h 4067"/>
                  <a:gd name="T20" fmla="*/ 3531 w 3631"/>
                  <a:gd name="T21" fmla="*/ 0 h 4067"/>
                  <a:gd name="T22" fmla="*/ 2636 w 3631"/>
                  <a:gd name="T23" fmla="*/ 1442 h 4067"/>
                  <a:gd name="T24" fmla="*/ 2932 w 3631"/>
                  <a:gd name="T25" fmla="*/ 1442 h 4067"/>
                  <a:gd name="T26" fmla="*/ 2932 w 3631"/>
                  <a:gd name="T27" fmla="*/ 449 h 4067"/>
                  <a:gd name="T28" fmla="*/ 2998 w 3631"/>
                  <a:gd name="T29" fmla="*/ 382 h 4067"/>
                  <a:gd name="T30" fmla="*/ 3065 w 3631"/>
                  <a:gd name="T31" fmla="*/ 449 h 4067"/>
                  <a:gd name="T32" fmla="*/ 3065 w 3631"/>
                  <a:gd name="T33" fmla="*/ 1509 h 4067"/>
                  <a:gd name="T34" fmla="*/ 2998 w 3631"/>
                  <a:gd name="T35" fmla="*/ 1575 h 4067"/>
                  <a:gd name="T36" fmla="*/ 2636 w 3631"/>
                  <a:gd name="T37" fmla="*/ 1575 h 4067"/>
                  <a:gd name="T38" fmla="*/ 2569 w 3631"/>
                  <a:gd name="T39" fmla="*/ 1509 h 4067"/>
                  <a:gd name="T40" fmla="*/ 2636 w 3631"/>
                  <a:gd name="T41" fmla="*/ 1442 h 4067"/>
                  <a:gd name="T42" fmla="*/ 1966 w 3631"/>
                  <a:gd name="T43" fmla="*/ 1442 h 4067"/>
                  <a:gd name="T44" fmla="*/ 2262 w 3631"/>
                  <a:gd name="T45" fmla="*/ 1442 h 4067"/>
                  <a:gd name="T46" fmla="*/ 2262 w 3631"/>
                  <a:gd name="T47" fmla="*/ 449 h 4067"/>
                  <a:gd name="T48" fmla="*/ 2329 w 3631"/>
                  <a:gd name="T49" fmla="*/ 382 h 4067"/>
                  <a:gd name="T50" fmla="*/ 2395 w 3631"/>
                  <a:gd name="T51" fmla="*/ 449 h 4067"/>
                  <a:gd name="T52" fmla="*/ 2395 w 3631"/>
                  <a:gd name="T53" fmla="*/ 1509 h 4067"/>
                  <a:gd name="T54" fmla="*/ 2329 w 3631"/>
                  <a:gd name="T55" fmla="*/ 1575 h 4067"/>
                  <a:gd name="T56" fmla="*/ 1966 w 3631"/>
                  <a:gd name="T57" fmla="*/ 1575 h 4067"/>
                  <a:gd name="T58" fmla="*/ 1899 w 3631"/>
                  <a:gd name="T59" fmla="*/ 1509 h 4067"/>
                  <a:gd name="T60" fmla="*/ 1966 w 3631"/>
                  <a:gd name="T61" fmla="*/ 1442 h 4067"/>
                  <a:gd name="T62" fmla="*/ 1296 w 3631"/>
                  <a:gd name="T63" fmla="*/ 1442 h 4067"/>
                  <a:gd name="T64" fmla="*/ 1592 w 3631"/>
                  <a:gd name="T65" fmla="*/ 1442 h 4067"/>
                  <a:gd name="T66" fmla="*/ 1592 w 3631"/>
                  <a:gd name="T67" fmla="*/ 449 h 4067"/>
                  <a:gd name="T68" fmla="*/ 1659 w 3631"/>
                  <a:gd name="T69" fmla="*/ 382 h 4067"/>
                  <a:gd name="T70" fmla="*/ 1726 w 3631"/>
                  <a:gd name="T71" fmla="*/ 449 h 4067"/>
                  <a:gd name="T72" fmla="*/ 1726 w 3631"/>
                  <a:gd name="T73" fmla="*/ 1509 h 4067"/>
                  <a:gd name="T74" fmla="*/ 1659 w 3631"/>
                  <a:gd name="T75" fmla="*/ 1575 h 4067"/>
                  <a:gd name="T76" fmla="*/ 1296 w 3631"/>
                  <a:gd name="T77" fmla="*/ 1575 h 4067"/>
                  <a:gd name="T78" fmla="*/ 1230 w 3631"/>
                  <a:gd name="T79" fmla="*/ 1509 h 4067"/>
                  <a:gd name="T80" fmla="*/ 1296 w 3631"/>
                  <a:gd name="T81" fmla="*/ 1442 h 4067"/>
                  <a:gd name="T82" fmla="*/ 3121 w 3631"/>
                  <a:gd name="T83" fmla="*/ 3413 h 4067"/>
                  <a:gd name="T84" fmla="*/ 510 w 3631"/>
                  <a:gd name="T85" fmla="*/ 3413 h 4067"/>
                  <a:gd name="T86" fmla="*/ 510 w 3631"/>
                  <a:gd name="T87" fmla="*/ 2126 h 4067"/>
                  <a:gd name="T88" fmla="*/ 3121 w 3631"/>
                  <a:gd name="T89" fmla="*/ 2126 h 4067"/>
                  <a:gd name="T90" fmla="*/ 3121 w 3631"/>
                  <a:gd name="T91" fmla="*/ 3413 h 4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631" h="4067">
                    <a:moveTo>
                      <a:pt x="3531" y="0"/>
                    </a:moveTo>
                    <a:lnTo>
                      <a:pt x="1249" y="0"/>
                    </a:lnTo>
                    <a:cubicBezTo>
                      <a:pt x="1222" y="0"/>
                      <a:pt x="1197" y="11"/>
                      <a:pt x="1178" y="29"/>
                    </a:cubicBezTo>
                    <a:lnTo>
                      <a:pt x="29" y="1179"/>
                    </a:lnTo>
                    <a:cubicBezTo>
                      <a:pt x="10" y="1197"/>
                      <a:pt x="0" y="1223"/>
                      <a:pt x="0" y="1249"/>
                    </a:cubicBezTo>
                    <a:lnTo>
                      <a:pt x="0" y="3967"/>
                    </a:lnTo>
                    <a:cubicBezTo>
                      <a:pt x="0" y="4022"/>
                      <a:pt x="44" y="4067"/>
                      <a:pt x="100" y="4067"/>
                    </a:cubicBezTo>
                    <a:lnTo>
                      <a:pt x="3531" y="4067"/>
                    </a:lnTo>
                    <a:cubicBezTo>
                      <a:pt x="3586" y="4067"/>
                      <a:pt x="3631" y="4022"/>
                      <a:pt x="3631" y="3967"/>
                    </a:cubicBezTo>
                    <a:lnTo>
                      <a:pt x="3631" y="100"/>
                    </a:lnTo>
                    <a:cubicBezTo>
                      <a:pt x="3631" y="45"/>
                      <a:pt x="3586" y="0"/>
                      <a:pt x="3531" y="0"/>
                    </a:cubicBezTo>
                    <a:close/>
                    <a:moveTo>
                      <a:pt x="2636" y="1442"/>
                    </a:moveTo>
                    <a:lnTo>
                      <a:pt x="2932" y="1442"/>
                    </a:lnTo>
                    <a:lnTo>
                      <a:pt x="2932" y="449"/>
                    </a:lnTo>
                    <a:cubicBezTo>
                      <a:pt x="2932" y="412"/>
                      <a:pt x="2961" y="382"/>
                      <a:pt x="2998" y="382"/>
                    </a:cubicBezTo>
                    <a:cubicBezTo>
                      <a:pt x="3035" y="382"/>
                      <a:pt x="3065" y="412"/>
                      <a:pt x="3065" y="449"/>
                    </a:cubicBezTo>
                    <a:lnTo>
                      <a:pt x="3065" y="1509"/>
                    </a:lnTo>
                    <a:cubicBezTo>
                      <a:pt x="3065" y="1546"/>
                      <a:pt x="3035" y="1575"/>
                      <a:pt x="2998" y="1575"/>
                    </a:cubicBezTo>
                    <a:lnTo>
                      <a:pt x="2636" y="1575"/>
                    </a:lnTo>
                    <a:cubicBezTo>
                      <a:pt x="2599" y="1575"/>
                      <a:pt x="2569" y="1546"/>
                      <a:pt x="2569" y="1509"/>
                    </a:cubicBezTo>
                    <a:cubicBezTo>
                      <a:pt x="2569" y="1472"/>
                      <a:pt x="2599" y="1442"/>
                      <a:pt x="2636" y="1442"/>
                    </a:cubicBezTo>
                    <a:close/>
                    <a:moveTo>
                      <a:pt x="1966" y="1442"/>
                    </a:moveTo>
                    <a:lnTo>
                      <a:pt x="2262" y="1442"/>
                    </a:lnTo>
                    <a:lnTo>
                      <a:pt x="2262" y="449"/>
                    </a:lnTo>
                    <a:cubicBezTo>
                      <a:pt x="2262" y="412"/>
                      <a:pt x="2292" y="382"/>
                      <a:pt x="2329" y="382"/>
                    </a:cubicBezTo>
                    <a:cubicBezTo>
                      <a:pt x="2366" y="382"/>
                      <a:pt x="2395" y="412"/>
                      <a:pt x="2395" y="449"/>
                    </a:cubicBezTo>
                    <a:lnTo>
                      <a:pt x="2395" y="1509"/>
                    </a:lnTo>
                    <a:cubicBezTo>
                      <a:pt x="2395" y="1546"/>
                      <a:pt x="2366" y="1575"/>
                      <a:pt x="2329" y="1575"/>
                    </a:cubicBezTo>
                    <a:lnTo>
                      <a:pt x="1966" y="1575"/>
                    </a:lnTo>
                    <a:cubicBezTo>
                      <a:pt x="1929" y="1575"/>
                      <a:pt x="1899" y="1546"/>
                      <a:pt x="1899" y="1509"/>
                    </a:cubicBezTo>
                    <a:cubicBezTo>
                      <a:pt x="1899" y="1472"/>
                      <a:pt x="1929" y="1442"/>
                      <a:pt x="1966" y="1442"/>
                    </a:cubicBezTo>
                    <a:close/>
                    <a:moveTo>
                      <a:pt x="1296" y="1442"/>
                    </a:moveTo>
                    <a:lnTo>
                      <a:pt x="1592" y="1442"/>
                    </a:lnTo>
                    <a:lnTo>
                      <a:pt x="1592" y="449"/>
                    </a:lnTo>
                    <a:cubicBezTo>
                      <a:pt x="1592" y="412"/>
                      <a:pt x="1622" y="382"/>
                      <a:pt x="1659" y="382"/>
                    </a:cubicBezTo>
                    <a:cubicBezTo>
                      <a:pt x="1696" y="382"/>
                      <a:pt x="1726" y="412"/>
                      <a:pt x="1726" y="449"/>
                    </a:cubicBezTo>
                    <a:lnTo>
                      <a:pt x="1726" y="1509"/>
                    </a:lnTo>
                    <a:cubicBezTo>
                      <a:pt x="1726" y="1546"/>
                      <a:pt x="1696" y="1575"/>
                      <a:pt x="1659" y="1575"/>
                    </a:cubicBezTo>
                    <a:lnTo>
                      <a:pt x="1296" y="1575"/>
                    </a:lnTo>
                    <a:cubicBezTo>
                      <a:pt x="1260" y="1575"/>
                      <a:pt x="1230" y="1546"/>
                      <a:pt x="1230" y="1509"/>
                    </a:cubicBezTo>
                    <a:cubicBezTo>
                      <a:pt x="1230" y="1472"/>
                      <a:pt x="1260" y="1442"/>
                      <a:pt x="1296" y="1442"/>
                    </a:cubicBezTo>
                    <a:close/>
                    <a:moveTo>
                      <a:pt x="3121" y="3413"/>
                    </a:moveTo>
                    <a:lnTo>
                      <a:pt x="510" y="3413"/>
                    </a:lnTo>
                    <a:lnTo>
                      <a:pt x="510" y="2126"/>
                    </a:lnTo>
                    <a:lnTo>
                      <a:pt x="3121" y="2126"/>
                    </a:lnTo>
                    <a:lnTo>
                      <a:pt x="3121" y="34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6569586" y="4272447"/>
              <a:ext cx="3941252" cy="1264038"/>
              <a:chOff x="7483989" y="3314482"/>
              <a:chExt cx="3941252" cy="1264038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7483989" y="3732519"/>
                <a:ext cx="3941252" cy="846001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The user can make a presentation on a projector or computer or print the presentation to make a film. 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7483989" y="3314482"/>
                <a:ext cx="2050552" cy="39658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b="1" dirty="0">
                    <a:solidFill>
                      <a:schemeClr val="accent1"/>
                    </a:solidFill>
                    <a:latin typeface="+mn-ea"/>
                  </a:rPr>
                  <a:t>Title text added</a:t>
                </a:r>
                <a:endParaRPr lang="zh-CN" altLang="en-US" b="1" dirty="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36" name="文本框 35"/>
            <p:cNvSpPr txBox="1"/>
            <p:nvPr/>
          </p:nvSpPr>
          <p:spPr>
            <a:xfrm>
              <a:off x="5402407" y="1174686"/>
              <a:ext cx="46732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11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7374" y="1"/>
            <a:ext cx="6489241" cy="4726857"/>
            <a:chOff x="-7374" y="1"/>
            <a:chExt cx="6489241" cy="4726857"/>
          </a:xfrm>
        </p:grpSpPr>
        <p:sp>
          <p:nvSpPr>
            <p:cNvPr id="20" name="任意多边形 19"/>
            <p:cNvSpPr/>
            <p:nvPr/>
          </p:nvSpPr>
          <p:spPr>
            <a:xfrm rot="5400000">
              <a:off x="873818" y="-881191"/>
              <a:ext cx="4726857" cy="6489241"/>
            </a:xfrm>
            <a:custGeom>
              <a:avLst/>
              <a:gdLst>
                <a:gd name="connsiteX0" fmla="*/ 0 w 4726857"/>
                <a:gd name="connsiteY0" fmla="*/ 6489241 h 6489241"/>
                <a:gd name="connsiteX1" fmla="*/ 0 w 4726857"/>
                <a:gd name="connsiteY1" fmla="*/ 0 h 6489241"/>
                <a:gd name="connsiteX2" fmla="*/ 4726857 w 4726857"/>
                <a:gd name="connsiteY2" fmla="*/ 6489241 h 648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26857" h="6489241">
                  <a:moveTo>
                    <a:pt x="0" y="6489241"/>
                  </a:moveTo>
                  <a:lnTo>
                    <a:pt x="0" y="0"/>
                  </a:lnTo>
                  <a:lnTo>
                    <a:pt x="4726857" y="6489241"/>
                  </a:lnTo>
                  <a:close/>
                </a:path>
              </a:pathLst>
            </a:custGeom>
            <a:solidFill>
              <a:srgbClr val="0085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 rot="5400000">
              <a:off x="-1005534" y="998161"/>
              <a:ext cx="4726857" cy="2730537"/>
            </a:xfrm>
            <a:custGeom>
              <a:avLst/>
              <a:gdLst>
                <a:gd name="connsiteX0" fmla="*/ 0 w 4726857"/>
                <a:gd name="connsiteY0" fmla="*/ 2730537 h 2730537"/>
                <a:gd name="connsiteX1" fmla="*/ 0 w 4726857"/>
                <a:gd name="connsiteY1" fmla="*/ 1540065 h 2730537"/>
                <a:gd name="connsiteX2" fmla="*/ 2737894 w 4726857"/>
                <a:gd name="connsiteY2" fmla="*/ 0 h 2730537"/>
                <a:gd name="connsiteX3" fmla="*/ 4726857 w 4726857"/>
                <a:gd name="connsiteY3" fmla="*/ 2730537 h 273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6857" h="2730537">
                  <a:moveTo>
                    <a:pt x="0" y="2730537"/>
                  </a:moveTo>
                  <a:lnTo>
                    <a:pt x="0" y="1540065"/>
                  </a:lnTo>
                  <a:lnTo>
                    <a:pt x="2737894" y="0"/>
                  </a:lnTo>
                  <a:lnTo>
                    <a:pt x="4726857" y="2730537"/>
                  </a:lnTo>
                  <a:close/>
                </a:path>
              </a:pathLst>
            </a:custGeom>
            <a:solidFill>
              <a:srgbClr val="007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03551" y="3807072"/>
            <a:ext cx="4188450" cy="3050928"/>
            <a:chOff x="8003551" y="3807072"/>
            <a:chExt cx="4188450" cy="3050928"/>
          </a:xfrm>
        </p:grpSpPr>
        <p:sp>
          <p:nvSpPr>
            <p:cNvPr id="22" name="任意多边形 21"/>
            <p:cNvSpPr/>
            <p:nvPr/>
          </p:nvSpPr>
          <p:spPr>
            <a:xfrm rot="16200000">
              <a:off x="8572312" y="3238311"/>
              <a:ext cx="3050927" cy="4188450"/>
            </a:xfrm>
            <a:custGeom>
              <a:avLst/>
              <a:gdLst>
                <a:gd name="connsiteX0" fmla="*/ 3050927 w 3050927"/>
                <a:gd name="connsiteY0" fmla="*/ 4188450 h 4188450"/>
                <a:gd name="connsiteX1" fmla="*/ 0 w 3050927"/>
                <a:gd name="connsiteY1" fmla="*/ 4188449 h 4188450"/>
                <a:gd name="connsiteX2" fmla="*/ 0 w 3050927"/>
                <a:gd name="connsiteY2" fmla="*/ 0 h 418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50927" h="4188450">
                  <a:moveTo>
                    <a:pt x="3050927" y="4188450"/>
                  </a:moveTo>
                  <a:lnTo>
                    <a:pt x="0" y="4188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5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/>
          </p:nvSpPr>
          <p:spPr>
            <a:xfrm rot="16200000">
              <a:off x="9682270" y="4348269"/>
              <a:ext cx="3050926" cy="1968535"/>
            </a:xfrm>
            <a:custGeom>
              <a:avLst/>
              <a:gdLst>
                <a:gd name="connsiteX0" fmla="*/ 3050926 w 3050926"/>
                <a:gd name="connsiteY0" fmla="*/ 1968535 h 1968535"/>
                <a:gd name="connsiteX1" fmla="*/ 0 w 3050926"/>
                <a:gd name="connsiteY1" fmla="*/ 1968535 h 1968535"/>
                <a:gd name="connsiteX2" fmla="*/ 0 w 3050926"/>
                <a:gd name="connsiteY2" fmla="*/ 909571 h 1968535"/>
                <a:gd name="connsiteX3" fmla="*/ 1617016 w 3050926"/>
                <a:gd name="connsiteY3" fmla="*/ 0 h 196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0926" h="1968535">
                  <a:moveTo>
                    <a:pt x="3050926" y="1968535"/>
                  </a:moveTo>
                  <a:lnTo>
                    <a:pt x="0" y="1968535"/>
                  </a:lnTo>
                  <a:lnTo>
                    <a:pt x="0" y="909571"/>
                  </a:lnTo>
                  <a:lnTo>
                    <a:pt x="1617016" y="0"/>
                  </a:lnTo>
                  <a:close/>
                </a:path>
              </a:pathLst>
            </a:custGeom>
            <a:solidFill>
              <a:srgbClr val="007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6734630" y="2331763"/>
            <a:ext cx="28067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>
                <a:solidFill>
                  <a:srgbClr val="0092CF"/>
                </a:solidFill>
                <a:latin typeface="Century Gothic" panose="020B0502020202020204" pitchFamily="34" charset="0"/>
                <a:ea typeface="方正兰亭中黑_GBK" panose="02000000000000000000" pitchFamily="2" charset="-122"/>
              </a:rPr>
              <a:t>PART 04</a:t>
            </a:r>
            <a:endParaRPr kumimoji="0" lang="zh-CN" altLang="en-US" sz="4400" i="1" u="none" strike="noStrike" kern="1200" cap="none" spc="0" normalizeH="0" baseline="0" noProof="0" dirty="0">
              <a:ln>
                <a:noFill/>
              </a:ln>
              <a:solidFill>
                <a:srgbClr val="0092CF"/>
              </a:solidFill>
              <a:effectLst/>
              <a:uLnTx/>
              <a:uFillTx/>
              <a:latin typeface="Century Gothic" panose="020B0502020202020204" pitchFamily="34" charset="0"/>
              <a:ea typeface="方正兰亭中黑_GBK" panose="020000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927931" y="4021295"/>
            <a:ext cx="5613398" cy="5845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20000"/>
              </a:lnSpc>
              <a:defRPr/>
            </a:pPr>
            <a:r>
              <a:rPr lang="en-US" altLang="zh-CN" sz="1400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The user can demonstrate on a projector or computer or print the it into a film to be used in a wider field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477395" y="3294392"/>
            <a:ext cx="406393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noProof="0" dirty="0">
                <a:solidFill>
                  <a:srgbClr val="0092CF"/>
                </a:solidFill>
                <a:latin typeface="Century Gothic" panose="020B0502020202020204" pitchFamily="34" charset="0"/>
                <a:ea typeface="方正兰亭中黑_GBK" panose="02000000000000000000" pitchFamily="2" charset="-122"/>
              </a:rPr>
              <a:t>Title text added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srgbClr val="0092CF"/>
              </a:solidFill>
              <a:effectLst/>
              <a:uLnTx/>
              <a:uFillTx/>
              <a:latin typeface="Century Gothic" panose="020B0502020202020204" pitchFamily="34" charset="0"/>
              <a:ea typeface="方正兰亭中黑_GBK" panose="02000000000000000000" pitchFamily="2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8824686" y="3144746"/>
            <a:ext cx="537029" cy="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77" r="124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814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874713" y="3305743"/>
            <a:ext cx="2152364" cy="412173"/>
          </a:xfrm>
          <a:prstGeom prst="rect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22194" y="3321120"/>
            <a:ext cx="1857399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Title text added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03407" y="3305743"/>
            <a:ext cx="2152364" cy="412173"/>
          </a:xfrm>
          <a:prstGeom prst="rect">
            <a:avLst/>
          </a:prstGeom>
          <a:solidFill>
            <a:schemeClr val="accent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350888" y="3321120"/>
            <a:ext cx="1857399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Title text added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74713" y="5306889"/>
            <a:ext cx="2152364" cy="412173"/>
          </a:xfrm>
          <a:prstGeom prst="rect">
            <a:avLst/>
          </a:prstGeom>
          <a:solidFill>
            <a:schemeClr val="accent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022194" y="5322266"/>
            <a:ext cx="1857399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Title text added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203407" y="5306889"/>
            <a:ext cx="2152364" cy="412173"/>
          </a:xfrm>
          <a:prstGeom prst="rect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3350888" y="5322266"/>
            <a:ext cx="1857399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Title text added</a:t>
            </a:r>
            <a:endParaRPr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5683238" y="1985311"/>
            <a:ext cx="5634050" cy="1391653"/>
            <a:chOff x="7727479" y="3360665"/>
            <a:chExt cx="5634050" cy="1391653"/>
          </a:xfrm>
        </p:grpSpPr>
        <p:sp>
          <p:nvSpPr>
            <p:cNvPr id="47" name="矩形 46"/>
            <p:cNvSpPr/>
            <p:nvPr/>
          </p:nvSpPr>
          <p:spPr>
            <a:xfrm>
              <a:off x="7727479" y="3621303"/>
              <a:ext cx="5634050" cy="113101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打印出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Users can demonstrate on a projector or computer </a:t>
              </a: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也可以来制作成胶片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 can be in the projector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7727479" y="3360665"/>
              <a:ext cx="3186441" cy="4303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20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5698478" y="3258509"/>
            <a:ext cx="5483328" cy="2435952"/>
            <a:chOff x="5698478" y="3258509"/>
            <a:chExt cx="5483328" cy="2435952"/>
          </a:xfrm>
        </p:grpSpPr>
        <p:grpSp>
          <p:nvGrpSpPr>
            <p:cNvPr id="49" name="组合 48"/>
            <p:cNvGrpSpPr/>
            <p:nvPr/>
          </p:nvGrpSpPr>
          <p:grpSpPr>
            <a:xfrm>
              <a:off x="5787801" y="3576887"/>
              <a:ext cx="5394005" cy="199325"/>
              <a:chOff x="5787801" y="3763237"/>
              <a:chExt cx="5394005" cy="199325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5787801" y="3763237"/>
                <a:ext cx="5394005" cy="199325"/>
              </a:xfrm>
              <a:prstGeom prst="rect">
                <a:avLst/>
              </a:prstGeom>
              <a:solidFill>
                <a:srgbClr val="E8EA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5787802" y="3763237"/>
                <a:ext cx="4505730" cy="199325"/>
              </a:xfrm>
              <a:prstGeom prst="rect">
                <a:avLst/>
              </a:prstGeom>
              <a:solidFill>
                <a:schemeClr val="accent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5787801" y="4216303"/>
              <a:ext cx="5394005" cy="199325"/>
              <a:chOff x="5787801" y="4340537"/>
              <a:chExt cx="5394005" cy="199325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5787801" y="4340537"/>
                <a:ext cx="5394005" cy="199325"/>
              </a:xfrm>
              <a:prstGeom prst="rect">
                <a:avLst/>
              </a:prstGeom>
              <a:solidFill>
                <a:srgbClr val="E8EA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5787802" y="4340537"/>
                <a:ext cx="3509450" cy="199325"/>
              </a:xfrm>
              <a:prstGeom prst="rect">
                <a:avLst/>
              </a:prstGeom>
              <a:solidFill>
                <a:schemeClr val="accent2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5787801" y="4855719"/>
              <a:ext cx="5394005" cy="199325"/>
              <a:chOff x="5787801" y="4917837"/>
              <a:chExt cx="5394005" cy="199325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5787801" y="4917837"/>
                <a:ext cx="5394005" cy="199325"/>
              </a:xfrm>
              <a:prstGeom prst="rect">
                <a:avLst/>
              </a:prstGeom>
              <a:solidFill>
                <a:srgbClr val="E8EA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5787802" y="4917837"/>
                <a:ext cx="4867498" cy="199325"/>
              </a:xfrm>
              <a:prstGeom prst="rect">
                <a:avLst/>
              </a:prstGeom>
              <a:solidFill>
                <a:schemeClr val="accent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5787801" y="5495136"/>
              <a:ext cx="5394005" cy="199325"/>
              <a:chOff x="5787801" y="5495136"/>
              <a:chExt cx="5394005" cy="199325"/>
            </a:xfrm>
          </p:grpSpPr>
          <p:sp>
            <p:nvSpPr>
              <p:cNvPr id="44" name="矩形 43"/>
              <p:cNvSpPr/>
              <p:nvPr/>
            </p:nvSpPr>
            <p:spPr>
              <a:xfrm>
                <a:off x="5787801" y="5495136"/>
                <a:ext cx="5394005" cy="199325"/>
              </a:xfrm>
              <a:prstGeom prst="rect">
                <a:avLst/>
              </a:prstGeom>
              <a:solidFill>
                <a:srgbClr val="E8EA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5787802" y="5495136"/>
                <a:ext cx="2729181" cy="199325"/>
              </a:xfrm>
              <a:prstGeom prst="rect">
                <a:avLst/>
              </a:prstGeom>
              <a:solidFill>
                <a:schemeClr val="accent2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5698478" y="3258509"/>
              <a:ext cx="2050552" cy="2951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l"/>
              </a:pPr>
              <a:r>
                <a:rPr lang="en-US" altLang="zh-CN" sz="1200" dirty="0">
                  <a:solidFill>
                    <a:srgbClr val="333435"/>
                  </a:solidFill>
                  <a:latin typeface="+mn-ea"/>
                </a:rPr>
                <a:t>Title text added</a:t>
              </a:r>
              <a:endParaRPr lang="zh-CN" altLang="en-US" sz="1200" dirty="0">
                <a:solidFill>
                  <a:srgbClr val="333435"/>
                </a:solidFill>
                <a:latin typeface="+mn-ea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5698478" y="3889088"/>
              <a:ext cx="2050552" cy="2951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l"/>
              </a:pPr>
              <a:r>
                <a:rPr lang="en-US" altLang="zh-CN" sz="1200" dirty="0">
                  <a:solidFill>
                    <a:srgbClr val="333435"/>
                  </a:solidFill>
                  <a:latin typeface="+mn-ea"/>
                </a:rPr>
                <a:t>Title text added</a:t>
              </a:r>
              <a:endParaRPr lang="zh-CN" altLang="en-US" sz="1200" dirty="0">
                <a:solidFill>
                  <a:srgbClr val="333435"/>
                </a:solidFill>
                <a:latin typeface="+mn-ea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5698478" y="4541900"/>
              <a:ext cx="2050552" cy="2951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l"/>
              </a:pPr>
              <a:r>
                <a:rPr lang="en-US" altLang="zh-CN" sz="1200" dirty="0">
                  <a:solidFill>
                    <a:srgbClr val="333435"/>
                  </a:solidFill>
                  <a:latin typeface="+mn-ea"/>
                </a:rPr>
                <a:t>Title text added</a:t>
              </a:r>
              <a:endParaRPr lang="zh-CN" altLang="en-US" sz="1200" dirty="0">
                <a:solidFill>
                  <a:srgbClr val="333435"/>
                </a:solidFill>
                <a:latin typeface="+mn-ea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5698478" y="5182693"/>
              <a:ext cx="2050552" cy="2951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171450" indent="-171450">
                <a:lnSpc>
                  <a:spcPct val="120000"/>
                </a:lnSpc>
                <a:buFont typeface="Wingdings" panose="05000000000000000000" pitchFamily="2" charset="2"/>
                <a:buChar char="l"/>
              </a:pPr>
              <a:r>
                <a:rPr lang="en-US" altLang="zh-CN" sz="1200" dirty="0">
                  <a:solidFill>
                    <a:srgbClr val="333435"/>
                  </a:solidFill>
                  <a:latin typeface="+mn-ea"/>
                </a:rPr>
                <a:t>Title text added</a:t>
              </a:r>
              <a:endParaRPr lang="zh-CN" altLang="en-US" sz="1200" dirty="0">
                <a:solidFill>
                  <a:srgbClr val="333435"/>
                </a:solidFill>
                <a:latin typeface="+mn-ea"/>
              </a:endParaRPr>
            </a:p>
          </p:txBody>
        </p:sp>
      </p:grpSp>
      <p:pic>
        <p:nvPicPr>
          <p:cNvPr id="63" name="图片占位符 6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pic>
        <p:nvPicPr>
          <p:cNvPr id="62" name="图片占位符 6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pic>
        <p:nvPicPr>
          <p:cNvPr id="64" name="图片占位符 63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pic>
        <p:nvPicPr>
          <p:cNvPr id="61" name="图片占位符 60"/>
          <p:cNvPicPr>
            <a:picLocks noGrp="1" noChangeAspect="1"/>
          </p:cNvPicPr>
          <p:nvPr>
            <p:ph type="pic" sz="quarter" idx="11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grpSp>
        <p:nvGrpSpPr>
          <p:cNvPr id="57" name="组合 56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58" name="文本框 57"/>
            <p:cNvSpPr txBox="1"/>
            <p:nvPr/>
          </p:nvSpPr>
          <p:spPr>
            <a:xfrm>
              <a:off x="5402407" y="1174686"/>
              <a:ext cx="48586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53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9" grpId="0" animBg="1"/>
      <p:bldP spid="20" grpId="0"/>
      <p:bldP spid="23" grpId="0" animBg="1"/>
      <p:bldP spid="24" grpId="0"/>
      <p:bldP spid="27" grpId="0" animBg="1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/>
          <p:nvPr/>
        </p:nvGrpSpPr>
        <p:grpSpPr>
          <a:xfrm>
            <a:off x="4465637" y="2171700"/>
            <a:ext cx="3260726" cy="3260726"/>
            <a:chOff x="1237496" y="1705028"/>
            <a:chExt cx="4105646" cy="4105646"/>
          </a:xfrm>
        </p:grpSpPr>
        <p:grpSp>
          <p:nvGrpSpPr>
            <p:cNvPr id="16" name="Group 1"/>
            <p:cNvGrpSpPr/>
            <p:nvPr/>
          </p:nvGrpSpPr>
          <p:grpSpPr>
            <a:xfrm>
              <a:off x="2100442" y="2565576"/>
              <a:ext cx="2379753" cy="2382151"/>
              <a:chOff x="2100442" y="2565576"/>
              <a:chExt cx="2379753" cy="2382151"/>
            </a:xfrm>
          </p:grpSpPr>
          <p:sp>
            <p:nvSpPr>
              <p:cNvPr id="30" name="Block Arc 2"/>
              <p:cNvSpPr/>
              <p:nvPr/>
            </p:nvSpPr>
            <p:spPr>
              <a:xfrm flipH="1">
                <a:off x="2100442" y="2567974"/>
                <a:ext cx="2379753" cy="2379753"/>
              </a:xfrm>
              <a:prstGeom prst="blockArc">
                <a:avLst>
                  <a:gd name="adj1" fmla="val 1507847"/>
                  <a:gd name="adj2" fmla="val 16214381"/>
                  <a:gd name="adj3" fmla="val 1673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31" name="Oval 3"/>
              <p:cNvSpPr/>
              <p:nvPr/>
            </p:nvSpPr>
            <p:spPr>
              <a:xfrm>
                <a:off x="3092477" y="2565576"/>
                <a:ext cx="400383" cy="40038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1">
                <a:normAutofit/>
              </a:bodyPr>
              <a:lstStyle/>
              <a:p>
                <a:pPr lvl="0" algn="ctr"/>
                <a:r>
                  <a:rPr lang="en-US" sz="1400" b="1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</p:grpSp>
        <p:grpSp>
          <p:nvGrpSpPr>
            <p:cNvPr id="17" name="Group 4"/>
            <p:cNvGrpSpPr/>
            <p:nvPr/>
          </p:nvGrpSpPr>
          <p:grpSpPr>
            <a:xfrm>
              <a:off x="2531315" y="2998847"/>
              <a:ext cx="1518008" cy="1518008"/>
              <a:chOff x="2531315" y="2998847"/>
              <a:chExt cx="1518008" cy="1518008"/>
            </a:xfrm>
          </p:grpSpPr>
          <p:sp>
            <p:nvSpPr>
              <p:cNvPr id="28" name="Block Arc 5"/>
              <p:cNvSpPr/>
              <p:nvPr/>
            </p:nvSpPr>
            <p:spPr>
              <a:xfrm flipH="1">
                <a:off x="2531315" y="2998847"/>
                <a:ext cx="1518008" cy="1518008"/>
              </a:xfrm>
              <a:prstGeom prst="blockArc">
                <a:avLst>
                  <a:gd name="adj1" fmla="val 3403980"/>
                  <a:gd name="adj2" fmla="val 16177562"/>
                  <a:gd name="adj3" fmla="val 2640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29" name="Oval 6"/>
              <p:cNvSpPr/>
              <p:nvPr/>
            </p:nvSpPr>
            <p:spPr>
              <a:xfrm>
                <a:off x="3092477" y="2998847"/>
                <a:ext cx="400383" cy="40038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1">
                <a:norm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04</a:t>
                </a:r>
              </a:p>
            </p:txBody>
          </p:sp>
        </p:grpSp>
        <p:grpSp>
          <p:nvGrpSpPr>
            <p:cNvPr id="18" name="Group 7"/>
            <p:cNvGrpSpPr/>
            <p:nvPr/>
          </p:nvGrpSpPr>
          <p:grpSpPr>
            <a:xfrm>
              <a:off x="1667173" y="2132304"/>
              <a:ext cx="3246294" cy="3248695"/>
              <a:chOff x="1667173" y="2132304"/>
              <a:chExt cx="3246294" cy="3248695"/>
            </a:xfrm>
          </p:grpSpPr>
          <p:sp>
            <p:nvSpPr>
              <p:cNvPr id="26" name="Block Arc 8"/>
              <p:cNvSpPr/>
              <p:nvPr/>
            </p:nvSpPr>
            <p:spPr>
              <a:xfrm flipH="1">
                <a:off x="1667173" y="2134705"/>
                <a:ext cx="3246294" cy="3246294"/>
              </a:xfrm>
              <a:prstGeom prst="blockArc">
                <a:avLst>
                  <a:gd name="adj1" fmla="val 20754075"/>
                  <a:gd name="adj2" fmla="val 16203514"/>
                  <a:gd name="adj3" fmla="val 12311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27" name="Oval 9"/>
              <p:cNvSpPr/>
              <p:nvPr/>
            </p:nvSpPr>
            <p:spPr>
              <a:xfrm>
                <a:off x="3092477" y="2132304"/>
                <a:ext cx="400383" cy="40038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1">
                <a:norm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02</a:t>
                </a:r>
              </a:p>
            </p:txBody>
          </p:sp>
        </p:grpSp>
        <p:grpSp>
          <p:nvGrpSpPr>
            <p:cNvPr id="19" name="Group 10"/>
            <p:cNvGrpSpPr/>
            <p:nvPr/>
          </p:nvGrpSpPr>
          <p:grpSpPr>
            <a:xfrm>
              <a:off x="1237496" y="1705028"/>
              <a:ext cx="4105646" cy="4105646"/>
              <a:chOff x="1237496" y="1705028"/>
              <a:chExt cx="4105646" cy="4105646"/>
            </a:xfrm>
          </p:grpSpPr>
          <p:sp>
            <p:nvSpPr>
              <p:cNvPr id="24" name="Block Arc 11"/>
              <p:cNvSpPr/>
              <p:nvPr/>
            </p:nvSpPr>
            <p:spPr>
              <a:xfrm flipH="1">
                <a:off x="1237496" y="1705028"/>
                <a:ext cx="4105646" cy="4105646"/>
              </a:xfrm>
              <a:prstGeom prst="blockArc">
                <a:avLst>
                  <a:gd name="adj1" fmla="val 19362231"/>
                  <a:gd name="adj2" fmla="val 16212586"/>
                  <a:gd name="adj3" fmla="val 987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25" name="Oval 12"/>
              <p:cNvSpPr/>
              <p:nvPr/>
            </p:nvSpPr>
            <p:spPr>
              <a:xfrm>
                <a:off x="3092477" y="1705028"/>
                <a:ext cx="400383" cy="40038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1">
                <a:norm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01</a:t>
                </a:r>
              </a:p>
            </p:txBody>
          </p:sp>
        </p:grpSp>
        <p:sp>
          <p:nvSpPr>
            <p:cNvPr id="20" name="Rectangle 13"/>
            <p:cNvSpPr/>
            <p:nvPr/>
          </p:nvSpPr>
          <p:spPr>
            <a:xfrm>
              <a:off x="2570198" y="1841127"/>
              <a:ext cx="415178" cy="169277"/>
            </a:xfrm>
            <a:prstGeom prst="rect">
              <a:avLst/>
            </a:prstGeom>
          </p:spPr>
          <p:txBody>
            <a:bodyPr wrap="none" lIns="0" tIns="0" rIns="0" bIns="0">
              <a:normAutofit fontScale="92500" lnSpcReduction="20000"/>
            </a:bodyPr>
            <a:lstStyle/>
            <a:p>
              <a:pPr algn="r"/>
              <a:r>
                <a:rPr lang="en-US" sz="1200" dirty="0">
                  <a:solidFill>
                    <a:schemeClr val="tx2"/>
                  </a:solidFill>
                </a:rPr>
                <a:t>25.7 K</a:t>
              </a:r>
            </a:p>
          </p:txBody>
        </p:sp>
        <p:sp>
          <p:nvSpPr>
            <p:cNvPr id="21" name="Rectangle 14"/>
            <p:cNvSpPr/>
            <p:nvPr/>
          </p:nvSpPr>
          <p:spPr>
            <a:xfrm>
              <a:off x="2648744" y="2251908"/>
              <a:ext cx="336632" cy="169277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 algn="r"/>
              <a:r>
                <a:rPr lang="en-US" sz="1200" dirty="0">
                  <a:solidFill>
                    <a:schemeClr val="tx2"/>
                  </a:solidFill>
                </a:rPr>
                <a:t>8.6 K</a:t>
              </a:r>
            </a:p>
          </p:txBody>
        </p:sp>
        <p:sp>
          <p:nvSpPr>
            <p:cNvPr id="22" name="Rectangle 15"/>
            <p:cNvSpPr/>
            <p:nvPr/>
          </p:nvSpPr>
          <p:spPr>
            <a:xfrm>
              <a:off x="2648744" y="2684506"/>
              <a:ext cx="336632" cy="169277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 algn="r"/>
              <a:r>
                <a:rPr lang="en-US" sz="1200" dirty="0">
                  <a:solidFill>
                    <a:schemeClr val="tx2"/>
                  </a:solidFill>
                </a:rPr>
                <a:t>6.1 K</a:t>
              </a:r>
            </a:p>
          </p:txBody>
        </p:sp>
        <p:sp>
          <p:nvSpPr>
            <p:cNvPr id="23" name="Rectangle 16"/>
            <p:cNvSpPr/>
            <p:nvPr/>
          </p:nvSpPr>
          <p:spPr>
            <a:xfrm>
              <a:off x="2648744" y="3100825"/>
              <a:ext cx="336632" cy="169277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 algn="r"/>
              <a:r>
                <a:rPr lang="en-US" sz="1200" dirty="0">
                  <a:solidFill>
                    <a:schemeClr val="tx2"/>
                  </a:solidFill>
                </a:rPr>
                <a:t>9.1 K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950200" y="1994216"/>
            <a:ext cx="3081083" cy="1037628"/>
            <a:chOff x="7483989" y="3433235"/>
            <a:chExt cx="3081083" cy="1037628"/>
          </a:xfrm>
        </p:grpSpPr>
        <p:sp>
          <p:nvSpPr>
            <p:cNvPr id="45" name="矩形 44"/>
            <p:cNvSpPr/>
            <p:nvPr/>
          </p:nvSpPr>
          <p:spPr>
            <a:xfrm>
              <a:off x="7483990" y="3732519"/>
              <a:ext cx="3081082" cy="7383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950200" y="3325199"/>
            <a:ext cx="3081083" cy="1037628"/>
            <a:chOff x="7483989" y="3433235"/>
            <a:chExt cx="3081083" cy="1037628"/>
          </a:xfrm>
        </p:grpSpPr>
        <p:sp>
          <p:nvSpPr>
            <p:cNvPr id="48" name="矩形 47"/>
            <p:cNvSpPr/>
            <p:nvPr/>
          </p:nvSpPr>
          <p:spPr>
            <a:xfrm>
              <a:off x="7483990" y="3732519"/>
              <a:ext cx="3081082" cy="7383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950200" y="4656181"/>
            <a:ext cx="3081083" cy="1037628"/>
            <a:chOff x="7483989" y="3433235"/>
            <a:chExt cx="3081083" cy="1037628"/>
          </a:xfrm>
        </p:grpSpPr>
        <p:sp>
          <p:nvSpPr>
            <p:cNvPr id="51" name="矩形 50"/>
            <p:cNvSpPr/>
            <p:nvPr/>
          </p:nvSpPr>
          <p:spPr>
            <a:xfrm>
              <a:off x="7483990" y="3732519"/>
              <a:ext cx="3081082" cy="7383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166821" y="1994216"/>
            <a:ext cx="3081083" cy="1037628"/>
            <a:chOff x="7483989" y="3433235"/>
            <a:chExt cx="3081083" cy="1037628"/>
          </a:xfrm>
        </p:grpSpPr>
        <p:sp>
          <p:nvSpPr>
            <p:cNvPr id="54" name="矩形 53"/>
            <p:cNvSpPr/>
            <p:nvPr/>
          </p:nvSpPr>
          <p:spPr>
            <a:xfrm>
              <a:off x="7483990" y="3732519"/>
              <a:ext cx="3081082" cy="7383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166821" y="3325199"/>
            <a:ext cx="3081083" cy="1037628"/>
            <a:chOff x="7483989" y="3433235"/>
            <a:chExt cx="3081083" cy="1037628"/>
          </a:xfrm>
        </p:grpSpPr>
        <p:sp>
          <p:nvSpPr>
            <p:cNvPr id="57" name="矩形 56"/>
            <p:cNvSpPr/>
            <p:nvPr/>
          </p:nvSpPr>
          <p:spPr>
            <a:xfrm>
              <a:off x="7483990" y="3732519"/>
              <a:ext cx="3081082" cy="7383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166821" y="4656181"/>
            <a:ext cx="3081083" cy="1037628"/>
            <a:chOff x="7483989" y="3433235"/>
            <a:chExt cx="3081083" cy="1037628"/>
          </a:xfrm>
        </p:grpSpPr>
        <p:sp>
          <p:nvSpPr>
            <p:cNvPr id="60" name="矩形 59"/>
            <p:cNvSpPr/>
            <p:nvPr/>
          </p:nvSpPr>
          <p:spPr>
            <a:xfrm>
              <a:off x="7483990" y="3732519"/>
              <a:ext cx="3081082" cy="7383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42" name="文本框 41"/>
            <p:cNvSpPr txBox="1"/>
            <p:nvPr/>
          </p:nvSpPr>
          <p:spPr>
            <a:xfrm>
              <a:off x="5402407" y="1174686"/>
              <a:ext cx="4699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564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42" name="文本框 41"/>
            <p:cNvSpPr txBox="1"/>
            <p:nvPr/>
          </p:nvSpPr>
          <p:spPr>
            <a:xfrm>
              <a:off x="5402407" y="1174686"/>
              <a:ext cx="4699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  <p:sp>
        <p:nvSpPr>
          <p:cNvPr id="40" name="Freeform 55">
            <a:extLst>
              <a:ext uri="{FF2B5EF4-FFF2-40B4-BE49-F238E27FC236}">
                <a16:creationId xmlns:a16="http://schemas.microsoft.com/office/drawing/2014/main" id="{882036EC-3CB0-45B0-B910-A0146CD56156}"/>
              </a:ext>
            </a:extLst>
          </p:cNvPr>
          <p:cNvSpPr/>
          <p:nvPr/>
        </p:nvSpPr>
        <p:spPr>
          <a:xfrm>
            <a:off x="4628" y="1226072"/>
            <a:ext cx="4890689" cy="5328278"/>
          </a:xfrm>
          <a:custGeom>
            <a:avLst/>
            <a:gdLst/>
            <a:ahLst/>
            <a:cxnLst/>
            <a:rect l="l" t="t" r="r" b="b"/>
            <a:pathLst>
              <a:path w="3294587" h="5795631">
                <a:moveTo>
                  <a:pt x="0" y="0"/>
                </a:moveTo>
                <a:lnTo>
                  <a:pt x="3294587" y="2889259"/>
                </a:lnTo>
                <a:lnTo>
                  <a:pt x="0" y="5795631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cxnSp>
        <p:nvCxnSpPr>
          <p:cNvPr id="62" name="Straight Connector 12">
            <a:extLst>
              <a:ext uri="{FF2B5EF4-FFF2-40B4-BE49-F238E27FC236}">
                <a16:creationId xmlns:a16="http://schemas.microsoft.com/office/drawing/2014/main" id="{DC5A5CC6-69FB-4484-B1A6-B0B055343A4D}"/>
              </a:ext>
            </a:extLst>
          </p:cNvPr>
          <p:cNvCxnSpPr>
            <a:cxnSpLocks/>
            <a:endCxn id="68" idx="2"/>
          </p:cNvCxnSpPr>
          <p:nvPr/>
        </p:nvCxnSpPr>
        <p:spPr>
          <a:xfrm>
            <a:off x="4966026" y="3897639"/>
            <a:ext cx="1469475" cy="55531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13">
            <a:extLst>
              <a:ext uri="{FF2B5EF4-FFF2-40B4-BE49-F238E27FC236}">
                <a16:creationId xmlns:a16="http://schemas.microsoft.com/office/drawing/2014/main" id="{902FBE08-662D-4EA8-A7D1-B410DCD69998}"/>
              </a:ext>
            </a:extLst>
          </p:cNvPr>
          <p:cNvCxnSpPr>
            <a:cxnSpLocks/>
            <a:endCxn id="69" idx="1"/>
          </p:cNvCxnSpPr>
          <p:nvPr/>
        </p:nvCxnSpPr>
        <p:spPr>
          <a:xfrm>
            <a:off x="4922759" y="3888189"/>
            <a:ext cx="1049096" cy="135297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14">
            <a:extLst>
              <a:ext uri="{FF2B5EF4-FFF2-40B4-BE49-F238E27FC236}">
                <a16:creationId xmlns:a16="http://schemas.microsoft.com/office/drawing/2014/main" id="{65297701-87B8-4421-A13C-E1571C1D966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4966026" y="3340719"/>
            <a:ext cx="1469475" cy="542866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15">
            <a:extLst>
              <a:ext uri="{FF2B5EF4-FFF2-40B4-BE49-F238E27FC236}">
                <a16:creationId xmlns:a16="http://schemas.microsoft.com/office/drawing/2014/main" id="{AA57DAAB-6DFA-447B-B955-A86E3ACF3295}"/>
              </a:ext>
            </a:extLst>
          </p:cNvPr>
          <p:cNvCxnSpPr>
            <a:cxnSpLocks/>
            <a:endCxn id="70" idx="3"/>
          </p:cNvCxnSpPr>
          <p:nvPr/>
        </p:nvCxnSpPr>
        <p:spPr>
          <a:xfrm flipV="1">
            <a:off x="4954199" y="2552504"/>
            <a:ext cx="1017656" cy="133108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16">
            <a:extLst>
              <a:ext uri="{FF2B5EF4-FFF2-40B4-BE49-F238E27FC236}">
                <a16:creationId xmlns:a16="http://schemas.microsoft.com/office/drawing/2014/main" id="{CD2AC2A4-0A66-427F-A981-28777908C194}"/>
              </a:ext>
            </a:extLst>
          </p:cNvPr>
          <p:cNvSpPr/>
          <p:nvPr/>
        </p:nvSpPr>
        <p:spPr>
          <a:xfrm>
            <a:off x="3961015" y="3058367"/>
            <a:ext cx="1676936" cy="1676936"/>
          </a:xfrm>
          <a:prstGeom prst="ellipse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Oval 17">
            <a:extLst>
              <a:ext uri="{FF2B5EF4-FFF2-40B4-BE49-F238E27FC236}">
                <a16:creationId xmlns:a16="http://schemas.microsoft.com/office/drawing/2014/main" id="{C3D5D613-4232-44C6-A5C2-B3254FBD7959}"/>
              </a:ext>
            </a:extLst>
          </p:cNvPr>
          <p:cNvSpPr/>
          <p:nvPr/>
        </p:nvSpPr>
        <p:spPr>
          <a:xfrm>
            <a:off x="6435501" y="2882486"/>
            <a:ext cx="916465" cy="9164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Oval 18">
            <a:extLst>
              <a:ext uri="{FF2B5EF4-FFF2-40B4-BE49-F238E27FC236}">
                <a16:creationId xmlns:a16="http://schemas.microsoft.com/office/drawing/2014/main" id="{54F5A360-2E1A-4E68-810B-717F0AAD1C7F}"/>
              </a:ext>
            </a:extLst>
          </p:cNvPr>
          <p:cNvSpPr/>
          <p:nvPr/>
        </p:nvSpPr>
        <p:spPr>
          <a:xfrm>
            <a:off x="6435501" y="3994720"/>
            <a:ext cx="916465" cy="9164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Oval 19">
            <a:extLst>
              <a:ext uri="{FF2B5EF4-FFF2-40B4-BE49-F238E27FC236}">
                <a16:creationId xmlns:a16="http://schemas.microsoft.com/office/drawing/2014/main" id="{66FC8BAE-CDB3-4D9C-BB1E-14E2D2E99535}"/>
              </a:ext>
            </a:extLst>
          </p:cNvPr>
          <p:cNvSpPr/>
          <p:nvPr/>
        </p:nvSpPr>
        <p:spPr>
          <a:xfrm>
            <a:off x="5837642" y="5106953"/>
            <a:ext cx="916465" cy="9164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Oval 20">
            <a:extLst>
              <a:ext uri="{FF2B5EF4-FFF2-40B4-BE49-F238E27FC236}">
                <a16:creationId xmlns:a16="http://schemas.microsoft.com/office/drawing/2014/main" id="{D9AD2465-BB0B-4C9C-89CC-D4698F37C310}"/>
              </a:ext>
            </a:extLst>
          </p:cNvPr>
          <p:cNvSpPr/>
          <p:nvPr/>
        </p:nvSpPr>
        <p:spPr>
          <a:xfrm>
            <a:off x="5837642" y="1770252"/>
            <a:ext cx="916465" cy="9164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21">
            <a:extLst>
              <a:ext uri="{FF2B5EF4-FFF2-40B4-BE49-F238E27FC236}">
                <a16:creationId xmlns:a16="http://schemas.microsoft.com/office/drawing/2014/main" id="{0A889E1C-BB1C-4F4D-90EA-9C9CFF424723}"/>
              </a:ext>
            </a:extLst>
          </p:cNvPr>
          <p:cNvSpPr txBox="1"/>
          <p:nvPr/>
        </p:nvSpPr>
        <p:spPr>
          <a:xfrm>
            <a:off x="6908254" y="1887796"/>
            <a:ext cx="3871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Easy to change colors, photos and Text</a:t>
            </a:r>
            <a:endParaRPr lang="en-US" altLang="ko-KR" sz="12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22">
            <a:extLst>
              <a:ext uri="{FF2B5EF4-FFF2-40B4-BE49-F238E27FC236}">
                <a16:creationId xmlns:a16="http://schemas.microsoft.com/office/drawing/2014/main" id="{0AD32843-C649-4716-B08A-851836ED52F6}"/>
              </a:ext>
            </a:extLst>
          </p:cNvPr>
          <p:cNvSpPr txBox="1"/>
          <p:nvPr/>
        </p:nvSpPr>
        <p:spPr>
          <a:xfrm>
            <a:off x="7514818" y="3005871"/>
            <a:ext cx="3871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Easy to change colors, photos and Text</a:t>
            </a:r>
            <a:endParaRPr lang="en-US" altLang="ko-KR" sz="12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23">
            <a:extLst>
              <a:ext uri="{FF2B5EF4-FFF2-40B4-BE49-F238E27FC236}">
                <a16:creationId xmlns:a16="http://schemas.microsoft.com/office/drawing/2014/main" id="{67059D24-4852-4536-90F6-A91548527B80}"/>
              </a:ext>
            </a:extLst>
          </p:cNvPr>
          <p:cNvSpPr txBox="1"/>
          <p:nvPr/>
        </p:nvSpPr>
        <p:spPr>
          <a:xfrm>
            <a:off x="7519638" y="4123946"/>
            <a:ext cx="3871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Easy to change colors, photos and Text</a:t>
            </a:r>
            <a:endParaRPr lang="en-US" altLang="ko-KR" sz="12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24">
            <a:extLst>
              <a:ext uri="{FF2B5EF4-FFF2-40B4-BE49-F238E27FC236}">
                <a16:creationId xmlns:a16="http://schemas.microsoft.com/office/drawing/2014/main" id="{8F5B304D-FBEF-453A-BDDF-E13B02844A53}"/>
              </a:ext>
            </a:extLst>
          </p:cNvPr>
          <p:cNvSpPr txBox="1"/>
          <p:nvPr/>
        </p:nvSpPr>
        <p:spPr>
          <a:xfrm>
            <a:off x="6908254" y="5242022"/>
            <a:ext cx="3871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Easy to change colors, photos and Text</a:t>
            </a:r>
            <a:endParaRPr lang="en-US" altLang="ko-KR" sz="12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25">
            <a:extLst>
              <a:ext uri="{FF2B5EF4-FFF2-40B4-BE49-F238E27FC236}">
                <a16:creationId xmlns:a16="http://schemas.microsoft.com/office/drawing/2014/main" id="{2A5FE6F6-0224-44E8-A452-CB531C69C2CA}"/>
              </a:ext>
            </a:extLst>
          </p:cNvPr>
          <p:cNvSpPr txBox="1"/>
          <p:nvPr/>
        </p:nvSpPr>
        <p:spPr>
          <a:xfrm>
            <a:off x="4101284" y="3930679"/>
            <a:ext cx="14163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Contents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Here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Rectangle 9">
            <a:extLst>
              <a:ext uri="{FF2B5EF4-FFF2-40B4-BE49-F238E27FC236}">
                <a16:creationId xmlns:a16="http://schemas.microsoft.com/office/drawing/2014/main" id="{69AE4D7C-0170-43F4-91D1-375896FBDD74}"/>
              </a:ext>
            </a:extLst>
          </p:cNvPr>
          <p:cNvSpPr/>
          <p:nvPr/>
        </p:nvSpPr>
        <p:spPr>
          <a:xfrm>
            <a:off x="4552638" y="3318698"/>
            <a:ext cx="512324" cy="511492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77" name="Round Same Side Corner Rectangle 11">
            <a:extLst>
              <a:ext uri="{FF2B5EF4-FFF2-40B4-BE49-F238E27FC236}">
                <a16:creationId xmlns:a16="http://schemas.microsoft.com/office/drawing/2014/main" id="{D2911BD2-4D82-42FB-A3E6-3BBAC700CFAC}"/>
              </a:ext>
            </a:extLst>
          </p:cNvPr>
          <p:cNvSpPr>
            <a:spLocks noChangeAspect="1"/>
          </p:cNvSpPr>
          <p:nvPr/>
        </p:nvSpPr>
        <p:spPr>
          <a:xfrm rot="9900000">
            <a:off x="6710254" y="3203978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78" name="Block Arc 10">
            <a:extLst>
              <a:ext uri="{FF2B5EF4-FFF2-40B4-BE49-F238E27FC236}">
                <a16:creationId xmlns:a16="http://schemas.microsoft.com/office/drawing/2014/main" id="{166D4CBE-E1AF-40C1-8B41-80F31EBFFE7C}"/>
              </a:ext>
            </a:extLst>
          </p:cNvPr>
          <p:cNvSpPr/>
          <p:nvPr/>
        </p:nvSpPr>
        <p:spPr>
          <a:xfrm>
            <a:off x="6089057" y="2082346"/>
            <a:ext cx="431509" cy="292281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9" name="Round Same Side Corner Rectangle 36">
            <a:extLst>
              <a:ext uri="{FF2B5EF4-FFF2-40B4-BE49-F238E27FC236}">
                <a16:creationId xmlns:a16="http://schemas.microsoft.com/office/drawing/2014/main" id="{FBF9ACD2-AB2F-458E-B682-613651CDC827}"/>
              </a:ext>
            </a:extLst>
          </p:cNvPr>
          <p:cNvSpPr>
            <a:spLocks noChangeAspect="1"/>
          </p:cNvSpPr>
          <p:nvPr/>
        </p:nvSpPr>
        <p:spPr>
          <a:xfrm>
            <a:off x="6115773" y="5411987"/>
            <a:ext cx="396000" cy="313084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80" name="Oval 21">
            <a:extLst>
              <a:ext uri="{FF2B5EF4-FFF2-40B4-BE49-F238E27FC236}">
                <a16:creationId xmlns:a16="http://schemas.microsoft.com/office/drawing/2014/main" id="{F108B589-2DA7-43C9-959B-C94570D6D1FC}"/>
              </a:ext>
            </a:extLst>
          </p:cNvPr>
          <p:cNvSpPr>
            <a:spLocks noChangeAspect="1"/>
          </p:cNvSpPr>
          <p:nvPr/>
        </p:nvSpPr>
        <p:spPr>
          <a:xfrm>
            <a:off x="6708194" y="4253608"/>
            <a:ext cx="381905" cy="38509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81" name="Graphic 14">
            <a:extLst>
              <a:ext uri="{FF2B5EF4-FFF2-40B4-BE49-F238E27FC236}">
                <a16:creationId xmlns:a16="http://schemas.microsoft.com/office/drawing/2014/main" id="{26598329-C784-4E1D-B7B8-8C8861402118}"/>
              </a:ext>
            </a:extLst>
          </p:cNvPr>
          <p:cNvSpPr/>
          <p:nvPr/>
        </p:nvSpPr>
        <p:spPr>
          <a:xfrm flipH="1">
            <a:off x="1192420" y="1102901"/>
            <a:ext cx="1938987" cy="5098601"/>
          </a:xfrm>
          <a:custGeom>
            <a:avLst/>
            <a:gdLst>
              <a:gd name="connsiteX0" fmla="*/ 1708188 w 1743075"/>
              <a:gd name="connsiteY0" fmla="*/ 1960294 h 4829175"/>
              <a:gd name="connsiteX1" fmla="*/ 1736763 w 1743075"/>
              <a:gd name="connsiteY1" fmla="*/ 1693594 h 4829175"/>
              <a:gd name="connsiteX2" fmla="*/ 1727238 w 1743075"/>
              <a:gd name="connsiteY2" fmla="*/ 1609774 h 4829175"/>
              <a:gd name="connsiteX3" fmla="*/ 1703425 w 1743075"/>
              <a:gd name="connsiteY3" fmla="*/ 1511666 h 4829175"/>
              <a:gd name="connsiteX4" fmla="*/ 1696757 w 1743075"/>
              <a:gd name="connsiteY4" fmla="*/ 1463089 h 4829175"/>
              <a:gd name="connsiteX5" fmla="*/ 1622463 w 1743075"/>
              <a:gd name="connsiteY5" fmla="*/ 865871 h 4829175"/>
              <a:gd name="connsiteX6" fmla="*/ 1587220 w 1743075"/>
              <a:gd name="connsiteY6" fmla="*/ 831581 h 4829175"/>
              <a:gd name="connsiteX7" fmla="*/ 1263370 w 1743075"/>
              <a:gd name="connsiteY7" fmla="*/ 719186 h 4829175"/>
              <a:gd name="connsiteX8" fmla="*/ 1215745 w 1743075"/>
              <a:gd name="connsiteY8" fmla="*/ 693469 h 4829175"/>
              <a:gd name="connsiteX9" fmla="*/ 1170025 w 1743075"/>
              <a:gd name="connsiteY9" fmla="*/ 662989 h 4829175"/>
              <a:gd name="connsiteX10" fmla="*/ 1111923 w 1743075"/>
              <a:gd name="connsiteY10" fmla="*/ 522019 h 4829175"/>
              <a:gd name="connsiteX11" fmla="*/ 1116685 w 1743075"/>
              <a:gd name="connsiteY11" fmla="*/ 461059 h 4829175"/>
              <a:gd name="connsiteX12" fmla="*/ 1131925 w 1743075"/>
              <a:gd name="connsiteY12" fmla="*/ 392479 h 4829175"/>
              <a:gd name="connsiteX13" fmla="*/ 1143355 w 1743075"/>
              <a:gd name="connsiteY13" fmla="*/ 291514 h 4829175"/>
              <a:gd name="connsiteX14" fmla="*/ 1142403 w 1743075"/>
              <a:gd name="connsiteY14" fmla="*/ 289609 h 4829175"/>
              <a:gd name="connsiteX15" fmla="*/ 1126210 w 1743075"/>
              <a:gd name="connsiteY15" fmla="*/ 271511 h 4829175"/>
              <a:gd name="connsiteX16" fmla="*/ 1112875 w 1743075"/>
              <a:gd name="connsiteY16" fmla="*/ 285799 h 4829175"/>
              <a:gd name="connsiteX17" fmla="*/ 1113828 w 1743075"/>
              <a:gd name="connsiteY17" fmla="*/ 258176 h 4829175"/>
              <a:gd name="connsiteX18" fmla="*/ 1112875 w 1743075"/>
              <a:gd name="connsiteY18" fmla="*/ 224839 h 4829175"/>
              <a:gd name="connsiteX19" fmla="*/ 1107160 w 1743075"/>
              <a:gd name="connsiteY19" fmla="*/ 199121 h 4829175"/>
              <a:gd name="connsiteX20" fmla="*/ 1103350 w 1743075"/>
              <a:gd name="connsiteY20" fmla="*/ 182929 h 4829175"/>
              <a:gd name="connsiteX21" fmla="*/ 1100493 w 1743075"/>
              <a:gd name="connsiteY21" fmla="*/ 166736 h 4829175"/>
              <a:gd name="connsiteX22" fmla="*/ 1096683 w 1743075"/>
              <a:gd name="connsiteY22" fmla="*/ 150544 h 4829175"/>
              <a:gd name="connsiteX23" fmla="*/ 1091920 w 1743075"/>
              <a:gd name="connsiteY23" fmla="*/ 135304 h 4829175"/>
              <a:gd name="connsiteX24" fmla="*/ 1086205 w 1743075"/>
              <a:gd name="connsiteY24" fmla="*/ 116254 h 4829175"/>
              <a:gd name="connsiteX25" fmla="*/ 1077633 w 1743075"/>
              <a:gd name="connsiteY25" fmla="*/ 104824 h 4829175"/>
              <a:gd name="connsiteX26" fmla="*/ 1067155 w 1743075"/>
              <a:gd name="connsiteY26" fmla="*/ 89584 h 4829175"/>
              <a:gd name="connsiteX27" fmla="*/ 1055725 w 1743075"/>
              <a:gd name="connsiteY27" fmla="*/ 76249 h 4829175"/>
              <a:gd name="connsiteX28" fmla="*/ 1043343 w 1743075"/>
              <a:gd name="connsiteY28" fmla="*/ 65771 h 4829175"/>
              <a:gd name="connsiteX29" fmla="*/ 1030960 w 1743075"/>
              <a:gd name="connsiteY29" fmla="*/ 54341 h 4829175"/>
              <a:gd name="connsiteX30" fmla="*/ 1017625 w 1743075"/>
              <a:gd name="connsiteY30" fmla="*/ 41006 h 4829175"/>
              <a:gd name="connsiteX31" fmla="*/ 1003338 w 1743075"/>
              <a:gd name="connsiteY31" fmla="*/ 38149 h 4829175"/>
              <a:gd name="connsiteX32" fmla="*/ 981430 w 1743075"/>
              <a:gd name="connsiteY32" fmla="*/ 28624 h 4829175"/>
              <a:gd name="connsiteX33" fmla="*/ 958570 w 1743075"/>
              <a:gd name="connsiteY33" fmla="*/ 21004 h 4829175"/>
              <a:gd name="connsiteX34" fmla="*/ 934758 w 1743075"/>
              <a:gd name="connsiteY34" fmla="*/ 16241 h 4829175"/>
              <a:gd name="connsiteX35" fmla="*/ 910945 w 1743075"/>
              <a:gd name="connsiteY35" fmla="*/ 12431 h 4829175"/>
              <a:gd name="connsiteX36" fmla="*/ 886180 w 1743075"/>
              <a:gd name="connsiteY36" fmla="*/ 9574 h 4829175"/>
              <a:gd name="connsiteX37" fmla="*/ 861415 w 1743075"/>
              <a:gd name="connsiteY37" fmla="*/ 8621 h 4829175"/>
              <a:gd name="connsiteX38" fmla="*/ 847127 w 1743075"/>
              <a:gd name="connsiteY38" fmla="*/ 9574 h 4829175"/>
              <a:gd name="connsiteX39" fmla="*/ 831888 w 1743075"/>
              <a:gd name="connsiteY39" fmla="*/ 13384 h 4829175"/>
              <a:gd name="connsiteX40" fmla="*/ 817600 w 1743075"/>
              <a:gd name="connsiteY40" fmla="*/ 19099 h 4829175"/>
              <a:gd name="connsiteX41" fmla="*/ 810933 w 1743075"/>
              <a:gd name="connsiteY41" fmla="*/ 11479 h 4829175"/>
              <a:gd name="connsiteX42" fmla="*/ 807123 w 1743075"/>
              <a:gd name="connsiteY42" fmla="*/ 29576 h 4829175"/>
              <a:gd name="connsiteX43" fmla="*/ 790930 w 1743075"/>
              <a:gd name="connsiteY43" fmla="*/ 41006 h 4829175"/>
              <a:gd name="connsiteX44" fmla="*/ 774738 w 1743075"/>
              <a:gd name="connsiteY44" fmla="*/ 59104 h 4829175"/>
              <a:gd name="connsiteX45" fmla="*/ 759498 w 1743075"/>
              <a:gd name="connsiteY45" fmla="*/ 76249 h 4829175"/>
              <a:gd name="connsiteX46" fmla="*/ 746163 w 1743075"/>
              <a:gd name="connsiteY46" fmla="*/ 89584 h 4829175"/>
              <a:gd name="connsiteX47" fmla="*/ 733780 w 1743075"/>
              <a:gd name="connsiteY47" fmla="*/ 105776 h 4829175"/>
              <a:gd name="connsiteX48" fmla="*/ 723302 w 1743075"/>
              <a:gd name="connsiteY48" fmla="*/ 122921 h 4829175"/>
              <a:gd name="connsiteX49" fmla="*/ 713777 w 1743075"/>
              <a:gd name="connsiteY49" fmla="*/ 139114 h 4829175"/>
              <a:gd name="connsiteX50" fmla="*/ 706158 w 1743075"/>
              <a:gd name="connsiteY50" fmla="*/ 160069 h 4829175"/>
              <a:gd name="connsiteX51" fmla="*/ 702348 w 1743075"/>
              <a:gd name="connsiteY51" fmla="*/ 175309 h 4829175"/>
              <a:gd name="connsiteX52" fmla="*/ 699490 w 1743075"/>
              <a:gd name="connsiteY52" fmla="*/ 186739 h 4829175"/>
              <a:gd name="connsiteX53" fmla="*/ 696633 w 1743075"/>
              <a:gd name="connsiteY53" fmla="*/ 216266 h 4829175"/>
              <a:gd name="connsiteX54" fmla="*/ 698538 w 1743075"/>
              <a:gd name="connsiteY54" fmla="*/ 247699 h 4829175"/>
              <a:gd name="connsiteX55" fmla="*/ 694727 w 1743075"/>
              <a:gd name="connsiteY55" fmla="*/ 306754 h 4829175"/>
              <a:gd name="connsiteX56" fmla="*/ 694727 w 1743075"/>
              <a:gd name="connsiteY56" fmla="*/ 306754 h 4829175"/>
              <a:gd name="connsiteX57" fmla="*/ 662343 w 1743075"/>
              <a:gd name="connsiteY57" fmla="*/ 320089 h 4829175"/>
              <a:gd name="connsiteX58" fmla="*/ 671868 w 1743075"/>
              <a:gd name="connsiteY58" fmla="*/ 384859 h 4829175"/>
              <a:gd name="connsiteX59" fmla="*/ 682345 w 1743075"/>
              <a:gd name="connsiteY59" fmla="*/ 400099 h 4829175"/>
              <a:gd name="connsiteX60" fmla="*/ 769975 w 1743075"/>
              <a:gd name="connsiteY60" fmla="*/ 575359 h 4829175"/>
              <a:gd name="connsiteX61" fmla="*/ 679488 w 1743075"/>
              <a:gd name="connsiteY61" fmla="*/ 741094 h 4829175"/>
              <a:gd name="connsiteX62" fmla="*/ 412787 w 1743075"/>
              <a:gd name="connsiteY62" fmla="*/ 837296 h 4829175"/>
              <a:gd name="connsiteX63" fmla="*/ 355637 w 1743075"/>
              <a:gd name="connsiteY63" fmla="*/ 917306 h 4829175"/>
              <a:gd name="connsiteX64" fmla="*/ 337540 w 1743075"/>
              <a:gd name="connsiteY64" fmla="*/ 1080184 h 4829175"/>
              <a:gd name="connsiteX65" fmla="*/ 323253 w 1743075"/>
              <a:gd name="connsiteY65" fmla="*/ 1267826 h 4829175"/>
              <a:gd name="connsiteX66" fmla="*/ 286105 w 1743075"/>
              <a:gd name="connsiteY66" fmla="*/ 1558339 h 4829175"/>
              <a:gd name="connsiteX67" fmla="*/ 277533 w 1743075"/>
              <a:gd name="connsiteY67" fmla="*/ 1647874 h 4829175"/>
              <a:gd name="connsiteX68" fmla="*/ 256578 w 1743075"/>
              <a:gd name="connsiteY68" fmla="*/ 1709786 h 4829175"/>
              <a:gd name="connsiteX69" fmla="*/ 246100 w 1743075"/>
              <a:gd name="connsiteY69" fmla="*/ 1762174 h 4829175"/>
              <a:gd name="connsiteX70" fmla="*/ 248005 w 1743075"/>
              <a:gd name="connsiteY70" fmla="*/ 1892666 h 4829175"/>
              <a:gd name="connsiteX71" fmla="*/ 242290 w 1743075"/>
              <a:gd name="connsiteY71" fmla="*/ 1940291 h 4829175"/>
              <a:gd name="connsiteX72" fmla="*/ 230860 w 1743075"/>
              <a:gd name="connsiteY72" fmla="*/ 2296526 h 4829175"/>
              <a:gd name="connsiteX73" fmla="*/ 225145 w 1743075"/>
              <a:gd name="connsiteY73" fmla="*/ 2352724 h 4829175"/>
              <a:gd name="connsiteX74" fmla="*/ 231813 w 1743075"/>
              <a:gd name="connsiteY74" fmla="*/ 2441306 h 4829175"/>
              <a:gd name="connsiteX75" fmla="*/ 238480 w 1743075"/>
              <a:gd name="connsiteY75" fmla="*/ 2520364 h 4829175"/>
              <a:gd name="connsiteX76" fmla="*/ 221335 w 1743075"/>
              <a:gd name="connsiteY76" fmla="*/ 2589896 h 4829175"/>
              <a:gd name="connsiteX77" fmla="*/ 228003 w 1743075"/>
              <a:gd name="connsiteY77" fmla="*/ 2667049 h 4829175"/>
              <a:gd name="connsiteX78" fmla="*/ 237528 w 1743075"/>
              <a:gd name="connsiteY78" fmla="*/ 2822306 h 4829175"/>
              <a:gd name="connsiteX79" fmla="*/ 171805 w 1743075"/>
              <a:gd name="connsiteY79" fmla="*/ 3010901 h 4829175"/>
              <a:gd name="connsiteX80" fmla="*/ 125132 w 1743075"/>
              <a:gd name="connsiteY80" fmla="*/ 3028999 h 4829175"/>
              <a:gd name="connsiteX81" fmla="*/ 93700 w 1743075"/>
              <a:gd name="connsiteY81" fmla="*/ 3107104 h 4829175"/>
              <a:gd name="connsiteX82" fmla="*/ 27025 w 1743075"/>
              <a:gd name="connsiteY82" fmla="*/ 3277601 h 4829175"/>
              <a:gd name="connsiteX83" fmla="*/ 19405 w 1743075"/>
              <a:gd name="connsiteY83" fmla="*/ 3385234 h 4829175"/>
              <a:gd name="connsiteX84" fmla="*/ 13690 w 1743075"/>
              <a:gd name="connsiteY84" fmla="*/ 3611929 h 4829175"/>
              <a:gd name="connsiteX85" fmla="*/ 23215 w 1743075"/>
              <a:gd name="connsiteY85" fmla="*/ 3724324 h 4829175"/>
              <a:gd name="connsiteX86" fmla="*/ 83222 w 1743075"/>
              <a:gd name="connsiteY86" fmla="*/ 3803381 h 4829175"/>
              <a:gd name="connsiteX87" fmla="*/ 190855 w 1743075"/>
              <a:gd name="connsiteY87" fmla="*/ 3811001 h 4829175"/>
              <a:gd name="connsiteX88" fmla="*/ 237528 w 1743075"/>
              <a:gd name="connsiteY88" fmla="*/ 3805286 h 4829175"/>
              <a:gd name="connsiteX89" fmla="*/ 327062 w 1743075"/>
              <a:gd name="connsiteY89" fmla="*/ 3796714 h 4829175"/>
              <a:gd name="connsiteX90" fmla="*/ 320395 w 1743075"/>
              <a:gd name="connsiteY90" fmla="*/ 4089131 h 4829175"/>
              <a:gd name="connsiteX91" fmla="*/ 314680 w 1743075"/>
              <a:gd name="connsiteY91" fmla="*/ 4139614 h 4829175"/>
              <a:gd name="connsiteX92" fmla="*/ 311823 w 1743075"/>
              <a:gd name="connsiteY92" fmla="*/ 4163426 h 4829175"/>
              <a:gd name="connsiteX93" fmla="*/ 279438 w 1743075"/>
              <a:gd name="connsiteY93" fmla="*/ 4415839 h 4829175"/>
              <a:gd name="connsiteX94" fmla="*/ 317537 w 1743075"/>
              <a:gd name="connsiteY94" fmla="*/ 4444414 h 4829175"/>
              <a:gd name="connsiteX95" fmla="*/ 286105 w 1743075"/>
              <a:gd name="connsiteY95" fmla="*/ 4481561 h 4829175"/>
              <a:gd name="connsiteX96" fmla="*/ 277533 w 1743075"/>
              <a:gd name="connsiteY96" fmla="*/ 4502516 h 4829175"/>
              <a:gd name="connsiteX97" fmla="*/ 260388 w 1743075"/>
              <a:gd name="connsiteY97" fmla="*/ 4569191 h 4829175"/>
              <a:gd name="connsiteX98" fmla="*/ 173710 w 1743075"/>
              <a:gd name="connsiteY98" fmla="*/ 4682539 h 4829175"/>
              <a:gd name="connsiteX99" fmla="*/ 111797 w 1743075"/>
              <a:gd name="connsiteY99" fmla="*/ 4718734 h 4829175"/>
              <a:gd name="connsiteX100" fmla="*/ 79412 w 1743075"/>
              <a:gd name="connsiteY100" fmla="*/ 4791124 h 4829175"/>
              <a:gd name="connsiteX101" fmla="*/ 136563 w 1743075"/>
              <a:gd name="connsiteY101" fmla="*/ 4813031 h 4829175"/>
              <a:gd name="connsiteX102" fmla="*/ 283248 w 1743075"/>
              <a:gd name="connsiteY102" fmla="*/ 4812079 h 4829175"/>
              <a:gd name="connsiteX103" fmla="*/ 358495 w 1743075"/>
              <a:gd name="connsiteY103" fmla="*/ 4777789 h 4829175"/>
              <a:gd name="connsiteX104" fmla="*/ 440410 w 1743075"/>
              <a:gd name="connsiteY104" fmla="*/ 4756834 h 4829175"/>
              <a:gd name="connsiteX105" fmla="*/ 594715 w 1743075"/>
              <a:gd name="connsiteY105" fmla="*/ 4730164 h 4829175"/>
              <a:gd name="connsiteX106" fmla="*/ 611860 w 1743075"/>
              <a:gd name="connsiteY106" fmla="*/ 4528234 h 4829175"/>
              <a:gd name="connsiteX107" fmla="*/ 650913 w 1743075"/>
              <a:gd name="connsiteY107" fmla="*/ 4437746 h 4829175"/>
              <a:gd name="connsiteX108" fmla="*/ 672820 w 1743075"/>
              <a:gd name="connsiteY108" fmla="*/ 4431079 h 4829175"/>
              <a:gd name="connsiteX109" fmla="*/ 716635 w 1743075"/>
              <a:gd name="connsiteY109" fmla="*/ 4253914 h 4829175"/>
              <a:gd name="connsiteX110" fmla="*/ 721398 w 1743075"/>
              <a:gd name="connsiteY110" fmla="*/ 4228196 h 4829175"/>
              <a:gd name="connsiteX111" fmla="*/ 755688 w 1743075"/>
              <a:gd name="connsiteY111" fmla="*/ 3985309 h 4829175"/>
              <a:gd name="connsiteX112" fmla="*/ 762355 w 1743075"/>
              <a:gd name="connsiteY112" fmla="*/ 3962449 h 4829175"/>
              <a:gd name="connsiteX113" fmla="*/ 826173 w 1743075"/>
              <a:gd name="connsiteY113" fmla="*/ 3636694 h 4829175"/>
              <a:gd name="connsiteX114" fmla="*/ 829983 w 1743075"/>
              <a:gd name="connsiteY114" fmla="*/ 3612881 h 4829175"/>
              <a:gd name="connsiteX115" fmla="*/ 836650 w 1743075"/>
              <a:gd name="connsiteY115" fmla="*/ 3565256 h 4829175"/>
              <a:gd name="connsiteX116" fmla="*/ 867130 w 1743075"/>
              <a:gd name="connsiteY116" fmla="*/ 3320464 h 4829175"/>
              <a:gd name="connsiteX117" fmla="*/ 915708 w 1743075"/>
              <a:gd name="connsiteY117" fmla="*/ 2997566 h 4829175"/>
              <a:gd name="connsiteX118" fmla="*/ 936663 w 1743075"/>
              <a:gd name="connsiteY118" fmla="*/ 3032809 h 4829175"/>
              <a:gd name="connsiteX119" fmla="*/ 949998 w 1743075"/>
              <a:gd name="connsiteY119" fmla="*/ 3197591 h 4829175"/>
              <a:gd name="connsiteX120" fmla="*/ 949045 w 1743075"/>
              <a:gd name="connsiteY120" fmla="*/ 3325226 h 4829175"/>
              <a:gd name="connsiteX121" fmla="*/ 980477 w 1743075"/>
              <a:gd name="connsiteY121" fmla="*/ 3579544 h 4829175"/>
              <a:gd name="connsiteX122" fmla="*/ 983335 w 1743075"/>
              <a:gd name="connsiteY122" fmla="*/ 3946256 h 4829175"/>
              <a:gd name="connsiteX123" fmla="*/ 989050 w 1743075"/>
              <a:gd name="connsiteY123" fmla="*/ 4107229 h 4829175"/>
              <a:gd name="connsiteX124" fmla="*/ 976668 w 1743075"/>
              <a:gd name="connsiteY124" fmla="*/ 4243436 h 4829175"/>
              <a:gd name="connsiteX125" fmla="*/ 971905 w 1743075"/>
              <a:gd name="connsiteY125" fmla="*/ 4266296 h 4829175"/>
              <a:gd name="connsiteX126" fmla="*/ 966190 w 1743075"/>
              <a:gd name="connsiteY126" fmla="*/ 4288204 h 4829175"/>
              <a:gd name="connsiteX127" fmla="*/ 961427 w 1743075"/>
              <a:gd name="connsiteY127" fmla="*/ 4595861 h 4829175"/>
              <a:gd name="connsiteX128" fmla="*/ 974763 w 1743075"/>
              <a:gd name="connsiteY128" fmla="*/ 4618721 h 4829175"/>
              <a:gd name="connsiteX129" fmla="*/ 1007148 w 1743075"/>
              <a:gd name="connsiteY129" fmla="*/ 4692064 h 4829175"/>
              <a:gd name="connsiteX130" fmla="*/ 1070013 w 1743075"/>
              <a:gd name="connsiteY130" fmla="*/ 4767311 h 4829175"/>
              <a:gd name="connsiteX131" fmla="*/ 1116685 w 1743075"/>
              <a:gd name="connsiteY131" fmla="*/ 4820651 h 4829175"/>
              <a:gd name="connsiteX132" fmla="*/ 1133830 w 1743075"/>
              <a:gd name="connsiteY132" fmla="*/ 4827319 h 4829175"/>
              <a:gd name="connsiteX133" fmla="*/ 1181455 w 1743075"/>
              <a:gd name="connsiteY133" fmla="*/ 4827319 h 4829175"/>
              <a:gd name="connsiteX134" fmla="*/ 1255750 w 1743075"/>
              <a:gd name="connsiteY134" fmla="*/ 4818746 h 4829175"/>
              <a:gd name="connsiteX135" fmla="*/ 1298613 w 1743075"/>
              <a:gd name="connsiteY135" fmla="*/ 4766359 h 4829175"/>
              <a:gd name="connsiteX136" fmla="*/ 1281468 w 1743075"/>
              <a:gd name="connsiteY136" fmla="*/ 4697779 h 4829175"/>
              <a:gd name="connsiteX137" fmla="*/ 1270038 w 1743075"/>
              <a:gd name="connsiteY137" fmla="*/ 4605386 h 4829175"/>
              <a:gd name="connsiteX138" fmla="*/ 1330998 w 1743075"/>
              <a:gd name="connsiteY138" fmla="*/ 4244389 h 4829175"/>
              <a:gd name="connsiteX139" fmla="*/ 1331950 w 1743075"/>
              <a:gd name="connsiteY139" fmla="*/ 4239626 h 4829175"/>
              <a:gd name="connsiteX140" fmla="*/ 1352905 w 1743075"/>
              <a:gd name="connsiteY140" fmla="*/ 3898631 h 4829175"/>
              <a:gd name="connsiteX141" fmla="*/ 1384338 w 1743075"/>
              <a:gd name="connsiteY141" fmla="*/ 3664316 h 4829175"/>
              <a:gd name="connsiteX142" fmla="*/ 1441488 w 1743075"/>
              <a:gd name="connsiteY142" fmla="*/ 3318559 h 4829175"/>
              <a:gd name="connsiteX143" fmla="*/ 1457680 w 1743075"/>
              <a:gd name="connsiteY143" fmla="*/ 3014711 h 4829175"/>
              <a:gd name="connsiteX144" fmla="*/ 1485303 w 1743075"/>
              <a:gd name="connsiteY144" fmla="*/ 2673716 h 4829175"/>
              <a:gd name="connsiteX145" fmla="*/ 1488160 w 1743075"/>
              <a:gd name="connsiteY145" fmla="*/ 2573704 h 4829175"/>
              <a:gd name="connsiteX146" fmla="*/ 1497685 w 1743075"/>
              <a:gd name="connsiteY146" fmla="*/ 2507981 h 4829175"/>
              <a:gd name="connsiteX147" fmla="*/ 1519593 w 1743075"/>
              <a:gd name="connsiteY147" fmla="*/ 2480359 h 4829175"/>
              <a:gd name="connsiteX148" fmla="*/ 1573885 w 1743075"/>
              <a:gd name="connsiteY148" fmla="*/ 2434639 h 4829175"/>
              <a:gd name="connsiteX149" fmla="*/ 1599603 w 1743075"/>
              <a:gd name="connsiteY149" fmla="*/ 2400349 h 4829175"/>
              <a:gd name="connsiteX150" fmla="*/ 1662468 w 1743075"/>
              <a:gd name="connsiteY150" fmla="*/ 2271761 h 4829175"/>
              <a:gd name="connsiteX151" fmla="*/ 1671040 w 1743075"/>
              <a:gd name="connsiteY151" fmla="*/ 2126029 h 4829175"/>
              <a:gd name="connsiteX152" fmla="*/ 1671993 w 1743075"/>
              <a:gd name="connsiteY152" fmla="*/ 2111741 h 4829175"/>
              <a:gd name="connsiteX153" fmla="*/ 1708188 w 1743075"/>
              <a:gd name="connsiteY153" fmla="*/ 1960294 h 4829175"/>
              <a:gd name="connsiteX154" fmla="*/ 284200 w 1743075"/>
              <a:gd name="connsiteY154" fmla="*/ 2927081 h 4829175"/>
              <a:gd name="connsiteX155" fmla="*/ 321348 w 1743075"/>
              <a:gd name="connsiteY155" fmla="*/ 2824211 h 4829175"/>
              <a:gd name="connsiteX156" fmla="*/ 328968 w 1743075"/>
              <a:gd name="connsiteY156" fmla="*/ 2825164 h 4829175"/>
              <a:gd name="connsiteX157" fmla="*/ 337540 w 1743075"/>
              <a:gd name="connsiteY157" fmla="*/ 2930891 h 4829175"/>
              <a:gd name="connsiteX158" fmla="*/ 284200 w 1743075"/>
              <a:gd name="connsiteY158" fmla="*/ 2927081 h 4829175"/>
              <a:gd name="connsiteX159" fmla="*/ 391833 w 1743075"/>
              <a:gd name="connsiteY159" fmla="*/ 2454641 h 4829175"/>
              <a:gd name="connsiteX160" fmla="*/ 262293 w 1743075"/>
              <a:gd name="connsiteY160" fmla="*/ 2454641 h 4829175"/>
              <a:gd name="connsiteX161" fmla="*/ 288963 w 1743075"/>
              <a:gd name="connsiteY161" fmla="*/ 2388919 h 4829175"/>
              <a:gd name="connsiteX162" fmla="*/ 401358 w 1743075"/>
              <a:gd name="connsiteY162" fmla="*/ 2401301 h 4829175"/>
              <a:gd name="connsiteX163" fmla="*/ 391833 w 1743075"/>
              <a:gd name="connsiteY163" fmla="*/ 2454641 h 4829175"/>
              <a:gd name="connsiteX164" fmla="*/ 422312 w 1743075"/>
              <a:gd name="connsiteY164" fmla="*/ 2628949 h 4829175"/>
              <a:gd name="connsiteX165" fmla="*/ 414693 w 1743075"/>
              <a:gd name="connsiteY165" fmla="*/ 2566084 h 4829175"/>
              <a:gd name="connsiteX166" fmla="*/ 408978 w 1743075"/>
              <a:gd name="connsiteY166" fmla="*/ 2500361 h 4829175"/>
              <a:gd name="connsiteX167" fmla="*/ 410883 w 1743075"/>
              <a:gd name="connsiteY167" fmla="*/ 2468929 h 4829175"/>
              <a:gd name="connsiteX168" fmla="*/ 448030 w 1743075"/>
              <a:gd name="connsiteY168" fmla="*/ 2374631 h 4829175"/>
              <a:gd name="connsiteX169" fmla="*/ 422312 w 1743075"/>
              <a:gd name="connsiteY169" fmla="*/ 2628949 h 4829175"/>
              <a:gd name="connsiteX170" fmla="*/ 814743 w 1743075"/>
              <a:gd name="connsiteY170" fmla="*/ 1037321 h 4829175"/>
              <a:gd name="connsiteX171" fmla="*/ 806170 w 1743075"/>
              <a:gd name="connsiteY171" fmla="*/ 1037321 h 4829175"/>
              <a:gd name="connsiteX172" fmla="*/ 793788 w 1743075"/>
              <a:gd name="connsiteY172" fmla="*/ 857299 h 4829175"/>
              <a:gd name="connsiteX173" fmla="*/ 802360 w 1743075"/>
              <a:gd name="connsiteY173" fmla="*/ 854441 h 4829175"/>
              <a:gd name="connsiteX174" fmla="*/ 849033 w 1743075"/>
              <a:gd name="connsiteY174" fmla="*/ 903971 h 4829175"/>
              <a:gd name="connsiteX175" fmla="*/ 862368 w 1743075"/>
              <a:gd name="connsiteY175" fmla="*/ 883969 h 4829175"/>
              <a:gd name="connsiteX176" fmla="*/ 885227 w 1743075"/>
              <a:gd name="connsiteY176" fmla="*/ 857299 h 4829175"/>
              <a:gd name="connsiteX177" fmla="*/ 891895 w 1743075"/>
              <a:gd name="connsiteY177" fmla="*/ 861109 h 4829175"/>
              <a:gd name="connsiteX178" fmla="*/ 814743 w 1743075"/>
              <a:gd name="connsiteY178" fmla="*/ 1037321 h 4829175"/>
              <a:gd name="connsiteX179" fmla="*/ 860463 w 1743075"/>
              <a:gd name="connsiteY179" fmla="*/ 883969 h 4829175"/>
              <a:gd name="connsiteX180" fmla="*/ 796645 w 1743075"/>
              <a:gd name="connsiteY180" fmla="*/ 786814 h 4829175"/>
              <a:gd name="connsiteX181" fmla="*/ 795693 w 1743075"/>
              <a:gd name="connsiteY181" fmla="*/ 672514 h 4829175"/>
              <a:gd name="connsiteX182" fmla="*/ 901420 w 1743075"/>
              <a:gd name="connsiteY182" fmla="*/ 747761 h 4829175"/>
              <a:gd name="connsiteX183" fmla="*/ 860463 w 1743075"/>
              <a:gd name="connsiteY183" fmla="*/ 883969 h 4829175"/>
              <a:gd name="connsiteX184" fmla="*/ 985240 w 1743075"/>
              <a:gd name="connsiteY184" fmla="*/ 1052561 h 4829175"/>
              <a:gd name="connsiteX185" fmla="*/ 979525 w 1743075"/>
              <a:gd name="connsiteY185" fmla="*/ 1050656 h 4829175"/>
              <a:gd name="connsiteX186" fmla="*/ 970952 w 1743075"/>
              <a:gd name="connsiteY186" fmla="*/ 869681 h 4829175"/>
              <a:gd name="connsiteX187" fmla="*/ 999527 w 1743075"/>
              <a:gd name="connsiteY187" fmla="*/ 913496 h 4829175"/>
              <a:gd name="connsiteX188" fmla="*/ 1044295 w 1743075"/>
              <a:gd name="connsiteY188" fmla="*/ 880159 h 4829175"/>
              <a:gd name="connsiteX189" fmla="*/ 985240 w 1743075"/>
              <a:gd name="connsiteY189" fmla="*/ 1052561 h 4829175"/>
              <a:gd name="connsiteX190" fmla="*/ 1001433 w 1743075"/>
              <a:gd name="connsiteY190" fmla="*/ 888731 h 4829175"/>
              <a:gd name="connsiteX191" fmla="*/ 942377 w 1743075"/>
              <a:gd name="connsiteY191" fmla="*/ 758239 h 4829175"/>
              <a:gd name="connsiteX192" fmla="*/ 1104303 w 1743075"/>
              <a:gd name="connsiteY192" fmla="*/ 632509 h 4829175"/>
              <a:gd name="connsiteX193" fmla="*/ 1001433 w 1743075"/>
              <a:gd name="connsiteY193" fmla="*/ 888731 h 4829175"/>
              <a:gd name="connsiteX194" fmla="*/ 1510068 w 1743075"/>
              <a:gd name="connsiteY194" fmla="*/ 2456546 h 4829175"/>
              <a:gd name="connsiteX195" fmla="*/ 1388148 w 1743075"/>
              <a:gd name="connsiteY195" fmla="*/ 2296526 h 4829175"/>
              <a:gd name="connsiteX196" fmla="*/ 1543405 w 1743075"/>
              <a:gd name="connsiteY196" fmla="*/ 2432734 h 4829175"/>
              <a:gd name="connsiteX197" fmla="*/ 1510068 w 1743075"/>
              <a:gd name="connsiteY197" fmla="*/ 2456546 h 482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743075" h="4829175">
                <a:moveTo>
                  <a:pt x="1708188" y="1960294"/>
                </a:moveTo>
                <a:cubicBezTo>
                  <a:pt x="1708188" y="1871711"/>
                  <a:pt x="1736763" y="1782176"/>
                  <a:pt x="1736763" y="1693594"/>
                </a:cubicBezTo>
                <a:cubicBezTo>
                  <a:pt x="1733905" y="1665971"/>
                  <a:pt x="1731048" y="1637396"/>
                  <a:pt x="1727238" y="1609774"/>
                </a:cubicBezTo>
                <a:cubicBezTo>
                  <a:pt x="1722475" y="1577389"/>
                  <a:pt x="1708188" y="1544051"/>
                  <a:pt x="1703425" y="1511666"/>
                </a:cubicBezTo>
                <a:cubicBezTo>
                  <a:pt x="1700568" y="1495474"/>
                  <a:pt x="1698663" y="1479281"/>
                  <a:pt x="1696757" y="1463089"/>
                </a:cubicBezTo>
                <a:cubicBezTo>
                  <a:pt x="1670088" y="1265921"/>
                  <a:pt x="1689138" y="1056371"/>
                  <a:pt x="1622463" y="865871"/>
                </a:cubicBezTo>
                <a:cubicBezTo>
                  <a:pt x="1611985" y="852536"/>
                  <a:pt x="1599603" y="842059"/>
                  <a:pt x="1587220" y="831581"/>
                </a:cubicBezTo>
                <a:cubicBezTo>
                  <a:pt x="1498638" y="763954"/>
                  <a:pt x="1360525" y="772526"/>
                  <a:pt x="1263370" y="719186"/>
                </a:cubicBezTo>
                <a:cubicBezTo>
                  <a:pt x="1247178" y="711566"/>
                  <a:pt x="1230985" y="702994"/>
                  <a:pt x="1215745" y="693469"/>
                </a:cubicBezTo>
                <a:cubicBezTo>
                  <a:pt x="1200505" y="683944"/>
                  <a:pt x="1185265" y="674419"/>
                  <a:pt x="1170025" y="662989"/>
                </a:cubicBezTo>
                <a:cubicBezTo>
                  <a:pt x="1123353" y="626794"/>
                  <a:pt x="1099540" y="582979"/>
                  <a:pt x="1111923" y="522019"/>
                </a:cubicBezTo>
                <a:cubicBezTo>
                  <a:pt x="1115733" y="502016"/>
                  <a:pt x="1113828" y="481061"/>
                  <a:pt x="1116685" y="461059"/>
                </a:cubicBezTo>
                <a:cubicBezTo>
                  <a:pt x="1120495" y="438199"/>
                  <a:pt x="1123353" y="413434"/>
                  <a:pt x="1131925" y="392479"/>
                </a:cubicBezTo>
                <a:cubicBezTo>
                  <a:pt x="1146213" y="357236"/>
                  <a:pt x="1151928" y="324851"/>
                  <a:pt x="1143355" y="291514"/>
                </a:cubicBezTo>
                <a:lnTo>
                  <a:pt x="1142403" y="289609"/>
                </a:lnTo>
                <a:cubicBezTo>
                  <a:pt x="1137640" y="269606"/>
                  <a:pt x="1126210" y="271511"/>
                  <a:pt x="1126210" y="271511"/>
                </a:cubicBezTo>
                <a:cubicBezTo>
                  <a:pt x="1120495" y="275321"/>
                  <a:pt x="1112875" y="285799"/>
                  <a:pt x="1112875" y="285799"/>
                </a:cubicBezTo>
                <a:lnTo>
                  <a:pt x="1113828" y="258176"/>
                </a:lnTo>
                <a:lnTo>
                  <a:pt x="1112875" y="224839"/>
                </a:lnTo>
                <a:cubicBezTo>
                  <a:pt x="1110970" y="222934"/>
                  <a:pt x="1109065" y="207694"/>
                  <a:pt x="1107160" y="199121"/>
                </a:cubicBezTo>
                <a:cubicBezTo>
                  <a:pt x="1106208" y="187691"/>
                  <a:pt x="1104303" y="201026"/>
                  <a:pt x="1103350" y="182929"/>
                </a:cubicBezTo>
                <a:cubicBezTo>
                  <a:pt x="1102398" y="179119"/>
                  <a:pt x="1101445" y="179119"/>
                  <a:pt x="1100493" y="166736"/>
                </a:cubicBezTo>
                <a:cubicBezTo>
                  <a:pt x="1099540" y="143876"/>
                  <a:pt x="1098588" y="152449"/>
                  <a:pt x="1096683" y="150544"/>
                </a:cubicBezTo>
                <a:cubicBezTo>
                  <a:pt x="1095730" y="118159"/>
                  <a:pt x="1093825" y="115301"/>
                  <a:pt x="1091920" y="135304"/>
                </a:cubicBezTo>
                <a:cubicBezTo>
                  <a:pt x="1090015" y="129589"/>
                  <a:pt x="1088110" y="125779"/>
                  <a:pt x="1086205" y="116254"/>
                </a:cubicBezTo>
                <a:cubicBezTo>
                  <a:pt x="1083348" y="105776"/>
                  <a:pt x="1081443" y="99109"/>
                  <a:pt x="1077633" y="104824"/>
                </a:cubicBezTo>
                <a:cubicBezTo>
                  <a:pt x="1073823" y="117206"/>
                  <a:pt x="1070965" y="90536"/>
                  <a:pt x="1067155" y="89584"/>
                </a:cubicBezTo>
                <a:cubicBezTo>
                  <a:pt x="1063345" y="94346"/>
                  <a:pt x="1059535" y="50531"/>
                  <a:pt x="1055725" y="76249"/>
                </a:cubicBezTo>
                <a:cubicBezTo>
                  <a:pt x="1051915" y="85774"/>
                  <a:pt x="1048105" y="59104"/>
                  <a:pt x="1043343" y="65771"/>
                </a:cubicBezTo>
                <a:cubicBezTo>
                  <a:pt x="1039533" y="64819"/>
                  <a:pt x="1034770" y="66724"/>
                  <a:pt x="1030960" y="54341"/>
                </a:cubicBezTo>
                <a:cubicBezTo>
                  <a:pt x="1026198" y="52436"/>
                  <a:pt x="1022388" y="38149"/>
                  <a:pt x="1017625" y="41006"/>
                </a:cubicBezTo>
                <a:cubicBezTo>
                  <a:pt x="1012863" y="42911"/>
                  <a:pt x="1008100" y="32434"/>
                  <a:pt x="1003338" y="38149"/>
                </a:cubicBezTo>
                <a:cubicBezTo>
                  <a:pt x="996670" y="20051"/>
                  <a:pt x="989050" y="36244"/>
                  <a:pt x="981430" y="28624"/>
                </a:cubicBezTo>
                <a:cubicBezTo>
                  <a:pt x="973810" y="20051"/>
                  <a:pt x="966190" y="10526"/>
                  <a:pt x="958570" y="21004"/>
                </a:cubicBezTo>
                <a:cubicBezTo>
                  <a:pt x="950950" y="6716"/>
                  <a:pt x="943330" y="25766"/>
                  <a:pt x="934758" y="16241"/>
                </a:cubicBezTo>
                <a:cubicBezTo>
                  <a:pt x="927138" y="17194"/>
                  <a:pt x="918565" y="9574"/>
                  <a:pt x="910945" y="12431"/>
                </a:cubicBezTo>
                <a:cubicBezTo>
                  <a:pt x="902373" y="7669"/>
                  <a:pt x="894752" y="33386"/>
                  <a:pt x="886180" y="9574"/>
                </a:cubicBezTo>
                <a:cubicBezTo>
                  <a:pt x="877608" y="9574"/>
                  <a:pt x="869988" y="4811"/>
                  <a:pt x="861415" y="8621"/>
                </a:cubicBezTo>
                <a:cubicBezTo>
                  <a:pt x="856652" y="12431"/>
                  <a:pt x="851890" y="21004"/>
                  <a:pt x="847127" y="9574"/>
                </a:cubicBezTo>
                <a:cubicBezTo>
                  <a:pt x="842365" y="11479"/>
                  <a:pt x="836650" y="18146"/>
                  <a:pt x="831888" y="13384"/>
                </a:cubicBezTo>
                <a:cubicBezTo>
                  <a:pt x="827125" y="17194"/>
                  <a:pt x="822363" y="23861"/>
                  <a:pt x="817600" y="19099"/>
                </a:cubicBezTo>
                <a:cubicBezTo>
                  <a:pt x="815695" y="13384"/>
                  <a:pt x="812838" y="10526"/>
                  <a:pt x="810933" y="11479"/>
                </a:cubicBezTo>
                <a:cubicBezTo>
                  <a:pt x="809027" y="12431"/>
                  <a:pt x="809027" y="19099"/>
                  <a:pt x="807123" y="29576"/>
                </a:cubicBezTo>
                <a:cubicBezTo>
                  <a:pt x="801408" y="35291"/>
                  <a:pt x="795693" y="41006"/>
                  <a:pt x="790930" y="41006"/>
                </a:cubicBezTo>
                <a:cubicBezTo>
                  <a:pt x="785215" y="54341"/>
                  <a:pt x="780452" y="61009"/>
                  <a:pt x="774738" y="59104"/>
                </a:cubicBezTo>
                <a:cubicBezTo>
                  <a:pt x="769023" y="72439"/>
                  <a:pt x="764260" y="60056"/>
                  <a:pt x="759498" y="76249"/>
                </a:cubicBezTo>
                <a:cubicBezTo>
                  <a:pt x="754735" y="65771"/>
                  <a:pt x="749973" y="86726"/>
                  <a:pt x="746163" y="89584"/>
                </a:cubicBezTo>
                <a:cubicBezTo>
                  <a:pt x="741400" y="88631"/>
                  <a:pt x="737590" y="105776"/>
                  <a:pt x="733780" y="105776"/>
                </a:cubicBezTo>
                <a:cubicBezTo>
                  <a:pt x="729970" y="99109"/>
                  <a:pt x="726160" y="120064"/>
                  <a:pt x="723302" y="122921"/>
                </a:cubicBezTo>
                <a:cubicBezTo>
                  <a:pt x="719493" y="142924"/>
                  <a:pt x="716635" y="116254"/>
                  <a:pt x="713777" y="139114"/>
                </a:cubicBezTo>
                <a:cubicBezTo>
                  <a:pt x="710920" y="119111"/>
                  <a:pt x="708063" y="152449"/>
                  <a:pt x="706158" y="160069"/>
                </a:cubicBezTo>
                <a:cubicBezTo>
                  <a:pt x="705205" y="151496"/>
                  <a:pt x="703300" y="170546"/>
                  <a:pt x="702348" y="175309"/>
                </a:cubicBezTo>
                <a:cubicBezTo>
                  <a:pt x="701395" y="180071"/>
                  <a:pt x="700443" y="184834"/>
                  <a:pt x="699490" y="186739"/>
                </a:cubicBezTo>
                <a:cubicBezTo>
                  <a:pt x="697585" y="196264"/>
                  <a:pt x="696633" y="205789"/>
                  <a:pt x="696633" y="216266"/>
                </a:cubicBezTo>
                <a:cubicBezTo>
                  <a:pt x="696633" y="226744"/>
                  <a:pt x="696633" y="237221"/>
                  <a:pt x="698538" y="247699"/>
                </a:cubicBezTo>
                <a:cubicBezTo>
                  <a:pt x="701395" y="267701"/>
                  <a:pt x="700443" y="287704"/>
                  <a:pt x="694727" y="306754"/>
                </a:cubicBezTo>
                <a:lnTo>
                  <a:pt x="694727" y="306754"/>
                </a:lnTo>
                <a:cubicBezTo>
                  <a:pt x="694727" y="306754"/>
                  <a:pt x="667105" y="301039"/>
                  <a:pt x="662343" y="320089"/>
                </a:cubicBezTo>
                <a:cubicBezTo>
                  <a:pt x="662343" y="320089"/>
                  <a:pt x="655675" y="353426"/>
                  <a:pt x="671868" y="384859"/>
                </a:cubicBezTo>
                <a:cubicBezTo>
                  <a:pt x="673773" y="390574"/>
                  <a:pt x="677583" y="395336"/>
                  <a:pt x="682345" y="400099"/>
                </a:cubicBezTo>
                <a:cubicBezTo>
                  <a:pt x="729970" y="449629"/>
                  <a:pt x="754735" y="513446"/>
                  <a:pt x="769975" y="575359"/>
                </a:cubicBezTo>
                <a:cubicBezTo>
                  <a:pt x="789977" y="655369"/>
                  <a:pt x="787120" y="706804"/>
                  <a:pt x="679488" y="741094"/>
                </a:cubicBezTo>
                <a:cubicBezTo>
                  <a:pt x="592810" y="769669"/>
                  <a:pt x="497560" y="803006"/>
                  <a:pt x="412787" y="837296"/>
                </a:cubicBezTo>
                <a:cubicBezTo>
                  <a:pt x="378498" y="850631"/>
                  <a:pt x="356590" y="877301"/>
                  <a:pt x="355637" y="917306"/>
                </a:cubicBezTo>
                <a:cubicBezTo>
                  <a:pt x="354685" y="972551"/>
                  <a:pt x="350875" y="1025891"/>
                  <a:pt x="337540" y="1080184"/>
                </a:cubicBezTo>
                <a:cubicBezTo>
                  <a:pt x="322300" y="1141144"/>
                  <a:pt x="331825" y="1204961"/>
                  <a:pt x="323253" y="1267826"/>
                </a:cubicBezTo>
                <a:cubicBezTo>
                  <a:pt x="310870" y="1364981"/>
                  <a:pt x="279438" y="1459279"/>
                  <a:pt x="286105" y="1558339"/>
                </a:cubicBezTo>
                <a:cubicBezTo>
                  <a:pt x="288010" y="1587866"/>
                  <a:pt x="282295" y="1618346"/>
                  <a:pt x="277533" y="1647874"/>
                </a:cubicBezTo>
                <a:cubicBezTo>
                  <a:pt x="273723" y="1668829"/>
                  <a:pt x="263245" y="1688831"/>
                  <a:pt x="256578" y="1709786"/>
                </a:cubicBezTo>
                <a:cubicBezTo>
                  <a:pt x="251815" y="1726931"/>
                  <a:pt x="239432" y="1749791"/>
                  <a:pt x="246100" y="1762174"/>
                </a:cubicBezTo>
                <a:cubicBezTo>
                  <a:pt x="267055" y="1806941"/>
                  <a:pt x="249910" y="1849804"/>
                  <a:pt x="248005" y="1892666"/>
                </a:cubicBezTo>
                <a:cubicBezTo>
                  <a:pt x="247053" y="1908859"/>
                  <a:pt x="243242" y="1924099"/>
                  <a:pt x="242290" y="1940291"/>
                </a:cubicBezTo>
                <a:cubicBezTo>
                  <a:pt x="238480" y="2059354"/>
                  <a:pt x="234670" y="2178416"/>
                  <a:pt x="230860" y="2296526"/>
                </a:cubicBezTo>
                <a:cubicBezTo>
                  <a:pt x="229907" y="2315576"/>
                  <a:pt x="225145" y="2334626"/>
                  <a:pt x="225145" y="2352724"/>
                </a:cubicBezTo>
                <a:cubicBezTo>
                  <a:pt x="225145" y="2382251"/>
                  <a:pt x="222288" y="2414636"/>
                  <a:pt x="231813" y="2441306"/>
                </a:cubicBezTo>
                <a:cubicBezTo>
                  <a:pt x="241338" y="2468929"/>
                  <a:pt x="243242" y="2493694"/>
                  <a:pt x="238480" y="2520364"/>
                </a:cubicBezTo>
                <a:cubicBezTo>
                  <a:pt x="233717" y="2543224"/>
                  <a:pt x="228003" y="2567036"/>
                  <a:pt x="221335" y="2589896"/>
                </a:cubicBezTo>
                <a:cubicBezTo>
                  <a:pt x="212763" y="2617519"/>
                  <a:pt x="217525" y="2640379"/>
                  <a:pt x="228003" y="2667049"/>
                </a:cubicBezTo>
                <a:cubicBezTo>
                  <a:pt x="248005" y="2716579"/>
                  <a:pt x="262293" y="2766109"/>
                  <a:pt x="237528" y="2822306"/>
                </a:cubicBezTo>
                <a:cubicBezTo>
                  <a:pt x="211810" y="2880409"/>
                  <a:pt x="194665" y="2943274"/>
                  <a:pt x="171805" y="3010901"/>
                </a:cubicBezTo>
                <a:cubicBezTo>
                  <a:pt x="160375" y="3015664"/>
                  <a:pt x="142277" y="3022331"/>
                  <a:pt x="125132" y="3028999"/>
                </a:cubicBezTo>
                <a:cubicBezTo>
                  <a:pt x="113702" y="3057574"/>
                  <a:pt x="107035" y="3084244"/>
                  <a:pt x="93700" y="3107104"/>
                </a:cubicBezTo>
                <a:cubicBezTo>
                  <a:pt x="61315" y="3159491"/>
                  <a:pt x="40360" y="3218546"/>
                  <a:pt x="27025" y="3277601"/>
                </a:cubicBezTo>
                <a:cubicBezTo>
                  <a:pt x="19405" y="3312844"/>
                  <a:pt x="28930" y="3349991"/>
                  <a:pt x="19405" y="3385234"/>
                </a:cubicBezTo>
                <a:cubicBezTo>
                  <a:pt x="-1550" y="3460481"/>
                  <a:pt x="9880" y="3535729"/>
                  <a:pt x="13690" y="3611929"/>
                </a:cubicBezTo>
                <a:cubicBezTo>
                  <a:pt x="15595" y="3650029"/>
                  <a:pt x="14642" y="3687176"/>
                  <a:pt x="23215" y="3724324"/>
                </a:cubicBezTo>
                <a:cubicBezTo>
                  <a:pt x="30835" y="3759566"/>
                  <a:pt x="45122" y="3794809"/>
                  <a:pt x="83222" y="3803381"/>
                </a:cubicBezTo>
                <a:cubicBezTo>
                  <a:pt x="118465" y="3811001"/>
                  <a:pt x="155613" y="3813859"/>
                  <a:pt x="190855" y="3811001"/>
                </a:cubicBezTo>
                <a:cubicBezTo>
                  <a:pt x="206095" y="3810049"/>
                  <a:pt x="222288" y="3807191"/>
                  <a:pt x="237528" y="3805286"/>
                </a:cubicBezTo>
                <a:cubicBezTo>
                  <a:pt x="269913" y="3796714"/>
                  <a:pt x="317537" y="3787189"/>
                  <a:pt x="327062" y="3796714"/>
                </a:cubicBezTo>
                <a:cubicBezTo>
                  <a:pt x="384212" y="3882439"/>
                  <a:pt x="327062" y="3987214"/>
                  <a:pt x="320395" y="4089131"/>
                </a:cubicBezTo>
                <a:cubicBezTo>
                  <a:pt x="318490" y="4106276"/>
                  <a:pt x="316585" y="4122469"/>
                  <a:pt x="314680" y="4139614"/>
                </a:cubicBezTo>
                <a:cubicBezTo>
                  <a:pt x="313728" y="4147234"/>
                  <a:pt x="312775" y="4154854"/>
                  <a:pt x="311823" y="4163426"/>
                </a:cubicBezTo>
                <a:cubicBezTo>
                  <a:pt x="308013" y="4244389"/>
                  <a:pt x="269913" y="4330114"/>
                  <a:pt x="279438" y="4415839"/>
                </a:cubicBezTo>
                <a:cubicBezTo>
                  <a:pt x="279438" y="4434889"/>
                  <a:pt x="298488" y="4444414"/>
                  <a:pt x="317537" y="4444414"/>
                </a:cubicBezTo>
                <a:cubicBezTo>
                  <a:pt x="308013" y="4453939"/>
                  <a:pt x="298488" y="4463464"/>
                  <a:pt x="286105" y="4481561"/>
                </a:cubicBezTo>
                <a:cubicBezTo>
                  <a:pt x="282295" y="4488229"/>
                  <a:pt x="279438" y="4494896"/>
                  <a:pt x="277533" y="4502516"/>
                </a:cubicBezTo>
                <a:cubicBezTo>
                  <a:pt x="269913" y="4523471"/>
                  <a:pt x="266103" y="4546331"/>
                  <a:pt x="260388" y="4569191"/>
                </a:cubicBezTo>
                <a:cubicBezTo>
                  <a:pt x="248005" y="4620626"/>
                  <a:pt x="219430" y="4656821"/>
                  <a:pt x="173710" y="4682539"/>
                </a:cubicBezTo>
                <a:cubicBezTo>
                  <a:pt x="152755" y="4693969"/>
                  <a:pt x="132752" y="4707304"/>
                  <a:pt x="111797" y="4718734"/>
                </a:cubicBezTo>
                <a:cubicBezTo>
                  <a:pt x="85127" y="4733021"/>
                  <a:pt x="71792" y="4753976"/>
                  <a:pt x="79412" y="4791124"/>
                </a:cubicBezTo>
                <a:cubicBezTo>
                  <a:pt x="96557" y="4797791"/>
                  <a:pt x="116560" y="4812079"/>
                  <a:pt x="136563" y="4813031"/>
                </a:cubicBezTo>
                <a:cubicBezTo>
                  <a:pt x="185140" y="4815889"/>
                  <a:pt x="234670" y="4817794"/>
                  <a:pt x="283248" y="4812079"/>
                </a:cubicBezTo>
                <a:cubicBezTo>
                  <a:pt x="309918" y="4809221"/>
                  <a:pt x="338493" y="4794934"/>
                  <a:pt x="358495" y="4777789"/>
                </a:cubicBezTo>
                <a:cubicBezTo>
                  <a:pt x="384212" y="4754929"/>
                  <a:pt x="407073" y="4749214"/>
                  <a:pt x="440410" y="4756834"/>
                </a:cubicBezTo>
                <a:cubicBezTo>
                  <a:pt x="492798" y="4769216"/>
                  <a:pt x="544233" y="4761596"/>
                  <a:pt x="594715" y="4730164"/>
                </a:cubicBezTo>
                <a:cubicBezTo>
                  <a:pt x="600430" y="4663489"/>
                  <a:pt x="610908" y="4595861"/>
                  <a:pt x="611860" y="4528234"/>
                </a:cubicBezTo>
                <a:cubicBezTo>
                  <a:pt x="612813" y="4487276"/>
                  <a:pt x="619480" y="4452986"/>
                  <a:pt x="650913" y="4437746"/>
                </a:cubicBezTo>
                <a:cubicBezTo>
                  <a:pt x="657580" y="4434889"/>
                  <a:pt x="664248" y="4432031"/>
                  <a:pt x="672820" y="4431079"/>
                </a:cubicBezTo>
                <a:cubicBezTo>
                  <a:pt x="692823" y="4372976"/>
                  <a:pt x="704252" y="4312969"/>
                  <a:pt x="716635" y="4253914"/>
                </a:cubicBezTo>
                <a:cubicBezTo>
                  <a:pt x="718540" y="4245341"/>
                  <a:pt x="720445" y="4236769"/>
                  <a:pt x="721398" y="4228196"/>
                </a:cubicBezTo>
                <a:cubicBezTo>
                  <a:pt x="724255" y="4145329"/>
                  <a:pt x="735685" y="4063414"/>
                  <a:pt x="755688" y="3985309"/>
                </a:cubicBezTo>
                <a:cubicBezTo>
                  <a:pt x="757593" y="3977689"/>
                  <a:pt x="759498" y="3970069"/>
                  <a:pt x="762355" y="3962449"/>
                </a:cubicBezTo>
                <a:cubicBezTo>
                  <a:pt x="782358" y="3845291"/>
                  <a:pt x="782358" y="3740516"/>
                  <a:pt x="826173" y="3636694"/>
                </a:cubicBezTo>
                <a:cubicBezTo>
                  <a:pt x="827125" y="3629074"/>
                  <a:pt x="828077" y="3620501"/>
                  <a:pt x="829983" y="3612881"/>
                </a:cubicBezTo>
                <a:cubicBezTo>
                  <a:pt x="831888" y="3596689"/>
                  <a:pt x="834745" y="3580496"/>
                  <a:pt x="836650" y="3565256"/>
                </a:cubicBezTo>
                <a:cubicBezTo>
                  <a:pt x="848080" y="3483341"/>
                  <a:pt x="867130" y="3402379"/>
                  <a:pt x="867130" y="3320464"/>
                </a:cubicBezTo>
                <a:cubicBezTo>
                  <a:pt x="866177" y="3209974"/>
                  <a:pt x="900468" y="3106151"/>
                  <a:pt x="915708" y="2997566"/>
                </a:cubicBezTo>
                <a:cubicBezTo>
                  <a:pt x="926185" y="3008044"/>
                  <a:pt x="932852" y="3019474"/>
                  <a:pt x="936663" y="3032809"/>
                </a:cubicBezTo>
                <a:cubicBezTo>
                  <a:pt x="952855" y="3087101"/>
                  <a:pt x="955713" y="3141394"/>
                  <a:pt x="949998" y="3197591"/>
                </a:cubicBezTo>
                <a:cubicBezTo>
                  <a:pt x="946188" y="3239501"/>
                  <a:pt x="945235" y="3283316"/>
                  <a:pt x="949045" y="3325226"/>
                </a:cubicBezTo>
                <a:cubicBezTo>
                  <a:pt x="957618" y="3409999"/>
                  <a:pt x="976668" y="3494771"/>
                  <a:pt x="980477" y="3579544"/>
                </a:cubicBezTo>
                <a:cubicBezTo>
                  <a:pt x="986193" y="3701464"/>
                  <a:pt x="981430" y="3824336"/>
                  <a:pt x="983335" y="3946256"/>
                </a:cubicBezTo>
                <a:cubicBezTo>
                  <a:pt x="984288" y="3999596"/>
                  <a:pt x="990002" y="4053889"/>
                  <a:pt x="989050" y="4107229"/>
                </a:cubicBezTo>
                <a:cubicBezTo>
                  <a:pt x="988098" y="4152949"/>
                  <a:pt x="985240" y="4198669"/>
                  <a:pt x="976668" y="4243436"/>
                </a:cubicBezTo>
                <a:cubicBezTo>
                  <a:pt x="975715" y="4251056"/>
                  <a:pt x="973810" y="4258676"/>
                  <a:pt x="971905" y="4266296"/>
                </a:cubicBezTo>
                <a:cubicBezTo>
                  <a:pt x="970000" y="4273916"/>
                  <a:pt x="968095" y="4281536"/>
                  <a:pt x="966190" y="4288204"/>
                </a:cubicBezTo>
                <a:cubicBezTo>
                  <a:pt x="971905" y="4389169"/>
                  <a:pt x="943330" y="4493944"/>
                  <a:pt x="961427" y="4595861"/>
                </a:cubicBezTo>
                <a:cubicBezTo>
                  <a:pt x="965238" y="4603481"/>
                  <a:pt x="970000" y="4611101"/>
                  <a:pt x="974763" y="4618721"/>
                </a:cubicBezTo>
                <a:cubicBezTo>
                  <a:pt x="989050" y="4640629"/>
                  <a:pt x="1005243" y="4666346"/>
                  <a:pt x="1007148" y="4692064"/>
                </a:cubicBezTo>
                <a:cubicBezTo>
                  <a:pt x="1010958" y="4733021"/>
                  <a:pt x="1028102" y="4756834"/>
                  <a:pt x="1070013" y="4767311"/>
                </a:cubicBezTo>
                <a:cubicBezTo>
                  <a:pt x="1065250" y="4803506"/>
                  <a:pt x="1085253" y="4816841"/>
                  <a:pt x="1116685" y="4820651"/>
                </a:cubicBezTo>
                <a:cubicBezTo>
                  <a:pt x="1122400" y="4821604"/>
                  <a:pt x="1128115" y="4825414"/>
                  <a:pt x="1133830" y="4827319"/>
                </a:cubicBezTo>
                <a:cubicBezTo>
                  <a:pt x="1150023" y="4827319"/>
                  <a:pt x="1165263" y="4827319"/>
                  <a:pt x="1181455" y="4827319"/>
                </a:cubicBezTo>
                <a:cubicBezTo>
                  <a:pt x="1206220" y="4824461"/>
                  <a:pt x="1230985" y="4821604"/>
                  <a:pt x="1255750" y="4818746"/>
                </a:cubicBezTo>
                <a:cubicBezTo>
                  <a:pt x="1291945" y="4814936"/>
                  <a:pt x="1303375" y="4802554"/>
                  <a:pt x="1298613" y="4766359"/>
                </a:cubicBezTo>
                <a:cubicBezTo>
                  <a:pt x="1295755" y="4743499"/>
                  <a:pt x="1291945" y="4718734"/>
                  <a:pt x="1281468" y="4697779"/>
                </a:cubicBezTo>
                <a:cubicBezTo>
                  <a:pt x="1266228" y="4667299"/>
                  <a:pt x="1264323" y="4637771"/>
                  <a:pt x="1270038" y="4605386"/>
                </a:cubicBezTo>
                <a:cubicBezTo>
                  <a:pt x="1290993" y="4485371"/>
                  <a:pt x="1310995" y="4365356"/>
                  <a:pt x="1330998" y="4244389"/>
                </a:cubicBezTo>
                <a:cubicBezTo>
                  <a:pt x="1330998" y="4242484"/>
                  <a:pt x="1331950" y="4241531"/>
                  <a:pt x="1331950" y="4239626"/>
                </a:cubicBezTo>
                <a:cubicBezTo>
                  <a:pt x="1339570" y="4126279"/>
                  <a:pt x="1348143" y="4011979"/>
                  <a:pt x="1352905" y="3898631"/>
                </a:cubicBezTo>
                <a:cubicBezTo>
                  <a:pt x="1356715" y="3819574"/>
                  <a:pt x="1364335" y="3742421"/>
                  <a:pt x="1384338" y="3664316"/>
                </a:cubicBezTo>
                <a:cubicBezTo>
                  <a:pt x="1412913" y="3550969"/>
                  <a:pt x="1439582" y="3436669"/>
                  <a:pt x="1441488" y="3318559"/>
                </a:cubicBezTo>
                <a:cubicBezTo>
                  <a:pt x="1443393" y="3217594"/>
                  <a:pt x="1450060" y="3115676"/>
                  <a:pt x="1457680" y="3014711"/>
                </a:cubicBezTo>
                <a:cubicBezTo>
                  <a:pt x="1465300" y="2901364"/>
                  <a:pt x="1476730" y="2788016"/>
                  <a:pt x="1485303" y="2673716"/>
                </a:cubicBezTo>
                <a:cubicBezTo>
                  <a:pt x="1488160" y="2640379"/>
                  <a:pt x="1486255" y="2607041"/>
                  <a:pt x="1488160" y="2573704"/>
                </a:cubicBezTo>
                <a:cubicBezTo>
                  <a:pt x="1489113" y="2551796"/>
                  <a:pt x="1491970" y="2528936"/>
                  <a:pt x="1497685" y="2507981"/>
                </a:cubicBezTo>
                <a:cubicBezTo>
                  <a:pt x="1500543" y="2497504"/>
                  <a:pt x="1511973" y="2480359"/>
                  <a:pt x="1519593" y="2480359"/>
                </a:cubicBezTo>
                <a:cubicBezTo>
                  <a:pt x="1552930" y="2480359"/>
                  <a:pt x="1560550" y="2455594"/>
                  <a:pt x="1573885" y="2434639"/>
                </a:cubicBezTo>
                <a:cubicBezTo>
                  <a:pt x="1581505" y="2422256"/>
                  <a:pt x="1589125" y="2409874"/>
                  <a:pt x="1599603" y="2400349"/>
                </a:cubicBezTo>
                <a:cubicBezTo>
                  <a:pt x="1639607" y="2367011"/>
                  <a:pt x="1656753" y="2322244"/>
                  <a:pt x="1662468" y="2271761"/>
                </a:cubicBezTo>
                <a:cubicBezTo>
                  <a:pt x="1668182" y="2223184"/>
                  <a:pt x="1685328" y="2175559"/>
                  <a:pt x="1671040" y="2126029"/>
                </a:cubicBezTo>
                <a:cubicBezTo>
                  <a:pt x="1670088" y="2121266"/>
                  <a:pt x="1671040" y="2116504"/>
                  <a:pt x="1671993" y="2111741"/>
                </a:cubicBezTo>
                <a:cubicBezTo>
                  <a:pt x="1686280" y="2062211"/>
                  <a:pt x="1697710" y="2010776"/>
                  <a:pt x="1708188" y="1960294"/>
                </a:cubicBezTo>
                <a:close/>
                <a:moveTo>
                  <a:pt x="284200" y="2927081"/>
                </a:moveTo>
                <a:cubicBezTo>
                  <a:pt x="297535" y="2890886"/>
                  <a:pt x="308965" y="2857549"/>
                  <a:pt x="321348" y="2824211"/>
                </a:cubicBezTo>
                <a:cubicBezTo>
                  <a:pt x="324205" y="2824211"/>
                  <a:pt x="327062" y="2824211"/>
                  <a:pt x="328968" y="2825164"/>
                </a:cubicBezTo>
                <a:cubicBezTo>
                  <a:pt x="331825" y="2859454"/>
                  <a:pt x="334683" y="2893744"/>
                  <a:pt x="337540" y="2930891"/>
                </a:cubicBezTo>
                <a:cubicBezTo>
                  <a:pt x="318490" y="2928986"/>
                  <a:pt x="303250" y="2928034"/>
                  <a:pt x="284200" y="2927081"/>
                </a:cubicBezTo>
                <a:close/>
                <a:moveTo>
                  <a:pt x="391833" y="2454641"/>
                </a:moveTo>
                <a:cubicBezTo>
                  <a:pt x="345160" y="2454641"/>
                  <a:pt x="303250" y="2454641"/>
                  <a:pt x="262293" y="2454641"/>
                </a:cubicBezTo>
                <a:cubicBezTo>
                  <a:pt x="246100" y="2407016"/>
                  <a:pt x="249910" y="2400349"/>
                  <a:pt x="288963" y="2388919"/>
                </a:cubicBezTo>
                <a:cubicBezTo>
                  <a:pt x="326110" y="2377489"/>
                  <a:pt x="360400" y="2380346"/>
                  <a:pt x="401358" y="2401301"/>
                </a:cubicBezTo>
                <a:cubicBezTo>
                  <a:pt x="398500" y="2421304"/>
                  <a:pt x="394690" y="2439401"/>
                  <a:pt x="391833" y="2454641"/>
                </a:cubicBezTo>
                <a:close/>
                <a:moveTo>
                  <a:pt x="422312" y="2628949"/>
                </a:moveTo>
                <a:cubicBezTo>
                  <a:pt x="419455" y="2603231"/>
                  <a:pt x="416598" y="2585134"/>
                  <a:pt x="414693" y="2566084"/>
                </a:cubicBezTo>
                <a:cubicBezTo>
                  <a:pt x="412787" y="2544176"/>
                  <a:pt x="409930" y="2522269"/>
                  <a:pt x="408978" y="2500361"/>
                </a:cubicBezTo>
                <a:cubicBezTo>
                  <a:pt x="408025" y="2489884"/>
                  <a:pt x="405168" y="2473691"/>
                  <a:pt x="410883" y="2468929"/>
                </a:cubicBezTo>
                <a:cubicBezTo>
                  <a:pt x="439458" y="2443211"/>
                  <a:pt x="439458" y="2407016"/>
                  <a:pt x="448030" y="2374631"/>
                </a:cubicBezTo>
                <a:cubicBezTo>
                  <a:pt x="449935" y="2457499"/>
                  <a:pt x="455650" y="2540366"/>
                  <a:pt x="422312" y="2628949"/>
                </a:cubicBezTo>
                <a:close/>
                <a:moveTo>
                  <a:pt x="814743" y="1037321"/>
                </a:moveTo>
                <a:cubicBezTo>
                  <a:pt x="811885" y="1037321"/>
                  <a:pt x="809027" y="1037321"/>
                  <a:pt x="806170" y="1037321"/>
                </a:cubicBezTo>
                <a:cubicBezTo>
                  <a:pt x="802360" y="977314"/>
                  <a:pt x="797598" y="917306"/>
                  <a:pt x="793788" y="857299"/>
                </a:cubicBezTo>
                <a:cubicBezTo>
                  <a:pt x="796645" y="856346"/>
                  <a:pt x="799502" y="855394"/>
                  <a:pt x="802360" y="854441"/>
                </a:cubicBezTo>
                <a:cubicBezTo>
                  <a:pt x="816648" y="869681"/>
                  <a:pt x="831888" y="884921"/>
                  <a:pt x="849033" y="903971"/>
                </a:cubicBezTo>
                <a:cubicBezTo>
                  <a:pt x="854748" y="895399"/>
                  <a:pt x="858558" y="889684"/>
                  <a:pt x="862368" y="883969"/>
                </a:cubicBezTo>
                <a:cubicBezTo>
                  <a:pt x="869988" y="875396"/>
                  <a:pt x="877608" y="865871"/>
                  <a:pt x="885227" y="857299"/>
                </a:cubicBezTo>
                <a:cubicBezTo>
                  <a:pt x="887133" y="858251"/>
                  <a:pt x="889990" y="860156"/>
                  <a:pt x="891895" y="861109"/>
                </a:cubicBezTo>
                <a:cubicBezTo>
                  <a:pt x="865225" y="920164"/>
                  <a:pt x="839508" y="978266"/>
                  <a:pt x="814743" y="1037321"/>
                </a:cubicBezTo>
                <a:close/>
                <a:moveTo>
                  <a:pt x="860463" y="883969"/>
                </a:moveTo>
                <a:cubicBezTo>
                  <a:pt x="813790" y="868729"/>
                  <a:pt x="803313" y="825866"/>
                  <a:pt x="796645" y="786814"/>
                </a:cubicBezTo>
                <a:cubicBezTo>
                  <a:pt x="789977" y="753476"/>
                  <a:pt x="795693" y="718234"/>
                  <a:pt x="795693" y="672514"/>
                </a:cubicBezTo>
                <a:cubicBezTo>
                  <a:pt x="837602" y="702041"/>
                  <a:pt x="870940" y="725854"/>
                  <a:pt x="901420" y="747761"/>
                </a:cubicBezTo>
                <a:cubicBezTo>
                  <a:pt x="886180" y="796339"/>
                  <a:pt x="873798" y="840154"/>
                  <a:pt x="860463" y="883969"/>
                </a:cubicBezTo>
                <a:close/>
                <a:moveTo>
                  <a:pt x="985240" y="1052561"/>
                </a:moveTo>
                <a:cubicBezTo>
                  <a:pt x="983335" y="1051609"/>
                  <a:pt x="981430" y="1051609"/>
                  <a:pt x="979525" y="1050656"/>
                </a:cubicBezTo>
                <a:cubicBezTo>
                  <a:pt x="976668" y="989696"/>
                  <a:pt x="973810" y="928736"/>
                  <a:pt x="970952" y="869681"/>
                </a:cubicBezTo>
                <a:cubicBezTo>
                  <a:pt x="979525" y="882064"/>
                  <a:pt x="988098" y="896351"/>
                  <a:pt x="999527" y="913496"/>
                </a:cubicBezTo>
                <a:cubicBezTo>
                  <a:pt x="1012863" y="903019"/>
                  <a:pt x="1024293" y="895399"/>
                  <a:pt x="1044295" y="880159"/>
                </a:cubicBezTo>
                <a:cubicBezTo>
                  <a:pt x="1022388" y="943024"/>
                  <a:pt x="1003338" y="997316"/>
                  <a:pt x="985240" y="1052561"/>
                </a:cubicBezTo>
                <a:close/>
                <a:moveTo>
                  <a:pt x="1001433" y="888731"/>
                </a:moveTo>
                <a:cubicBezTo>
                  <a:pt x="982383" y="845869"/>
                  <a:pt x="963333" y="804911"/>
                  <a:pt x="942377" y="758239"/>
                </a:cubicBezTo>
                <a:cubicBezTo>
                  <a:pt x="997623" y="715376"/>
                  <a:pt x="1050963" y="674419"/>
                  <a:pt x="1104303" y="632509"/>
                </a:cubicBezTo>
                <a:cubicBezTo>
                  <a:pt x="1124305" y="682039"/>
                  <a:pt x="1071918" y="815389"/>
                  <a:pt x="1001433" y="888731"/>
                </a:cubicBezTo>
                <a:close/>
                <a:moveTo>
                  <a:pt x="1510068" y="2456546"/>
                </a:moveTo>
                <a:cubicBezTo>
                  <a:pt x="1469110" y="2403206"/>
                  <a:pt x="1430057" y="2352724"/>
                  <a:pt x="1388148" y="2296526"/>
                </a:cubicBezTo>
                <a:cubicBezTo>
                  <a:pt x="1473873" y="2307004"/>
                  <a:pt x="1508163" y="2367011"/>
                  <a:pt x="1543405" y="2432734"/>
                </a:cubicBezTo>
                <a:cubicBezTo>
                  <a:pt x="1531023" y="2441306"/>
                  <a:pt x="1521498" y="2447974"/>
                  <a:pt x="1510068" y="2456546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159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9851618"/>
              </p:ext>
            </p:extLst>
          </p:nvPr>
        </p:nvGraphicFramePr>
        <p:xfrm>
          <a:off x="3712489" y="2190045"/>
          <a:ext cx="4767020" cy="3178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椭圆 29"/>
          <p:cNvSpPr/>
          <p:nvPr/>
        </p:nvSpPr>
        <p:spPr>
          <a:xfrm>
            <a:off x="5127577" y="2810933"/>
            <a:ext cx="1936842" cy="1936842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9170">
              <a:defRPr/>
            </a:pPr>
            <a:endParaRPr lang="zh-CN" altLang="en-US" sz="2400" kern="0">
              <a:solidFill>
                <a:srgbClr val="002060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12" name="Group 242"/>
          <p:cNvGrpSpPr/>
          <p:nvPr/>
        </p:nvGrpSpPr>
        <p:grpSpPr>
          <a:xfrm>
            <a:off x="5542071" y="3318933"/>
            <a:ext cx="1107854" cy="844642"/>
            <a:chOff x="2908300" y="2946400"/>
            <a:chExt cx="447675" cy="341313"/>
          </a:xfrm>
          <a:solidFill>
            <a:schemeClr val="accent2"/>
          </a:solidFill>
        </p:grpSpPr>
        <p:sp>
          <p:nvSpPr>
            <p:cNvPr id="113" name="Freeform 227"/>
            <p:cNvSpPr>
              <a:spLocks/>
            </p:cNvSpPr>
            <p:nvPr/>
          </p:nvSpPr>
          <p:spPr bwMode="auto">
            <a:xfrm>
              <a:off x="2957513" y="2946400"/>
              <a:ext cx="349250" cy="115888"/>
            </a:xfrm>
            <a:custGeom>
              <a:avLst/>
              <a:gdLst>
                <a:gd name="T0" fmla="*/ 0 w 454"/>
                <a:gd name="T1" fmla="*/ 136 h 152"/>
                <a:gd name="T2" fmla="*/ 16 w 454"/>
                <a:gd name="T3" fmla="*/ 119 h 152"/>
                <a:gd name="T4" fmla="*/ 30 w 454"/>
                <a:gd name="T5" fmla="*/ 127 h 152"/>
                <a:gd name="T6" fmla="*/ 141 w 454"/>
                <a:gd name="T7" fmla="*/ 79 h 152"/>
                <a:gd name="T8" fmla="*/ 140 w 454"/>
                <a:gd name="T9" fmla="*/ 75 h 152"/>
                <a:gd name="T10" fmla="*/ 157 w 454"/>
                <a:gd name="T11" fmla="*/ 58 h 152"/>
                <a:gd name="T12" fmla="*/ 173 w 454"/>
                <a:gd name="T13" fmla="*/ 75 h 152"/>
                <a:gd name="T14" fmla="*/ 282 w 454"/>
                <a:gd name="T15" fmla="*/ 97 h 152"/>
                <a:gd name="T16" fmla="*/ 297 w 454"/>
                <a:gd name="T17" fmla="*/ 86 h 152"/>
                <a:gd name="T18" fmla="*/ 309 w 454"/>
                <a:gd name="T19" fmla="*/ 92 h 152"/>
                <a:gd name="T20" fmla="*/ 422 w 454"/>
                <a:gd name="T21" fmla="*/ 22 h 152"/>
                <a:gd name="T22" fmla="*/ 421 w 454"/>
                <a:gd name="T23" fmla="*/ 17 h 152"/>
                <a:gd name="T24" fmla="*/ 437 w 454"/>
                <a:gd name="T25" fmla="*/ 0 h 152"/>
                <a:gd name="T26" fmla="*/ 454 w 454"/>
                <a:gd name="T27" fmla="*/ 17 h 152"/>
                <a:gd name="T28" fmla="*/ 437 w 454"/>
                <a:gd name="T29" fmla="*/ 33 h 152"/>
                <a:gd name="T30" fmla="*/ 425 w 454"/>
                <a:gd name="T31" fmla="*/ 27 h 152"/>
                <a:gd name="T32" fmla="*/ 312 w 454"/>
                <a:gd name="T33" fmla="*/ 97 h 152"/>
                <a:gd name="T34" fmla="*/ 313 w 454"/>
                <a:gd name="T35" fmla="*/ 103 h 152"/>
                <a:gd name="T36" fmla="*/ 297 w 454"/>
                <a:gd name="T37" fmla="*/ 119 h 152"/>
                <a:gd name="T38" fmla="*/ 281 w 454"/>
                <a:gd name="T39" fmla="*/ 103 h 152"/>
                <a:gd name="T40" fmla="*/ 172 w 454"/>
                <a:gd name="T41" fmla="*/ 81 h 152"/>
                <a:gd name="T42" fmla="*/ 157 w 454"/>
                <a:gd name="T43" fmla="*/ 91 h 152"/>
                <a:gd name="T44" fmla="*/ 144 w 454"/>
                <a:gd name="T45" fmla="*/ 84 h 152"/>
                <a:gd name="T46" fmla="*/ 32 w 454"/>
                <a:gd name="T47" fmla="*/ 132 h 152"/>
                <a:gd name="T48" fmla="*/ 33 w 454"/>
                <a:gd name="T49" fmla="*/ 136 h 152"/>
                <a:gd name="T50" fmla="*/ 16 w 454"/>
                <a:gd name="T51" fmla="*/ 152 h 152"/>
                <a:gd name="T52" fmla="*/ 0 w 454"/>
                <a:gd name="T53" fmla="*/ 13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4" h="152">
                  <a:moveTo>
                    <a:pt x="0" y="136"/>
                  </a:moveTo>
                  <a:cubicBezTo>
                    <a:pt x="0" y="127"/>
                    <a:pt x="7" y="119"/>
                    <a:pt x="16" y="119"/>
                  </a:cubicBezTo>
                  <a:cubicBezTo>
                    <a:pt x="22" y="119"/>
                    <a:pt x="27" y="122"/>
                    <a:pt x="30" y="127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41" y="77"/>
                    <a:pt x="140" y="76"/>
                    <a:pt x="140" y="75"/>
                  </a:cubicBezTo>
                  <a:cubicBezTo>
                    <a:pt x="140" y="66"/>
                    <a:pt x="148" y="58"/>
                    <a:pt x="157" y="58"/>
                  </a:cubicBezTo>
                  <a:cubicBezTo>
                    <a:pt x="166" y="58"/>
                    <a:pt x="173" y="66"/>
                    <a:pt x="173" y="75"/>
                  </a:cubicBezTo>
                  <a:cubicBezTo>
                    <a:pt x="282" y="97"/>
                    <a:pt x="282" y="97"/>
                    <a:pt x="282" y="97"/>
                  </a:cubicBezTo>
                  <a:cubicBezTo>
                    <a:pt x="284" y="91"/>
                    <a:pt x="290" y="86"/>
                    <a:pt x="297" y="86"/>
                  </a:cubicBezTo>
                  <a:cubicBezTo>
                    <a:pt x="302" y="86"/>
                    <a:pt x="306" y="88"/>
                    <a:pt x="309" y="92"/>
                  </a:cubicBezTo>
                  <a:cubicBezTo>
                    <a:pt x="422" y="22"/>
                    <a:pt x="422" y="22"/>
                    <a:pt x="422" y="22"/>
                  </a:cubicBezTo>
                  <a:cubicBezTo>
                    <a:pt x="421" y="20"/>
                    <a:pt x="421" y="18"/>
                    <a:pt x="421" y="17"/>
                  </a:cubicBezTo>
                  <a:cubicBezTo>
                    <a:pt x="421" y="8"/>
                    <a:pt x="428" y="0"/>
                    <a:pt x="437" y="0"/>
                  </a:cubicBezTo>
                  <a:cubicBezTo>
                    <a:pt x="446" y="0"/>
                    <a:pt x="454" y="8"/>
                    <a:pt x="454" y="17"/>
                  </a:cubicBezTo>
                  <a:cubicBezTo>
                    <a:pt x="454" y="26"/>
                    <a:pt x="446" y="33"/>
                    <a:pt x="437" y="33"/>
                  </a:cubicBezTo>
                  <a:cubicBezTo>
                    <a:pt x="432" y="33"/>
                    <a:pt x="428" y="31"/>
                    <a:pt x="425" y="27"/>
                  </a:cubicBezTo>
                  <a:cubicBezTo>
                    <a:pt x="312" y="97"/>
                    <a:pt x="312" y="97"/>
                    <a:pt x="312" y="97"/>
                  </a:cubicBezTo>
                  <a:cubicBezTo>
                    <a:pt x="313" y="99"/>
                    <a:pt x="313" y="101"/>
                    <a:pt x="313" y="103"/>
                  </a:cubicBezTo>
                  <a:cubicBezTo>
                    <a:pt x="313" y="112"/>
                    <a:pt x="306" y="119"/>
                    <a:pt x="297" y="119"/>
                  </a:cubicBezTo>
                  <a:cubicBezTo>
                    <a:pt x="288" y="119"/>
                    <a:pt x="281" y="112"/>
                    <a:pt x="281" y="103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70" y="87"/>
                    <a:pt x="164" y="91"/>
                    <a:pt x="157" y="91"/>
                  </a:cubicBezTo>
                  <a:cubicBezTo>
                    <a:pt x="151" y="91"/>
                    <a:pt x="147" y="88"/>
                    <a:pt x="144" y="84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4"/>
                    <a:pt x="33" y="134"/>
                    <a:pt x="33" y="136"/>
                  </a:cubicBezTo>
                  <a:cubicBezTo>
                    <a:pt x="33" y="145"/>
                    <a:pt x="26" y="152"/>
                    <a:pt x="16" y="152"/>
                  </a:cubicBezTo>
                  <a:cubicBezTo>
                    <a:pt x="7" y="152"/>
                    <a:pt x="0" y="145"/>
                    <a:pt x="0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19170">
                <a:defRPr/>
              </a:pPr>
              <a:endParaRPr lang="en-AU" sz="2400" kern="0" dirty="0">
                <a:solidFill>
                  <a:srgbClr val="000000"/>
                </a:solidFill>
                <a:latin typeface="微软雅黑"/>
                <a:ea typeface="Microsoft YaHei UI"/>
              </a:endParaRPr>
            </a:p>
          </p:txBody>
        </p:sp>
        <p:sp>
          <p:nvSpPr>
            <p:cNvPr id="114" name="Freeform 228"/>
            <p:cNvSpPr>
              <a:spLocks/>
            </p:cNvSpPr>
            <p:nvPr/>
          </p:nvSpPr>
          <p:spPr bwMode="auto">
            <a:xfrm>
              <a:off x="2908300" y="2987675"/>
              <a:ext cx="447675" cy="300038"/>
            </a:xfrm>
            <a:custGeom>
              <a:avLst/>
              <a:gdLst>
                <a:gd name="T0" fmla="*/ 568 w 581"/>
                <a:gd name="T1" fmla="*/ 367 h 392"/>
                <a:gd name="T2" fmla="*/ 550 w 581"/>
                <a:gd name="T3" fmla="*/ 367 h 392"/>
                <a:gd name="T4" fmla="*/ 550 w 581"/>
                <a:gd name="T5" fmla="*/ 32 h 392"/>
                <a:gd name="T6" fmla="*/ 518 w 581"/>
                <a:gd name="T7" fmla="*/ 0 h 392"/>
                <a:gd name="T8" fmla="*/ 483 w 581"/>
                <a:gd name="T9" fmla="*/ 0 h 392"/>
                <a:gd name="T10" fmla="*/ 451 w 581"/>
                <a:gd name="T11" fmla="*/ 32 h 392"/>
                <a:gd name="T12" fmla="*/ 451 w 581"/>
                <a:gd name="T13" fmla="*/ 367 h 392"/>
                <a:gd name="T14" fmla="*/ 410 w 581"/>
                <a:gd name="T15" fmla="*/ 367 h 392"/>
                <a:gd name="T16" fmla="*/ 410 w 581"/>
                <a:gd name="T17" fmla="*/ 120 h 392"/>
                <a:gd name="T18" fmla="*/ 379 w 581"/>
                <a:gd name="T19" fmla="*/ 88 h 392"/>
                <a:gd name="T20" fmla="*/ 343 w 581"/>
                <a:gd name="T21" fmla="*/ 88 h 392"/>
                <a:gd name="T22" fmla="*/ 311 w 581"/>
                <a:gd name="T23" fmla="*/ 120 h 392"/>
                <a:gd name="T24" fmla="*/ 311 w 581"/>
                <a:gd name="T25" fmla="*/ 367 h 392"/>
                <a:gd name="T26" fmla="*/ 270 w 581"/>
                <a:gd name="T27" fmla="*/ 367 h 392"/>
                <a:gd name="T28" fmla="*/ 270 w 581"/>
                <a:gd name="T29" fmla="*/ 92 h 392"/>
                <a:gd name="T30" fmla="*/ 239 w 581"/>
                <a:gd name="T31" fmla="*/ 61 h 392"/>
                <a:gd name="T32" fmla="*/ 203 w 581"/>
                <a:gd name="T33" fmla="*/ 61 h 392"/>
                <a:gd name="T34" fmla="*/ 171 w 581"/>
                <a:gd name="T35" fmla="*/ 92 h 392"/>
                <a:gd name="T36" fmla="*/ 171 w 581"/>
                <a:gd name="T37" fmla="*/ 367 h 392"/>
                <a:gd name="T38" fmla="*/ 131 w 581"/>
                <a:gd name="T39" fmla="*/ 367 h 392"/>
                <a:gd name="T40" fmla="*/ 131 w 581"/>
                <a:gd name="T41" fmla="*/ 160 h 392"/>
                <a:gd name="T42" fmla="*/ 99 w 581"/>
                <a:gd name="T43" fmla="*/ 128 h 392"/>
                <a:gd name="T44" fmla="*/ 63 w 581"/>
                <a:gd name="T45" fmla="*/ 128 h 392"/>
                <a:gd name="T46" fmla="*/ 32 w 581"/>
                <a:gd name="T47" fmla="*/ 160 h 392"/>
                <a:gd name="T48" fmla="*/ 32 w 581"/>
                <a:gd name="T49" fmla="*/ 367 h 392"/>
                <a:gd name="T50" fmla="*/ 11 w 581"/>
                <a:gd name="T51" fmla="*/ 367 h 392"/>
                <a:gd name="T52" fmla="*/ 0 w 581"/>
                <a:gd name="T53" fmla="*/ 378 h 392"/>
                <a:gd name="T54" fmla="*/ 0 w 581"/>
                <a:gd name="T55" fmla="*/ 381 h 392"/>
                <a:gd name="T56" fmla="*/ 11 w 581"/>
                <a:gd name="T57" fmla="*/ 392 h 392"/>
                <a:gd name="T58" fmla="*/ 568 w 581"/>
                <a:gd name="T59" fmla="*/ 392 h 392"/>
                <a:gd name="T60" fmla="*/ 581 w 581"/>
                <a:gd name="T61" fmla="*/ 381 h 392"/>
                <a:gd name="T62" fmla="*/ 581 w 581"/>
                <a:gd name="T63" fmla="*/ 378 h 392"/>
                <a:gd name="T64" fmla="*/ 568 w 581"/>
                <a:gd name="T65" fmla="*/ 36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1" h="392">
                  <a:moveTo>
                    <a:pt x="568" y="367"/>
                  </a:moveTo>
                  <a:cubicBezTo>
                    <a:pt x="550" y="367"/>
                    <a:pt x="550" y="367"/>
                    <a:pt x="550" y="367"/>
                  </a:cubicBezTo>
                  <a:cubicBezTo>
                    <a:pt x="550" y="32"/>
                    <a:pt x="550" y="32"/>
                    <a:pt x="550" y="32"/>
                  </a:cubicBezTo>
                  <a:cubicBezTo>
                    <a:pt x="550" y="14"/>
                    <a:pt x="536" y="0"/>
                    <a:pt x="518" y="0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65" y="0"/>
                    <a:pt x="451" y="14"/>
                    <a:pt x="451" y="32"/>
                  </a:cubicBezTo>
                  <a:cubicBezTo>
                    <a:pt x="451" y="367"/>
                    <a:pt x="451" y="367"/>
                    <a:pt x="451" y="367"/>
                  </a:cubicBezTo>
                  <a:cubicBezTo>
                    <a:pt x="410" y="367"/>
                    <a:pt x="410" y="367"/>
                    <a:pt x="410" y="367"/>
                  </a:cubicBezTo>
                  <a:cubicBezTo>
                    <a:pt x="410" y="120"/>
                    <a:pt x="410" y="120"/>
                    <a:pt x="410" y="120"/>
                  </a:cubicBezTo>
                  <a:cubicBezTo>
                    <a:pt x="410" y="102"/>
                    <a:pt x="396" y="88"/>
                    <a:pt x="379" y="88"/>
                  </a:cubicBezTo>
                  <a:cubicBezTo>
                    <a:pt x="343" y="88"/>
                    <a:pt x="343" y="88"/>
                    <a:pt x="343" y="88"/>
                  </a:cubicBezTo>
                  <a:cubicBezTo>
                    <a:pt x="325" y="88"/>
                    <a:pt x="311" y="102"/>
                    <a:pt x="311" y="120"/>
                  </a:cubicBezTo>
                  <a:cubicBezTo>
                    <a:pt x="311" y="367"/>
                    <a:pt x="311" y="367"/>
                    <a:pt x="311" y="367"/>
                  </a:cubicBezTo>
                  <a:cubicBezTo>
                    <a:pt x="270" y="367"/>
                    <a:pt x="270" y="367"/>
                    <a:pt x="270" y="367"/>
                  </a:cubicBezTo>
                  <a:cubicBezTo>
                    <a:pt x="270" y="92"/>
                    <a:pt x="270" y="92"/>
                    <a:pt x="270" y="92"/>
                  </a:cubicBezTo>
                  <a:cubicBezTo>
                    <a:pt x="270" y="75"/>
                    <a:pt x="256" y="61"/>
                    <a:pt x="239" y="61"/>
                  </a:cubicBezTo>
                  <a:cubicBezTo>
                    <a:pt x="203" y="61"/>
                    <a:pt x="203" y="61"/>
                    <a:pt x="203" y="61"/>
                  </a:cubicBezTo>
                  <a:cubicBezTo>
                    <a:pt x="186" y="61"/>
                    <a:pt x="171" y="75"/>
                    <a:pt x="171" y="92"/>
                  </a:cubicBezTo>
                  <a:cubicBezTo>
                    <a:pt x="171" y="367"/>
                    <a:pt x="171" y="367"/>
                    <a:pt x="171" y="367"/>
                  </a:cubicBezTo>
                  <a:cubicBezTo>
                    <a:pt x="131" y="367"/>
                    <a:pt x="131" y="367"/>
                    <a:pt x="131" y="367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31" y="143"/>
                    <a:pt x="117" y="128"/>
                    <a:pt x="99" y="128"/>
                  </a:cubicBezTo>
                  <a:cubicBezTo>
                    <a:pt x="63" y="128"/>
                    <a:pt x="63" y="128"/>
                    <a:pt x="63" y="128"/>
                  </a:cubicBezTo>
                  <a:cubicBezTo>
                    <a:pt x="46" y="128"/>
                    <a:pt x="32" y="143"/>
                    <a:pt x="32" y="160"/>
                  </a:cubicBezTo>
                  <a:cubicBezTo>
                    <a:pt x="32" y="367"/>
                    <a:pt x="32" y="367"/>
                    <a:pt x="32" y="367"/>
                  </a:cubicBezTo>
                  <a:cubicBezTo>
                    <a:pt x="11" y="367"/>
                    <a:pt x="11" y="367"/>
                    <a:pt x="11" y="367"/>
                  </a:cubicBezTo>
                  <a:cubicBezTo>
                    <a:pt x="4" y="367"/>
                    <a:pt x="0" y="372"/>
                    <a:pt x="0" y="378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0" y="387"/>
                    <a:pt x="4" y="392"/>
                    <a:pt x="11" y="392"/>
                  </a:cubicBezTo>
                  <a:cubicBezTo>
                    <a:pt x="568" y="392"/>
                    <a:pt x="568" y="392"/>
                    <a:pt x="568" y="392"/>
                  </a:cubicBezTo>
                  <a:cubicBezTo>
                    <a:pt x="575" y="392"/>
                    <a:pt x="581" y="387"/>
                    <a:pt x="581" y="381"/>
                  </a:cubicBezTo>
                  <a:cubicBezTo>
                    <a:pt x="581" y="378"/>
                    <a:pt x="581" y="378"/>
                    <a:pt x="581" y="378"/>
                  </a:cubicBezTo>
                  <a:cubicBezTo>
                    <a:pt x="581" y="372"/>
                    <a:pt x="575" y="367"/>
                    <a:pt x="568" y="3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1219170">
                <a:defRPr/>
              </a:pPr>
              <a:endParaRPr lang="en-AU" sz="2400" kern="0" dirty="0">
                <a:solidFill>
                  <a:srgbClr val="000000"/>
                </a:solidFill>
                <a:latin typeface="微软雅黑"/>
                <a:ea typeface="Microsoft YaHei UI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7450648" y="2076869"/>
            <a:ext cx="3567234" cy="1179152"/>
            <a:chOff x="7483989" y="3399368"/>
            <a:chExt cx="3567234" cy="1179152"/>
          </a:xfrm>
        </p:grpSpPr>
        <p:sp>
          <p:nvSpPr>
            <p:cNvPr id="119" name="矩形 118"/>
            <p:cNvSpPr/>
            <p:nvPr/>
          </p:nvSpPr>
          <p:spPr>
            <a:xfrm>
              <a:off x="7483989" y="3732519"/>
              <a:ext cx="3567234" cy="8460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20" name="矩形 119"/>
            <p:cNvSpPr/>
            <p:nvPr/>
          </p:nvSpPr>
          <p:spPr>
            <a:xfrm>
              <a:off x="7483989" y="3399368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7450648" y="4585654"/>
            <a:ext cx="3567234" cy="1179152"/>
            <a:chOff x="7483989" y="3399368"/>
            <a:chExt cx="3567234" cy="1179152"/>
          </a:xfrm>
        </p:grpSpPr>
        <p:sp>
          <p:nvSpPr>
            <p:cNvPr id="122" name="矩形 121"/>
            <p:cNvSpPr/>
            <p:nvPr/>
          </p:nvSpPr>
          <p:spPr>
            <a:xfrm>
              <a:off x="7483989" y="3732519"/>
              <a:ext cx="3567234" cy="8460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23" name="矩形 122"/>
            <p:cNvSpPr/>
            <p:nvPr/>
          </p:nvSpPr>
          <p:spPr>
            <a:xfrm>
              <a:off x="7483989" y="3399368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1064084" y="2076869"/>
            <a:ext cx="3567234" cy="1179152"/>
            <a:chOff x="7483989" y="3399368"/>
            <a:chExt cx="3567234" cy="1179152"/>
          </a:xfrm>
        </p:grpSpPr>
        <p:sp>
          <p:nvSpPr>
            <p:cNvPr id="125" name="矩形 124"/>
            <p:cNvSpPr/>
            <p:nvPr/>
          </p:nvSpPr>
          <p:spPr>
            <a:xfrm>
              <a:off x="7483989" y="3732519"/>
              <a:ext cx="3567234" cy="8460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26" name="矩形 125"/>
            <p:cNvSpPr/>
            <p:nvPr/>
          </p:nvSpPr>
          <p:spPr>
            <a:xfrm>
              <a:off x="9000671" y="3399368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1064084" y="4585654"/>
            <a:ext cx="3567234" cy="1179152"/>
            <a:chOff x="7483989" y="3399368"/>
            <a:chExt cx="3567234" cy="1179152"/>
          </a:xfrm>
        </p:grpSpPr>
        <p:sp>
          <p:nvSpPr>
            <p:cNvPr id="128" name="矩形 127"/>
            <p:cNvSpPr/>
            <p:nvPr/>
          </p:nvSpPr>
          <p:spPr>
            <a:xfrm>
              <a:off x="7483989" y="3732519"/>
              <a:ext cx="3567234" cy="8460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29" name="矩形 128"/>
            <p:cNvSpPr/>
            <p:nvPr/>
          </p:nvSpPr>
          <p:spPr>
            <a:xfrm>
              <a:off x="9000671" y="3399368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24" name="文本框 23"/>
            <p:cNvSpPr txBox="1"/>
            <p:nvPr/>
          </p:nvSpPr>
          <p:spPr>
            <a:xfrm>
              <a:off x="5402407" y="1174686"/>
              <a:ext cx="4547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368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7374" y="1"/>
            <a:ext cx="6489241" cy="4726857"/>
            <a:chOff x="-7374" y="1"/>
            <a:chExt cx="6489241" cy="4726857"/>
          </a:xfrm>
        </p:grpSpPr>
        <p:sp>
          <p:nvSpPr>
            <p:cNvPr id="20" name="任意多边形 19"/>
            <p:cNvSpPr/>
            <p:nvPr/>
          </p:nvSpPr>
          <p:spPr>
            <a:xfrm rot="5400000">
              <a:off x="873818" y="-881191"/>
              <a:ext cx="4726857" cy="6489241"/>
            </a:xfrm>
            <a:custGeom>
              <a:avLst/>
              <a:gdLst>
                <a:gd name="connsiteX0" fmla="*/ 0 w 4726857"/>
                <a:gd name="connsiteY0" fmla="*/ 6489241 h 6489241"/>
                <a:gd name="connsiteX1" fmla="*/ 0 w 4726857"/>
                <a:gd name="connsiteY1" fmla="*/ 0 h 6489241"/>
                <a:gd name="connsiteX2" fmla="*/ 4726857 w 4726857"/>
                <a:gd name="connsiteY2" fmla="*/ 6489241 h 648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26857" h="6489241">
                  <a:moveTo>
                    <a:pt x="0" y="6489241"/>
                  </a:moveTo>
                  <a:lnTo>
                    <a:pt x="0" y="0"/>
                  </a:lnTo>
                  <a:lnTo>
                    <a:pt x="4726857" y="6489241"/>
                  </a:lnTo>
                  <a:close/>
                </a:path>
              </a:pathLst>
            </a:custGeom>
            <a:solidFill>
              <a:srgbClr val="0085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 rot="5400000">
              <a:off x="-1005534" y="998161"/>
              <a:ext cx="4726857" cy="2730537"/>
            </a:xfrm>
            <a:custGeom>
              <a:avLst/>
              <a:gdLst>
                <a:gd name="connsiteX0" fmla="*/ 0 w 4726857"/>
                <a:gd name="connsiteY0" fmla="*/ 2730537 h 2730537"/>
                <a:gd name="connsiteX1" fmla="*/ 0 w 4726857"/>
                <a:gd name="connsiteY1" fmla="*/ 1540065 h 2730537"/>
                <a:gd name="connsiteX2" fmla="*/ 2737894 w 4726857"/>
                <a:gd name="connsiteY2" fmla="*/ 0 h 2730537"/>
                <a:gd name="connsiteX3" fmla="*/ 4726857 w 4726857"/>
                <a:gd name="connsiteY3" fmla="*/ 2730537 h 273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6857" h="2730537">
                  <a:moveTo>
                    <a:pt x="0" y="2730537"/>
                  </a:moveTo>
                  <a:lnTo>
                    <a:pt x="0" y="1540065"/>
                  </a:lnTo>
                  <a:lnTo>
                    <a:pt x="2737894" y="0"/>
                  </a:lnTo>
                  <a:lnTo>
                    <a:pt x="4726857" y="2730537"/>
                  </a:lnTo>
                  <a:close/>
                </a:path>
              </a:pathLst>
            </a:custGeom>
            <a:solidFill>
              <a:srgbClr val="007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03551" y="3807072"/>
            <a:ext cx="4188450" cy="3050928"/>
            <a:chOff x="8003551" y="3807072"/>
            <a:chExt cx="4188450" cy="3050928"/>
          </a:xfrm>
        </p:grpSpPr>
        <p:sp>
          <p:nvSpPr>
            <p:cNvPr id="22" name="任意多边形 21"/>
            <p:cNvSpPr/>
            <p:nvPr/>
          </p:nvSpPr>
          <p:spPr>
            <a:xfrm rot="16200000">
              <a:off x="8572312" y="3238311"/>
              <a:ext cx="3050927" cy="4188450"/>
            </a:xfrm>
            <a:custGeom>
              <a:avLst/>
              <a:gdLst>
                <a:gd name="connsiteX0" fmla="*/ 3050927 w 3050927"/>
                <a:gd name="connsiteY0" fmla="*/ 4188450 h 4188450"/>
                <a:gd name="connsiteX1" fmla="*/ 0 w 3050927"/>
                <a:gd name="connsiteY1" fmla="*/ 4188449 h 4188450"/>
                <a:gd name="connsiteX2" fmla="*/ 0 w 3050927"/>
                <a:gd name="connsiteY2" fmla="*/ 0 h 418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50927" h="4188450">
                  <a:moveTo>
                    <a:pt x="3050927" y="4188450"/>
                  </a:moveTo>
                  <a:lnTo>
                    <a:pt x="0" y="4188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5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/>
          </p:nvSpPr>
          <p:spPr>
            <a:xfrm rot="16200000">
              <a:off x="9682270" y="4348269"/>
              <a:ext cx="3050926" cy="1968535"/>
            </a:xfrm>
            <a:custGeom>
              <a:avLst/>
              <a:gdLst>
                <a:gd name="connsiteX0" fmla="*/ 3050926 w 3050926"/>
                <a:gd name="connsiteY0" fmla="*/ 1968535 h 1968535"/>
                <a:gd name="connsiteX1" fmla="*/ 0 w 3050926"/>
                <a:gd name="connsiteY1" fmla="*/ 1968535 h 1968535"/>
                <a:gd name="connsiteX2" fmla="*/ 0 w 3050926"/>
                <a:gd name="connsiteY2" fmla="*/ 909571 h 1968535"/>
                <a:gd name="connsiteX3" fmla="*/ 1617016 w 3050926"/>
                <a:gd name="connsiteY3" fmla="*/ 0 h 196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0926" h="1968535">
                  <a:moveTo>
                    <a:pt x="3050926" y="1968535"/>
                  </a:moveTo>
                  <a:lnTo>
                    <a:pt x="0" y="1968535"/>
                  </a:lnTo>
                  <a:lnTo>
                    <a:pt x="0" y="909571"/>
                  </a:lnTo>
                  <a:lnTo>
                    <a:pt x="1617016" y="0"/>
                  </a:lnTo>
                  <a:close/>
                </a:path>
              </a:pathLst>
            </a:custGeom>
            <a:solidFill>
              <a:srgbClr val="007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6734630" y="2331763"/>
            <a:ext cx="28067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>
                <a:solidFill>
                  <a:srgbClr val="0092CF"/>
                </a:solidFill>
                <a:latin typeface="Century Gothic" panose="020B0502020202020204" pitchFamily="34" charset="0"/>
                <a:ea typeface="方正兰亭中黑_GBK" panose="02000000000000000000" pitchFamily="2" charset="-122"/>
              </a:rPr>
              <a:t>PART 01</a:t>
            </a:r>
            <a:endParaRPr kumimoji="0" lang="zh-CN" altLang="en-US" sz="4400" i="1" u="none" strike="noStrike" kern="1200" cap="none" spc="0" normalizeH="0" baseline="0" noProof="0" dirty="0">
              <a:ln>
                <a:noFill/>
              </a:ln>
              <a:solidFill>
                <a:srgbClr val="0092CF"/>
              </a:solidFill>
              <a:effectLst/>
              <a:uLnTx/>
              <a:uFillTx/>
              <a:latin typeface="Century Gothic" panose="020B0502020202020204" pitchFamily="34" charset="0"/>
              <a:ea typeface="方正兰亭中黑_GBK" panose="020000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927931" y="4021295"/>
            <a:ext cx="5613398" cy="5845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20000"/>
              </a:lnSpc>
              <a:defRPr/>
            </a:pPr>
            <a:r>
              <a:rPr lang="en-US" altLang="zh-CN" sz="1400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The user can demonstrate on a projector or computer or print the it into a film to be used in a wider field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477395" y="3294392"/>
            <a:ext cx="406393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noProof="0" dirty="0">
                <a:solidFill>
                  <a:srgbClr val="0092CF"/>
                </a:solidFill>
                <a:latin typeface="Century Gothic" panose="020B0502020202020204" pitchFamily="34" charset="0"/>
                <a:ea typeface="方正兰亭中黑_GBK" panose="02000000000000000000" pitchFamily="2" charset="-122"/>
              </a:rPr>
              <a:t>Title text added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srgbClr val="0092CF"/>
              </a:solidFill>
              <a:effectLst/>
              <a:uLnTx/>
              <a:uFillTx/>
              <a:latin typeface="Century Gothic" panose="020B0502020202020204" pitchFamily="34" charset="0"/>
              <a:ea typeface="方正兰亭中黑_GBK" panose="02000000000000000000" pitchFamily="2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8824686" y="3144746"/>
            <a:ext cx="537029" cy="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77" r="124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089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表格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291684"/>
              </p:ext>
            </p:extLst>
          </p:nvPr>
        </p:nvGraphicFramePr>
        <p:xfrm>
          <a:off x="874712" y="2958023"/>
          <a:ext cx="10442575" cy="2922079"/>
        </p:xfrm>
        <a:graphic>
          <a:graphicData uri="http://schemas.openxmlformats.org/drawingml/2006/table">
            <a:tbl>
              <a:tblPr firstRow="1" bandRow="1"/>
              <a:tblGrid>
                <a:gridCol w="2088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85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063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微软雅黑"/>
                          <a:cs typeface="Arial" pitchFamily="34" charset="0"/>
                          <a:sym typeface="Arial" pitchFamily="34" charset="0"/>
                        </a:rPr>
                        <a:t>Lorem ipsum 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微软雅黑"/>
                          <a:cs typeface="Arial" pitchFamily="34" charset="0"/>
                          <a:sym typeface="Arial" pitchFamily="34" charset="0"/>
                        </a:rPr>
                        <a:t>Lorem ipsum 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+mn-lt"/>
                          <a:ea typeface="微软雅黑"/>
                          <a:cs typeface="Arial" pitchFamily="34" charset="0"/>
                          <a:sym typeface="Arial" pitchFamily="34" charset="0"/>
                        </a:rPr>
                        <a:t>Lorem ipsum 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+mn-lt"/>
                          <a:ea typeface="微软雅黑"/>
                          <a:cs typeface="Arial" pitchFamily="34" charset="0"/>
                          <a:sym typeface="Arial" pitchFamily="34" charset="0"/>
                        </a:rPr>
                        <a:t>Lorem ipsum 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kern="1200" dirty="0">
                          <a:solidFill>
                            <a:schemeClr val="bg1"/>
                          </a:solidFill>
                          <a:latin typeface="+mn-lt"/>
                          <a:ea typeface="微软雅黑"/>
                          <a:cs typeface="Arial" pitchFamily="34" charset="0"/>
                          <a:sym typeface="Arial" pitchFamily="34" charset="0"/>
                        </a:rPr>
                        <a:t>Lorem ipsum 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86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3,000</a:t>
                      </a:r>
                      <a:endParaRPr lang="zh-CN" alt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1,000</a:t>
                      </a:r>
                      <a:endParaRPr lang="zh-CN" alt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4,500</a:t>
                      </a:r>
                      <a:endParaRPr lang="zh-CN" alt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5,000</a:t>
                      </a:r>
                      <a:endParaRPr lang="zh-CN" altLang="en-US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3,300</a:t>
                      </a:r>
                      <a:endParaRPr lang="zh-CN" altLang="en-US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786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4,000</a:t>
                      </a:r>
                      <a:endParaRPr lang="zh-CN" alt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2,000</a:t>
                      </a:r>
                      <a:endParaRPr lang="zh-CN" alt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3,500</a:t>
                      </a:r>
                      <a:endParaRPr lang="zh-CN" altLang="en-US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3,500</a:t>
                      </a:r>
                      <a:endParaRPr lang="zh-CN" altLang="en-US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4,200</a:t>
                      </a:r>
                      <a:endParaRPr lang="zh-CN" altLang="en-US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786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5,000</a:t>
                      </a:r>
                      <a:endParaRPr lang="zh-CN" altLang="en-US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3,000</a:t>
                      </a:r>
                      <a:endParaRPr lang="zh-CN" alt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4,200</a:t>
                      </a:r>
                      <a:endParaRPr lang="zh-CN" alt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2,200</a:t>
                      </a:r>
                      <a:endParaRPr lang="zh-CN" alt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3100</a:t>
                      </a:r>
                      <a:endParaRPr lang="zh-CN" altLang="en-US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786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5,000</a:t>
                      </a:r>
                      <a:endParaRPr lang="zh-CN" altLang="en-US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4,000</a:t>
                      </a:r>
                      <a:endParaRPr lang="zh-CN" altLang="en-US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3,400</a:t>
                      </a:r>
                      <a:endParaRPr lang="zh-CN" altLang="en-US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1,200</a:t>
                      </a:r>
                      <a:endParaRPr lang="zh-CN" alt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 Light"/>
                          <a:ea typeface="微软雅黑 Ligh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4400</a:t>
                      </a:r>
                      <a:endParaRPr lang="zh-CN" alt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87" marB="60987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830480" y="1575363"/>
            <a:ext cx="10486808" cy="1380176"/>
            <a:chOff x="7483989" y="3376085"/>
            <a:chExt cx="10486808" cy="1380176"/>
          </a:xfrm>
        </p:grpSpPr>
        <p:sp>
          <p:nvSpPr>
            <p:cNvPr id="9" name="矩形 8"/>
            <p:cNvSpPr/>
            <p:nvPr/>
          </p:nvSpPr>
          <p:spPr>
            <a:xfrm>
              <a:off x="7483989" y="3732519"/>
              <a:ext cx="10486808" cy="102374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The user can make a presentation on a projector or computer or print the presentation to make a film. The user can make a presentation on a projector or computer or print the presentation to make a film.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483989" y="3376085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12" name="文本框 11"/>
            <p:cNvSpPr txBox="1"/>
            <p:nvPr/>
          </p:nvSpPr>
          <p:spPr>
            <a:xfrm>
              <a:off x="5402407" y="1174686"/>
              <a:ext cx="4885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680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等腰三角形 18"/>
          <p:cNvSpPr/>
          <p:nvPr/>
        </p:nvSpPr>
        <p:spPr>
          <a:xfrm flipH="1">
            <a:off x="0" y="0"/>
            <a:ext cx="12192000" cy="6858000"/>
          </a:xfrm>
          <a:prstGeom prst="triangle">
            <a:avLst>
              <a:gd name="adj" fmla="val 0"/>
            </a:avLst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>
            <a:off x="0" y="0"/>
            <a:ext cx="6843252" cy="6858000"/>
          </a:xfrm>
          <a:custGeom>
            <a:avLst/>
            <a:gdLst>
              <a:gd name="connsiteX0" fmla="*/ 0 w 6843252"/>
              <a:gd name="connsiteY0" fmla="*/ 0 h 6858000"/>
              <a:gd name="connsiteX1" fmla="*/ 1847786 w 6843252"/>
              <a:gd name="connsiteY1" fmla="*/ 0 h 6858000"/>
              <a:gd name="connsiteX2" fmla="*/ 6843252 w 6843252"/>
              <a:gd name="connsiteY2" fmla="*/ 6858000 h 6858000"/>
              <a:gd name="connsiteX3" fmla="*/ 0 w 68432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3252" h="6858000">
                <a:moveTo>
                  <a:pt x="0" y="0"/>
                </a:moveTo>
                <a:lnTo>
                  <a:pt x="1847786" y="0"/>
                </a:lnTo>
                <a:lnTo>
                  <a:pt x="68432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243052" y="2201638"/>
            <a:ext cx="6948948" cy="2019300"/>
          </a:xfrm>
          <a:prstGeom prst="rect">
            <a:avLst/>
          </a:prstGeom>
          <a:solidFill>
            <a:srgbClr val="00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0" y="4127463"/>
            <a:ext cx="6843252" cy="2730537"/>
          </a:xfrm>
          <a:custGeom>
            <a:avLst/>
            <a:gdLst>
              <a:gd name="connsiteX0" fmla="*/ 4854289 w 6843252"/>
              <a:gd name="connsiteY0" fmla="*/ 0 h 2730537"/>
              <a:gd name="connsiteX1" fmla="*/ 6843252 w 6843252"/>
              <a:gd name="connsiteY1" fmla="*/ 2730537 h 2730537"/>
              <a:gd name="connsiteX2" fmla="*/ 0 w 6843252"/>
              <a:gd name="connsiteY2" fmla="*/ 2730537 h 273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43252" h="2730537">
                <a:moveTo>
                  <a:pt x="4854289" y="0"/>
                </a:moveTo>
                <a:lnTo>
                  <a:pt x="6843252" y="2730537"/>
                </a:lnTo>
                <a:lnTo>
                  <a:pt x="0" y="2730537"/>
                </a:lnTo>
                <a:close/>
              </a:path>
            </a:pathLst>
          </a:custGeom>
          <a:solidFill>
            <a:srgbClr val="007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2146968" y="0"/>
            <a:ext cx="5467414" cy="6858000"/>
          </a:xfrm>
          <a:custGeom>
            <a:avLst/>
            <a:gdLst>
              <a:gd name="connsiteX0" fmla="*/ 0 w 5467414"/>
              <a:gd name="connsiteY0" fmla="*/ 0 h 6858000"/>
              <a:gd name="connsiteX1" fmla="*/ 471948 w 5467414"/>
              <a:gd name="connsiteY1" fmla="*/ 0 h 6858000"/>
              <a:gd name="connsiteX2" fmla="*/ 5467414 w 5467414"/>
              <a:gd name="connsiteY2" fmla="*/ 6858000 h 6858000"/>
              <a:gd name="connsiteX3" fmla="*/ 4995466 w 546741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7414" h="6858000">
                <a:moveTo>
                  <a:pt x="0" y="0"/>
                </a:moveTo>
                <a:lnTo>
                  <a:pt x="471948" y="0"/>
                </a:lnTo>
                <a:lnTo>
                  <a:pt x="5467414" y="6858000"/>
                </a:lnTo>
                <a:lnTo>
                  <a:pt x="4995466" y="6858000"/>
                </a:lnTo>
                <a:close/>
              </a:path>
            </a:pathLst>
          </a:custGeom>
          <a:solidFill>
            <a:srgbClr val="00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463920" y="5313836"/>
            <a:ext cx="1621140" cy="326909"/>
            <a:chOff x="1293291" y="4956490"/>
            <a:chExt cx="1621140" cy="326909"/>
          </a:xfrm>
        </p:grpSpPr>
        <p:sp>
          <p:nvSpPr>
            <p:cNvPr id="21" name="圆角矩形 20"/>
            <p:cNvSpPr/>
            <p:nvPr/>
          </p:nvSpPr>
          <p:spPr>
            <a:xfrm>
              <a:off x="1293291" y="4956490"/>
              <a:ext cx="1621140" cy="32690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530714" y="4980570"/>
              <a:ext cx="1175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Reporter: XXX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6860157" y="2270461"/>
            <a:ext cx="469684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THANK YOU</a:t>
            </a:r>
            <a:endParaRPr kumimoji="0" lang="zh-CN" altLang="en-US" sz="4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439603" y="2865102"/>
            <a:ext cx="549866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微软雅黑"/>
              </a:rPr>
              <a:t>Thank you for your guidance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860157" y="4458032"/>
            <a:ext cx="431818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  <a:cs typeface="+mn-cs"/>
              </a:rPr>
              <a:t>The user can demonstrate on a projector or computer, or print the presentation and make it into a film to be used in a wider field</a:t>
            </a:r>
          </a:p>
        </p:txBody>
      </p:sp>
      <p:pic>
        <p:nvPicPr>
          <p:cNvPr id="29" name="图片占位符 28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7" r="16617"/>
          <a:stretch>
            <a:fillRect/>
          </a:stretch>
        </p:blipFill>
        <p:spPr/>
      </p:pic>
      <p:sp>
        <p:nvSpPr>
          <p:cNvPr id="9" name="椭圆 8"/>
          <p:cNvSpPr/>
          <p:nvPr/>
        </p:nvSpPr>
        <p:spPr>
          <a:xfrm>
            <a:off x="5093629" y="3970829"/>
            <a:ext cx="1216742" cy="1216742"/>
          </a:xfrm>
          <a:prstGeom prst="ellipse">
            <a:avLst/>
          </a:prstGeom>
          <a:solidFill>
            <a:srgbClr val="3AA7B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25"/>
          <p:cNvSpPr/>
          <p:nvPr/>
        </p:nvSpPr>
        <p:spPr>
          <a:xfrm>
            <a:off x="5476597" y="4364609"/>
            <a:ext cx="440320" cy="429184"/>
          </a:xfrm>
          <a:custGeom>
            <a:avLst/>
            <a:gdLst>
              <a:gd name="connsiteX0" fmla="*/ 470315 w 608274"/>
              <a:gd name="connsiteY0" fmla="*/ 435616 h 592891"/>
              <a:gd name="connsiteX1" fmla="*/ 479040 w 608274"/>
              <a:gd name="connsiteY1" fmla="*/ 568751 h 592891"/>
              <a:gd name="connsiteX2" fmla="*/ 510576 w 608274"/>
              <a:gd name="connsiteY2" fmla="*/ 568751 h 592891"/>
              <a:gd name="connsiteX3" fmla="*/ 501760 w 608274"/>
              <a:gd name="connsiteY3" fmla="*/ 435616 h 592891"/>
              <a:gd name="connsiteX4" fmla="*/ 106514 w 608274"/>
              <a:gd name="connsiteY4" fmla="*/ 435616 h 592891"/>
              <a:gd name="connsiteX5" fmla="*/ 97789 w 608274"/>
              <a:gd name="connsiteY5" fmla="*/ 568751 h 592891"/>
              <a:gd name="connsiteX6" fmla="*/ 129234 w 608274"/>
              <a:gd name="connsiteY6" fmla="*/ 568751 h 592891"/>
              <a:gd name="connsiteX7" fmla="*/ 138050 w 608274"/>
              <a:gd name="connsiteY7" fmla="*/ 435616 h 592891"/>
              <a:gd name="connsiteX8" fmla="*/ 578019 w 608274"/>
              <a:gd name="connsiteY8" fmla="*/ 411397 h 592891"/>
              <a:gd name="connsiteX9" fmla="*/ 588922 w 608274"/>
              <a:gd name="connsiteY9" fmla="*/ 411397 h 592891"/>
              <a:gd name="connsiteX10" fmla="*/ 601006 w 608274"/>
              <a:gd name="connsiteY10" fmla="*/ 423545 h 592891"/>
              <a:gd name="connsiteX11" fmla="*/ 588922 w 608274"/>
              <a:gd name="connsiteY11" fmla="*/ 435601 h 592891"/>
              <a:gd name="connsiteX12" fmla="*/ 578019 w 608274"/>
              <a:gd name="connsiteY12" fmla="*/ 435601 h 592891"/>
              <a:gd name="connsiteX13" fmla="*/ 565935 w 608274"/>
              <a:gd name="connsiteY13" fmla="*/ 423545 h 592891"/>
              <a:gd name="connsiteX14" fmla="*/ 578019 w 608274"/>
              <a:gd name="connsiteY14" fmla="*/ 411397 h 592891"/>
              <a:gd name="connsiteX15" fmla="*/ 467498 w 608274"/>
              <a:gd name="connsiteY15" fmla="*/ 393234 h 592891"/>
              <a:gd name="connsiteX16" fmla="*/ 468679 w 608274"/>
              <a:gd name="connsiteY16" fmla="*/ 411385 h 592891"/>
              <a:gd name="connsiteX17" fmla="*/ 500124 w 608274"/>
              <a:gd name="connsiteY17" fmla="*/ 411385 h 592891"/>
              <a:gd name="connsiteX18" fmla="*/ 498943 w 608274"/>
              <a:gd name="connsiteY18" fmla="*/ 393234 h 592891"/>
              <a:gd name="connsiteX19" fmla="*/ 165133 w 608274"/>
              <a:gd name="connsiteY19" fmla="*/ 393234 h 592891"/>
              <a:gd name="connsiteX20" fmla="*/ 163860 w 608274"/>
              <a:gd name="connsiteY20" fmla="*/ 411385 h 592891"/>
              <a:gd name="connsiteX21" fmla="*/ 444414 w 608274"/>
              <a:gd name="connsiteY21" fmla="*/ 411385 h 592891"/>
              <a:gd name="connsiteX22" fmla="*/ 443232 w 608274"/>
              <a:gd name="connsiteY22" fmla="*/ 393234 h 592891"/>
              <a:gd name="connsiteX23" fmla="*/ 109331 w 608274"/>
              <a:gd name="connsiteY23" fmla="*/ 393234 h 592891"/>
              <a:gd name="connsiteX24" fmla="*/ 108150 w 608274"/>
              <a:gd name="connsiteY24" fmla="*/ 411385 h 592891"/>
              <a:gd name="connsiteX25" fmla="*/ 139595 w 608274"/>
              <a:gd name="connsiteY25" fmla="*/ 411385 h 592891"/>
              <a:gd name="connsiteX26" fmla="*/ 140776 w 608274"/>
              <a:gd name="connsiteY26" fmla="*/ 393234 h 592891"/>
              <a:gd name="connsiteX27" fmla="*/ 392635 w 608274"/>
              <a:gd name="connsiteY27" fmla="*/ 91947 h 592891"/>
              <a:gd name="connsiteX28" fmla="*/ 422869 w 608274"/>
              <a:gd name="connsiteY28" fmla="*/ 91947 h 592891"/>
              <a:gd name="connsiteX29" fmla="*/ 435036 w 608274"/>
              <a:gd name="connsiteY29" fmla="*/ 104095 h 592891"/>
              <a:gd name="connsiteX30" fmla="*/ 422869 w 608274"/>
              <a:gd name="connsiteY30" fmla="*/ 116151 h 592891"/>
              <a:gd name="connsiteX31" fmla="*/ 392635 w 608274"/>
              <a:gd name="connsiteY31" fmla="*/ 116151 h 592891"/>
              <a:gd name="connsiteX32" fmla="*/ 380559 w 608274"/>
              <a:gd name="connsiteY32" fmla="*/ 104095 h 592891"/>
              <a:gd name="connsiteX33" fmla="*/ 392635 w 608274"/>
              <a:gd name="connsiteY33" fmla="*/ 91947 h 592891"/>
              <a:gd name="connsiteX34" fmla="*/ 66633 w 608274"/>
              <a:gd name="connsiteY34" fmla="*/ 91947 h 592891"/>
              <a:gd name="connsiteX35" fmla="*/ 340529 w 608274"/>
              <a:gd name="connsiteY35" fmla="*/ 91947 h 592891"/>
              <a:gd name="connsiteX36" fmla="*/ 352615 w 608274"/>
              <a:gd name="connsiteY36" fmla="*/ 104095 h 592891"/>
              <a:gd name="connsiteX37" fmla="*/ 340529 w 608274"/>
              <a:gd name="connsiteY37" fmla="*/ 116151 h 592891"/>
              <a:gd name="connsiteX38" fmla="*/ 66633 w 608274"/>
              <a:gd name="connsiteY38" fmla="*/ 116151 h 592891"/>
              <a:gd name="connsiteX39" fmla="*/ 54547 w 608274"/>
              <a:gd name="connsiteY39" fmla="*/ 104095 h 592891"/>
              <a:gd name="connsiteX40" fmla="*/ 66633 w 608274"/>
              <a:gd name="connsiteY40" fmla="*/ 91947 h 592891"/>
              <a:gd name="connsiteX41" fmla="*/ 24266 w 608274"/>
              <a:gd name="connsiteY41" fmla="*/ 67792 h 592891"/>
              <a:gd name="connsiteX42" fmla="*/ 24266 w 608274"/>
              <a:gd name="connsiteY42" fmla="*/ 369094 h 592891"/>
              <a:gd name="connsiteX43" fmla="*/ 584099 w 608274"/>
              <a:gd name="connsiteY43" fmla="*/ 369094 h 592891"/>
              <a:gd name="connsiteX44" fmla="*/ 584099 w 608274"/>
              <a:gd name="connsiteY44" fmla="*/ 67792 h 592891"/>
              <a:gd name="connsiteX45" fmla="*/ 443141 w 608274"/>
              <a:gd name="connsiteY45" fmla="*/ 24231 h 592891"/>
              <a:gd name="connsiteX46" fmla="*/ 444414 w 608274"/>
              <a:gd name="connsiteY46" fmla="*/ 43561 h 592891"/>
              <a:gd name="connsiteX47" fmla="*/ 475859 w 608274"/>
              <a:gd name="connsiteY47" fmla="*/ 43561 h 592891"/>
              <a:gd name="connsiteX48" fmla="*/ 474586 w 608274"/>
              <a:gd name="connsiteY48" fmla="*/ 24231 h 592891"/>
              <a:gd name="connsiteX49" fmla="*/ 133688 w 608274"/>
              <a:gd name="connsiteY49" fmla="*/ 24231 h 592891"/>
              <a:gd name="connsiteX50" fmla="*/ 132415 w 608274"/>
              <a:gd name="connsiteY50" fmla="*/ 43561 h 592891"/>
              <a:gd name="connsiteX51" fmla="*/ 163951 w 608274"/>
              <a:gd name="connsiteY51" fmla="*/ 43561 h 592891"/>
              <a:gd name="connsiteX52" fmla="*/ 165224 w 608274"/>
              <a:gd name="connsiteY52" fmla="*/ 24231 h 592891"/>
              <a:gd name="connsiteX53" fmla="*/ 122418 w 608274"/>
              <a:gd name="connsiteY53" fmla="*/ 0 h 592891"/>
              <a:gd name="connsiteX54" fmla="*/ 178129 w 608274"/>
              <a:gd name="connsiteY54" fmla="*/ 0 h 592891"/>
              <a:gd name="connsiteX55" fmla="*/ 186945 w 608274"/>
              <a:gd name="connsiteY55" fmla="*/ 3811 h 592891"/>
              <a:gd name="connsiteX56" fmla="*/ 190216 w 608274"/>
              <a:gd name="connsiteY56" fmla="*/ 12887 h 592891"/>
              <a:gd name="connsiteX57" fmla="*/ 188217 w 608274"/>
              <a:gd name="connsiteY57" fmla="*/ 43561 h 592891"/>
              <a:gd name="connsiteX58" fmla="*/ 420148 w 608274"/>
              <a:gd name="connsiteY58" fmla="*/ 43561 h 592891"/>
              <a:gd name="connsiteX59" fmla="*/ 418058 w 608274"/>
              <a:gd name="connsiteY59" fmla="*/ 12887 h 592891"/>
              <a:gd name="connsiteX60" fmla="*/ 421330 w 608274"/>
              <a:gd name="connsiteY60" fmla="*/ 3811 h 592891"/>
              <a:gd name="connsiteX61" fmla="*/ 430145 w 608274"/>
              <a:gd name="connsiteY61" fmla="*/ 0 h 592891"/>
              <a:gd name="connsiteX62" fmla="*/ 485947 w 608274"/>
              <a:gd name="connsiteY62" fmla="*/ 0 h 592891"/>
              <a:gd name="connsiteX63" fmla="*/ 498034 w 608274"/>
              <a:gd name="connsiteY63" fmla="*/ 11344 h 592891"/>
              <a:gd name="connsiteX64" fmla="*/ 500124 w 608274"/>
              <a:gd name="connsiteY64" fmla="*/ 43561 h 592891"/>
              <a:gd name="connsiteX65" fmla="*/ 596187 w 608274"/>
              <a:gd name="connsiteY65" fmla="*/ 43561 h 592891"/>
              <a:gd name="connsiteX66" fmla="*/ 608274 w 608274"/>
              <a:gd name="connsiteY66" fmla="*/ 55631 h 592891"/>
              <a:gd name="connsiteX67" fmla="*/ 608274 w 608274"/>
              <a:gd name="connsiteY67" fmla="*/ 381164 h 592891"/>
              <a:gd name="connsiteX68" fmla="*/ 596187 w 608274"/>
              <a:gd name="connsiteY68" fmla="*/ 393234 h 592891"/>
              <a:gd name="connsiteX69" fmla="*/ 523208 w 608274"/>
              <a:gd name="connsiteY69" fmla="*/ 393234 h 592891"/>
              <a:gd name="connsiteX70" fmla="*/ 524481 w 608274"/>
              <a:gd name="connsiteY70" fmla="*/ 411385 h 592891"/>
              <a:gd name="connsiteX71" fmla="*/ 535568 w 608274"/>
              <a:gd name="connsiteY71" fmla="*/ 411385 h 592891"/>
              <a:gd name="connsiteX72" fmla="*/ 547746 w 608274"/>
              <a:gd name="connsiteY72" fmla="*/ 423546 h 592891"/>
              <a:gd name="connsiteX73" fmla="*/ 535568 w 608274"/>
              <a:gd name="connsiteY73" fmla="*/ 435616 h 592891"/>
              <a:gd name="connsiteX74" fmla="*/ 526026 w 608274"/>
              <a:gd name="connsiteY74" fmla="*/ 435616 h 592891"/>
              <a:gd name="connsiteX75" fmla="*/ 535568 w 608274"/>
              <a:gd name="connsiteY75" fmla="*/ 580004 h 592891"/>
              <a:gd name="connsiteX76" fmla="*/ 532297 w 608274"/>
              <a:gd name="connsiteY76" fmla="*/ 589080 h 592891"/>
              <a:gd name="connsiteX77" fmla="*/ 523481 w 608274"/>
              <a:gd name="connsiteY77" fmla="*/ 592891 h 592891"/>
              <a:gd name="connsiteX78" fmla="*/ 467770 w 608274"/>
              <a:gd name="connsiteY78" fmla="*/ 592891 h 592891"/>
              <a:gd name="connsiteX79" fmla="*/ 455683 w 608274"/>
              <a:gd name="connsiteY79" fmla="*/ 581638 h 592891"/>
              <a:gd name="connsiteX80" fmla="*/ 446049 w 608274"/>
              <a:gd name="connsiteY80" fmla="*/ 435616 h 592891"/>
              <a:gd name="connsiteX81" fmla="*/ 162315 w 608274"/>
              <a:gd name="connsiteY81" fmla="*/ 435616 h 592891"/>
              <a:gd name="connsiteX82" fmla="*/ 152682 w 608274"/>
              <a:gd name="connsiteY82" fmla="*/ 581638 h 592891"/>
              <a:gd name="connsiteX83" fmla="*/ 140595 w 608274"/>
              <a:gd name="connsiteY83" fmla="*/ 592891 h 592891"/>
              <a:gd name="connsiteX84" fmla="*/ 84793 w 608274"/>
              <a:gd name="connsiteY84" fmla="*/ 592891 h 592891"/>
              <a:gd name="connsiteX85" fmla="*/ 75977 w 608274"/>
              <a:gd name="connsiteY85" fmla="*/ 589080 h 592891"/>
              <a:gd name="connsiteX86" fmla="*/ 72706 w 608274"/>
              <a:gd name="connsiteY86" fmla="*/ 580004 h 592891"/>
              <a:gd name="connsiteX87" fmla="*/ 82248 w 608274"/>
              <a:gd name="connsiteY87" fmla="*/ 435616 h 592891"/>
              <a:gd name="connsiteX88" fmla="*/ 19358 w 608274"/>
              <a:gd name="connsiteY88" fmla="*/ 435616 h 592891"/>
              <a:gd name="connsiteX89" fmla="*/ 7271 w 608274"/>
              <a:gd name="connsiteY89" fmla="*/ 423546 h 592891"/>
              <a:gd name="connsiteX90" fmla="*/ 19358 w 608274"/>
              <a:gd name="connsiteY90" fmla="*/ 411385 h 592891"/>
              <a:gd name="connsiteX91" fmla="*/ 83884 w 608274"/>
              <a:gd name="connsiteY91" fmla="*/ 411385 h 592891"/>
              <a:gd name="connsiteX92" fmla="*/ 85066 w 608274"/>
              <a:gd name="connsiteY92" fmla="*/ 393234 h 592891"/>
              <a:gd name="connsiteX93" fmla="*/ 12087 w 608274"/>
              <a:gd name="connsiteY93" fmla="*/ 393234 h 592891"/>
              <a:gd name="connsiteX94" fmla="*/ 0 w 608274"/>
              <a:gd name="connsiteY94" fmla="*/ 381164 h 592891"/>
              <a:gd name="connsiteX95" fmla="*/ 0 w 608274"/>
              <a:gd name="connsiteY95" fmla="*/ 55631 h 592891"/>
              <a:gd name="connsiteX96" fmla="*/ 12087 w 608274"/>
              <a:gd name="connsiteY96" fmla="*/ 43561 h 592891"/>
              <a:gd name="connsiteX97" fmla="*/ 108150 w 608274"/>
              <a:gd name="connsiteY97" fmla="*/ 43561 h 592891"/>
              <a:gd name="connsiteX98" fmla="*/ 110331 w 608274"/>
              <a:gd name="connsiteY98" fmla="*/ 11344 h 592891"/>
              <a:gd name="connsiteX99" fmla="*/ 122418 w 608274"/>
              <a:gd name="connsiteY99" fmla="*/ 0 h 59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08274" h="592891">
                <a:moveTo>
                  <a:pt x="470315" y="435616"/>
                </a:moveTo>
                <a:lnTo>
                  <a:pt x="479040" y="568751"/>
                </a:lnTo>
                <a:lnTo>
                  <a:pt x="510576" y="568751"/>
                </a:lnTo>
                <a:lnTo>
                  <a:pt x="501760" y="435616"/>
                </a:lnTo>
                <a:close/>
                <a:moveTo>
                  <a:pt x="106514" y="435616"/>
                </a:moveTo>
                <a:lnTo>
                  <a:pt x="97789" y="568751"/>
                </a:lnTo>
                <a:lnTo>
                  <a:pt x="129234" y="568751"/>
                </a:lnTo>
                <a:lnTo>
                  <a:pt x="138050" y="435616"/>
                </a:lnTo>
                <a:close/>
                <a:moveTo>
                  <a:pt x="578019" y="411397"/>
                </a:moveTo>
                <a:lnTo>
                  <a:pt x="588922" y="411397"/>
                </a:lnTo>
                <a:cubicBezTo>
                  <a:pt x="595645" y="411397"/>
                  <a:pt x="601006" y="416836"/>
                  <a:pt x="601006" y="423545"/>
                </a:cubicBezTo>
                <a:cubicBezTo>
                  <a:pt x="601006" y="430162"/>
                  <a:pt x="595645" y="435601"/>
                  <a:pt x="588922" y="435601"/>
                </a:cubicBezTo>
                <a:lnTo>
                  <a:pt x="578019" y="435601"/>
                </a:lnTo>
                <a:cubicBezTo>
                  <a:pt x="571296" y="435601"/>
                  <a:pt x="565935" y="430162"/>
                  <a:pt x="565935" y="423545"/>
                </a:cubicBezTo>
                <a:cubicBezTo>
                  <a:pt x="565935" y="416836"/>
                  <a:pt x="571296" y="411397"/>
                  <a:pt x="578019" y="411397"/>
                </a:cubicBezTo>
                <a:close/>
                <a:moveTo>
                  <a:pt x="467498" y="393234"/>
                </a:moveTo>
                <a:lnTo>
                  <a:pt x="468679" y="411385"/>
                </a:lnTo>
                <a:lnTo>
                  <a:pt x="500124" y="411385"/>
                </a:lnTo>
                <a:lnTo>
                  <a:pt x="498943" y="393234"/>
                </a:lnTo>
                <a:close/>
                <a:moveTo>
                  <a:pt x="165133" y="393234"/>
                </a:moveTo>
                <a:lnTo>
                  <a:pt x="163860" y="411385"/>
                </a:lnTo>
                <a:lnTo>
                  <a:pt x="444414" y="411385"/>
                </a:lnTo>
                <a:lnTo>
                  <a:pt x="443232" y="393234"/>
                </a:lnTo>
                <a:close/>
                <a:moveTo>
                  <a:pt x="109331" y="393234"/>
                </a:moveTo>
                <a:lnTo>
                  <a:pt x="108150" y="411385"/>
                </a:lnTo>
                <a:lnTo>
                  <a:pt x="139595" y="411385"/>
                </a:lnTo>
                <a:lnTo>
                  <a:pt x="140776" y="393234"/>
                </a:lnTo>
                <a:close/>
                <a:moveTo>
                  <a:pt x="392635" y="91947"/>
                </a:moveTo>
                <a:lnTo>
                  <a:pt x="422869" y="91947"/>
                </a:lnTo>
                <a:cubicBezTo>
                  <a:pt x="429588" y="91947"/>
                  <a:pt x="435036" y="97386"/>
                  <a:pt x="435036" y="104095"/>
                </a:cubicBezTo>
                <a:cubicBezTo>
                  <a:pt x="435036" y="110712"/>
                  <a:pt x="429588" y="116151"/>
                  <a:pt x="422869" y="116151"/>
                </a:cubicBezTo>
                <a:lnTo>
                  <a:pt x="392635" y="116151"/>
                </a:lnTo>
                <a:cubicBezTo>
                  <a:pt x="385916" y="116151"/>
                  <a:pt x="380559" y="110712"/>
                  <a:pt x="380559" y="104095"/>
                </a:cubicBezTo>
                <a:cubicBezTo>
                  <a:pt x="380559" y="97386"/>
                  <a:pt x="385916" y="91947"/>
                  <a:pt x="392635" y="91947"/>
                </a:cubicBezTo>
                <a:close/>
                <a:moveTo>
                  <a:pt x="66633" y="91947"/>
                </a:moveTo>
                <a:lnTo>
                  <a:pt x="340529" y="91947"/>
                </a:lnTo>
                <a:cubicBezTo>
                  <a:pt x="347163" y="91947"/>
                  <a:pt x="352615" y="97386"/>
                  <a:pt x="352615" y="104095"/>
                </a:cubicBezTo>
                <a:cubicBezTo>
                  <a:pt x="352615" y="110712"/>
                  <a:pt x="347163" y="116151"/>
                  <a:pt x="340529" y="116151"/>
                </a:cubicBezTo>
                <a:lnTo>
                  <a:pt x="66633" y="116151"/>
                </a:lnTo>
                <a:cubicBezTo>
                  <a:pt x="59999" y="116151"/>
                  <a:pt x="54547" y="110712"/>
                  <a:pt x="54547" y="104095"/>
                </a:cubicBezTo>
                <a:cubicBezTo>
                  <a:pt x="54547" y="97386"/>
                  <a:pt x="59999" y="91947"/>
                  <a:pt x="66633" y="91947"/>
                </a:cubicBezTo>
                <a:close/>
                <a:moveTo>
                  <a:pt x="24266" y="67792"/>
                </a:moveTo>
                <a:lnTo>
                  <a:pt x="24266" y="369094"/>
                </a:lnTo>
                <a:lnTo>
                  <a:pt x="584099" y="369094"/>
                </a:lnTo>
                <a:lnTo>
                  <a:pt x="584099" y="67792"/>
                </a:lnTo>
                <a:close/>
                <a:moveTo>
                  <a:pt x="443141" y="24231"/>
                </a:moveTo>
                <a:lnTo>
                  <a:pt x="444414" y="43561"/>
                </a:lnTo>
                <a:lnTo>
                  <a:pt x="475859" y="43561"/>
                </a:lnTo>
                <a:lnTo>
                  <a:pt x="474586" y="24231"/>
                </a:lnTo>
                <a:close/>
                <a:moveTo>
                  <a:pt x="133688" y="24231"/>
                </a:moveTo>
                <a:lnTo>
                  <a:pt x="132415" y="43561"/>
                </a:lnTo>
                <a:lnTo>
                  <a:pt x="163951" y="43561"/>
                </a:lnTo>
                <a:lnTo>
                  <a:pt x="165224" y="24231"/>
                </a:lnTo>
                <a:close/>
                <a:moveTo>
                  <a:pt x="122418" y="0"/>
                </a:moveTo>
                <a:lnTo>
                  <a:pt x="178129" y="0"/>
                </a:lnTo>
                <a:cubicBezTo>
                  <a:pt x="181492" y="0"/>
                  <a:pt x="184672" y="1361"/>
                  <a:pt x="186945" y="3811"/>
                </a:cubicBezTo>
                <a:cubicBezTo>
                  <a:pt x="189307" y="6262"/>
                  <a:pt x="190398" y="9529"/>
                  <a:pt x="190216" y="12887"/>
                </a:cubicBezTo>
                <a:lnTo>
                  <a:pt x="188217" y="43561"/>
                </a:lnTo>
                <a:lnTo>
                  <a:pt x="420148" y="43561"/>
                </a:lnTo>
                <a:lnTo>
                  <a:pt x="418058" y="12887"/>
                </a:lnTo>
                <a:cubicBezTo>
                  <a:pt x="417876" y="9529"/>
                  <a:pt x="419057" y="6262"/>
                  <a:pt x="421330" y="3811"/>
                </a:cubicBezTo>
                <a:cubicBezTo>
                  <a:pt x="423602" y="1361"/>
                  <a:pt x="426782" y="0"/>
                  <a:pt x="430145" y="0"/>
                </a:cubicBezTo>
                <a:lnTo>
                  <a:pt x="485947" y="0"/>
                </a:lnTo>
                <a:cubicBezTo>
                  <a:pt x="492308" y="0"/>
                  <a:pt x="497580" y="4900"/>
                  <a:pt x="498034" y="11344"/>
                </a:cubicBezTo>
                <a:lnTo>
                  <a:pt x="500124" y="43561"/>
                </a:lnTo>
                <a:lnTo>
                  <a:pt x="596187" y="43561"/>
                </a:lnTo>
                <a:cubicBezTo>
                  <a:pt x="602912" y="43561"/>
                  <a:pt x="608274" y="49007"/>
                  <a:pt x="608274" y="55631"/>
                </a:cubicBezTo>
                <a:lnTo>
                  <a:pt x="608274" y="381164"/>
                </a:lnTo>
                <a:cubicBezTo>
                  <a:pt x="608274" y="387880"/>
                  <a:pt x="602912" y="393234"/>
                  <a:pt x="596187" y="393234"/>
                </a:cubicBezTo>
                <a:lnTo>
                  <a:pt x="523208" y="393234"/>
                </a:lnTo>
                <a:lnTo>
                  <a:pt x="524481" y="411385"/>
                </a:lnTo>
                <a:lnTo>
                  <a:pt x="535568" y="411385"/>
                </a:lnTo>
                <a:cubicBezTo>
                  <a:pt x="542294" y="411385"/>
                  <a:pt x="547746" y="416830"/>
                  <a:pt x="547746" y="423546"/>
                </a:cubicBezTo>
                <a:cubicBezTo>
                  <a:pt x="547746" y="430171"/>
                  <a:pt x="542294" y="435616"/>
                  <a:pt x="535568" y="435616"/>
                </a:cubicBezTo>
                <a:lnTo>
                  <a:pt x="526026" y="435616"/>
                </a:lnTo>
                <a:lnTo>
                  <a:pt x="535568" y="580004"/>
                </a:lnTo>
                <a:cubicBezTo>
                  <a:pt x="535750" y="583362"/>
                  <a:pt x="534660" y="586629"/>
                  <a:pt x="532297" y="589080"/>
                </a:cubicBezTo>
                <a:cubicBezTo>
                  <a:pt x="530024" y="591530"/>
                  <a:pt x="526844" y="592891"/>
                  <a:pt x="523481" y="592891"/>
                </a:cubicBezTo>
                <a:lnTo>
                  <a:pt x="467770" y="592891"/>
                </a:lnTo>
                <a:cubicBezTo>
                  <a:pt x="461318" y="592891"/>
                  <a:pt x="456046" y="587991"/>
                  <a:pt x="455683" y="581638"/>
                </a:cubicBezTo>
                <a:lnTo>
                  <a:pt x="446049" y="435616"/>
                </a:lnTo>
                <a:lnTo>
                  <a:pt x="162315" y="435616"/>
                </a:lnTo>
                <a:lnTo>
                  <a:pt x="152682" y="581638"/>
                </a:lnTo>
                <a:cubicBezTo>
                  <a:pt x="152228" y="587991"/>
                  <a:pt x="146956" y="592891"/>
                  <a:pt x="140595" y="592891"/>
                </a:cubicBezTo>
                <a:lnTo>
                  <a:pt x="84793" y="592891"/>
                </a:lnTo>
                <a:cubicBezTo>
                  <a:pt x="81430" y="592891"/>
                  <a:pt x="78250" y="591530"/>
                  <a:pt x="75977" y="589080"/>
                </a:cubicBezTo>
                <a:cubicBezTo>
                  <a:pt x="73705" y="586629"/>
                  <a:pt x="72524" y="583362"/>
                  <a:pt x="72706" y="580004"/>
                </a:cubicBezTo>
                <a:lnTo>
                  <a:pt x="82248" y="435616"/>
                </a:lnTo>
                <a:lnTo>
                  <a:pt x="19358" y="435616"/>
                </a:lnTo>
                <a:cubicBezTo>
                  <a:pt x="12723" y="435616"/>
                  <a:pt x="7271" y="430171"/>
                  <a:pt x="7271" y="423546"/>
                </a:cubicBezTo>
                <a:cubicBezTo>
                  <a:pt x="7271" y="416830"/>
                  <a:pt x="12723" y="411385"/>
                  <a:pt x="19358" y="411385"/>
                </a:cubicBezTo>
                <a:lnTo>
                  <a:pt x="83884" y="411385"/>
                </a:lnTo>
                <a:lnTo>
                  <a:pt x="85066" y="393234"/>
                </a:lnTo>
                <a:lnTo>
                  <a:pt x="12087" y="393234"/>
                </a:lnTo>
                <a:cubicBezTo>
                  <a:pt x="5453" y="393234"/>
                  <a:pt x="0" y="387880"/>
                  <a:pt x="0" y="381164"/>
                </a:cubicBezTo>
                <a:lnTo>
                  <a:pt x="0" y="55631"/>
                </a:lnTo>
                <a:cubicBezTo>
                  <a:pt x="0" y="49007"/>
                  <a:pt x="5453" y="43561"/>
                  <a:pt x="12087" y="43561"/>
                </a:cubicBezTo>
                <a:lnTo>
                  <a:pt x="108150" y="43561"/>
                </a:lnTo>
                <a:lnTo>
                  <a:pt x="110331" y="11344"/>
                </a:lnTo>
                <a:cubicBezTo>
                  <a:pt x="110694" y="4900"/>
                  <a:pt x="115966" y="0"/>
                  <a:pt x="1224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87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0" grpId="0" animBg="1"/>
      <p:bldP spid="13" grpId="0" animBg="1"/>
      <p:bldP spid="15" grpId="0" animBg="1"/>
      <p:bldP spid="23" grpId="0"/>
      <p:bldP spid="24" grpId="0"/>
      <p:bldP spid="25" grpId="0"/>
      <p:bldP spid="9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1A0B8D9F-F7CC-40D3-81C2-456F70DD0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Diamond 5">
            <a:extLst>
              <a:ext uri="{FF2B5EF4-FFF2-40B4-BE49-F238E27FC236}">
                <a16:creationId xmlns:a16="http://schemas.microsoft.com/office/drawing/2014/main" id="{0E223852-E9EF-4865-A924-BCE2119101BD}"/>
              </a:ext>
            </a:extLst>
          </p:cNvPr>
          <p:cNvSpPr/>
          <p:nvPr/>
        </p:nvSpPr>
        <p:spPr>
          <a:xfrm>
            <a:off x="6112070" y="1492152"/>
            <a:ext cx="523149" cy="524695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" name="Isosceles Triangle 51">
            <a:extLst>
              <a:ext uri="{FF2B5EF4-FFF2-40B4-BE49-F238E27FC236}">
                <a16:creationId xmlns:a16="http://schemas.microsoft.com/office/drawing/2014/main" id="{24A0354E-D142-4957-A6C5-6383E6420B43}"/>
              </a:ext>
            </a:extLst>
          </p:cNvPr>
          <p:cNvSpPr/>
          <p:nvPr/>
        </p:nvSpPr>
        <p:spPr>
          <a:xfrm>
            <a:off x="5273316" y="1562686"/>
            <a:ext cx="523147" cy="383626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" name="Isosceles Triangle 57">
            <a:extLst>
              <a:ext uri="{FF2B5EF4-FFF2-40B4-BE49-F238E27FC236}">
                <a16:creationId xmlns:a16="http://schemas.microsoft.com/office/drawing/2014/main" id="{287C5BCD-B861-4117-95C3-281834B55FB6}"/>
              </a:ext>
            </a:extLst>
          </p:cNvPr>
          <p:cNvSpPr/>
          <p:nvPr/>
        </p:nvSpPr>
        <p:spPr>
          <a:xfrm>
            <a:off x="6114156" y="4520206"/>
            <a:ext cx="313133" cy="707899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82D897F-2AE2-48F8-A105-27FEDD07E81D}"/>
              </a:ext>
            </a:extLst>
          </p:cNvPr>
          <p:cNvSpPr/>
          <p:nvPr/>
        </p:nvSpPr>
        <p:spPr>
          <a:xfrm rot="18900000">
            <a:off x="9585735" y="3654558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" name="Parallelogram 15">
            <a:extLst>
              <a:ext uri="{FF2B5EF4-FFF2-40B4-BE49-F238E27FC236}">
                <a16:creationId xmlns:a16="http://schemas.microsoft.com/office/drawing/2014/main" id="{127D12C3-8B47-46C2-AF45-C58099C9E2E7}"/>
              </a:ext>
            </a:extLst>
          </p:cNvPr>
          <p:cNvSpPr/>
          <p:nvPr/>
        </p:nvSpPr>
        <p:spPr>
          <a:xfrm flipH="1">
            <a:off x="5267026" y="4641909"/>
            <a:ext cx="464493" cy="46449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05E40D28-B7DC-4076-A2BF-95C8BB61942F}"/>
              </a:ext>
            </a:extLst>
          </p:cNvPr>
          <p:cNvSpPr/>
          <p:nvPr/>
        </p:nvSpPr>
        <p:spPr>
          <a:xfrm>
            <a:off x="7745410" y="3642506"/>
            <a:ext cx="460778" cy="453389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43D0E3A4-D5C3-448D-94D8-08CF38EFD078}"/>
              </a:ext>
            </a:extLst>
          </p:cNvPr>
          <p:cNvSpPr/>
          <p:nvPr/>
        </p:nvSpPr>
        <p:spPr>
          <a:xfrm>
            <a:off x="11063701" y="3600566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96790D10-5C10-4797-9EE1-CEA1A7CEA04B}"/>
              </a:ext>
            </a:extLst>
          </p:cNvPr>
          <p:cNvSpPr/>
          <p:nvPr/>
        </p:nvSpPr>
        <p:spPr>
          <a:xfrm>
            <a:off x="6950824" y="1518716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8E3FA2F4-EA92-4661-9955-74CD31454637}"/>
              </a:ext>
            </a:extLst>
          </p:cNvPr>
          <p:cNvSpPr/>
          <p:nvPr/>
        </p:nvSpPr>
        <p:spPr>
          <a:xfrm rot="5400000">
            <a:off x="7737684" y="1518715"/>
            <a:ext cx="472195" cy="471568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2" name="Pie 24">
            <a:extLst>
              <a:ext uri="{FF2B5EF4-FFF2-40B4-BE49-F238E27FC236}">
                <a16:creationId xmlns:a16="http://schemas.microsoft.com/office/drawing/2014/main" id="{BBDFCFD7-3C9B-46BF-96FF-9EEB6061D3C5}"/>
              </a:ext>
            </a:extLst>
          </p:cNvPr>
          <p:cNvSpPr/>
          <p:nvPr/>
        </p:nvSpPr>
        <p:spPr>
          <a:xfrm>
            <a:off x="6809927" y="4618984"/>
            <a:ext cx="513183" cy="510342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3" name="Parallelogram 30">
            <a:extLst>
              <a:ext uri="{FF2B5EF4-FFF2-40B4-BE49-F238E27FC236}">
                <a16:creationId xmlns:a16="http://schemas.microsoft.com/office/drawing/2014/main" id="{4F626BF5-7851-41BF-A6CF-49C61069BCCE}"/>
              </a:ext>
            </a:extLst>
          </p:cNvPr>
          <p:cNvSpPr/>
          <p:nvPr/>
        </p:nvSpPr>
        <p:spPr>
          <a:xfrm flipH="1">
            <a:off x="11038458" y="2527766"/>
            <a:ext cx="514976" cy="51625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4" name="Block Arc 14">
            <a:extLst>
              <a:ext uri="{FF2B5EF4-FFF2-40B4-BE49-F238E27FC236}">
                <a16:creationId xmlns:a16="http://schemas.microsoft.com/office/drawing/2014/main" id="{B390E1B3-832B-44B8-B859-FB605A622697}"/>
              </a:ext>
            </a:extLst>
          </p:cNvPr>
          <p:cNvSpPr/>
          <p:nvPr/>
        </p:nvSpPr>
        <p:spPr>
          <a:xfrm rot="16200000">
            <a:off x="8525358" y="1470612"/>
            <a:ext cx="567400" cy="567774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5" name="Block Arc 41">
            <a:extLst>
              <a:ext uri="{FF2B5EF4-FFF2-40B4-BE49-F238E27FC236}">
                <a16:creationId xmlns:a16="http://schemas.microsoft.com/office/drawing/2014/main" id="{C82A608A-BB6A-4A4D-9425-F0546A9057B5}"/>
              </a:ext>
            </a:extLst>
          </p:cNvPr>
          <p:cNvSpPr/>
          <p:nvPr/>
        </p:nvSpPr>
        <p:spPr>
          <a:xfrm>
            <a:off x="9408551" y="1424302"/>
            <a:ext cx="473301" cy="660394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6" name="Right Triangle 17">
            <a:extLst>
              <a:ext uri="{FF2B5EF4-FFF2-40B4-BE49-F238E27FC236}">
                <a16:creationId xmlns:a16="http://schemas.microsoft.com/office/drawing/2014/main" id="{5B1EE7F9-7F75-4AD8-87BE-C2BB2C20FE6C}"/>
              </a:ext>
            </a:extLst>
          </p:cNvPr>
          <p:cNvSpPr/>
          <p:nvPr/>
        </p:nvSpPr>
        <p:spPr>
          <a:xfrm>
            <a:off x="7705746" y="4600959"/>
            <a:ext cx="385790" cy="546392"/>
          </a:xfrm>
          <a:custGeom>
            <a:avLst/>
            <a:gdLst/>
            <a:ahLst/>
            <a:cxnLst/>
            <a:rect l="l" t="t" r="r" b="b"/>
            <a:pathLst>
              <a:path w="2387678" h="3240000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7" name="Oval 27">
            <a:extLst>
              <a:ext uri="{FF2B5EF4-FFF2-40B4-BE49-F238E27FC236}">
                <a16:creationId xmlns:a16="http://schemas.microsoft.com/office/drawing/2014/main" id="{896ABC61-3FB3-4822-A35D-10F20BC4F2FD}"/>
              </a:ext>
            </a:extLst>
          </p:cNvPr>
          <p:cNvSpPr/>
          <p:nvPr/>
        </p:nvSpPr>
        <p:spPr>
          <a:xfrm>
            <a:off x="4418496" y="5469184"/>
            <a:ext cx="409732" cy="779216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8" name="Parallelogram 15">
            <a:extLst>
              <a:ext uri="{FF2B5EF4-FFF2-40B4-BE49-F238E27FC236}">
                <a16:creationId xmlns:a16="http://schemas.microsoft.com/office/drawing/2014/main" id="{D3F4411A-3F1F-4C92-A255-A0335AC1BF70}"/>
              </a:ext>
            </a:extLst>
          </p:cNvPr>
          <p:cNvSpPr/>
          <p:nvPr/>
        </p:nvSpPr>
        <p:spPr>
          <a:xfrm rot="16200000">
            <a:off x="8536863" y="3545131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9" name="Round Same Side Corner Rectangle 21">
            <a:extLst>
              <a:ext uri="{FF2B5EF4-FFF2-40B4-BE49-F238E27FC236}">
                <a16:creationId xmlns:a16="http://schemas.microsoft.com/office/drawing/2014/main" id="{7155DCF4-A804-420E-8D28-D8E3BB378E00}"/>
              </a:ext>
            </a:extLst>
          </p:cNvPr>
          <p:cNvSpPr/>
          <p:nvPr/>
        </p:nvSpPr>
        <p:spPr>
          <a:xfrm rot="10800000">
            <a:off x="9311063" y="2543932"/>
            <a:ext cx="386665" cy="436639"/>
          </a:xfrm>
          <a:custGeom>
            <a:avLst/>
            <a:gdLst/>
            <a:ahLst/>
            <a:cxnLst/>
            <a:rect l="l" t="t" r="r" b="b"/>
            <a:pathLst>
              <a:path w="2880320" h="3252576">
                <a:moveTo>
                  <a:pt x="612726" y="2220771"/>
                </a:moveTo>
                <a:cubicBezTo>
                  <a:pt x="662432" y="2220771"/>
                  <a:pt x="702726" y="2180477"/>
                  <a:pt x="702726" y="2130771"/>
                </a:cubicBezTo>
                <a:lnTo>
                  <a:pt x="702726" y="438771"/>
                </a:lnTo>
                <a:cubicBezTo>
                  <a:pt x="702726" y="389065"/>
                  <a:pt x="662432" y="348771"/>
                  <a:pt x="612726" y="348771"/>
                </a:cubicBezTo>
                <a:cubicBezTo>
                  <a:pt x="563020" y="348771"/>
                  <a:pt x="522726" y="389065"/>
                  <a:pt x="522726" y="438771"/>
                </a:cubicBezTo>
                <a:lnTo>
                  <a:pt x="522726" y="2130771"/>
                </a:lnTo>
                <a:cubicBezTo>
                  <a:pt x="522726" y="2180477"/>
                  <a:pt x="563020" y="2220771"/>
                  <a:pt x="612726" y="2220771"/>
                </a:cubicBezTo>
                <a:close/>
                <a:moveTo>
                  <a:pt x="1188790" y="2220771"/>
                </a:moveTo>
                <a:cubicBezTo>
                  <a:pt x="1238496" y="2220771"/>
                  <a:pt x="1278790" y="2180477"/>
                  <a:pt x="1278790" y="2130771"/>
                </a:cubicBezTo>
                <a:lnTo>
                  <a:pt x="1278790" y="438771"/>
                </a:lnTo>
                <a:cubicBezTo>
                  <a:pt x="1278790" y="389065"/>
                  <a:pt x="1238496" y="348771"/>
                  <a:pt x="1188790" y="348771"/>
                </a:cubicBezTo>
                <a:cubicBezTo>
                  <a:pt x="1139084" y="348771"/>
                  <a:pt x="1098790" y="389065"/>
                  <a:pt x="1098790" y="438771"/>
                </a:cubicBezTo>
                <a:lnTo>
                  <a:pt x="1098790" y="2130771"/>
                </a:lnTo>
                <a:cubicBezTo>
                  <a:pt x="1098790" y="2180477"/>
                  <a:pt x="1139084" y="2220771"/>
                  <a:pt x="1188790" y="2220771"/>
                </a:cubicBezTo>
                <a:close/>
                <a:moveTo>
                  <a:pt x="1764854" y="2220771"/>
                </a:moveTo>
                <a:cubicBezTo>
                  <a:pt x="1814560" y="2220771"/>
                  <a:pt x="1854854" y="2180477"/>
                  <a:pt x="1854854" y="2130771"/>
                </a:cubicBezTo>
                <a:lnTo>
                  <a:pt x="1854854" y="438771"/>
                </a:lnTo>
                <a:cubicBezTo>
                  <a:pt x="1854854" y="389065"/>
                  <a:pt x="1814560" y="348771"/>
                  <a:pt x="1764854" y="348771"/>
                </a:cubicBezTo>
                <a:cubicBezTo>
                  <a:pt x="1715148" y="348771"/>
                  <a:pt x="1674854" y="389065"/>
                  <a:pt x="1674854" y="438771"/>
                </a:cubicBezTo>
                <a:lnTo>
                  <a:pt x="1674854" y="2130771"/>
                </a:lnTo>
                <a:cubicBezTo>
                  <a:pt x="1674854" y="2180477"/>
                  <a:pt x="1715148" y="2220771"/>
                  <a:pt x="1764854" y="2220771"/>
                </a:cubicBezTo>
                <a:close/>
                <a:moveTo>
                  <a:pt x="2340918" y="2220771"/>
                </a:moveTo>
                <a:cubicBezTo>
                  <a:pt x="2390624" y="2220771"/>
                  <a:pt x="2430918" y="2180477"/>
                  <a:pt x="2430918" y="2130771"/>
                </a:cubicBezTo>
                <a:lnTo>
                  <a:pt x="2430918" y="438771"/>
                </a:lnTo>
                <a:cubicBezTo>
                  <a:pt x="2430918" y="389065"/>
                  <a:pt x="2390624" y="348771"/>
                  <a:pt x="2340918" y="348771"/>
                </a:cubicBezTo>
                <a:cubicBezTo>
                  <a:pt x="2291212" y="348771"/>
                  <a:pt x="2250918" y="389065"/>
                  <a:pt x="2250918" y="438771"/>
                </a:cubicBezTo>
                <a:lnTo>
                  <a:pt x="2250918" y="2130771"/>
                </a:lnTo>
                <a:cubicBezTo>
                  <a:pt x="2250918" y="2180477"/>
                  <a:pt x="2291212" y="2220771"/>
                  <a:pt x="2340918" y="2220771"/>
                </a:cubicBezTo>
                <a:close/>
                <a:moveTo>
                  <a:pt x="2784182" y="2519920"/>
                </a:moveTo>
                <a:lnTo>
                  <a:pt x="96136" y="2519920"/>
                </a:lnTo>
                <a:lnTo>
                  <a:pt x="96136" y="419995"/>
                </a:lnTo>
                <a:cubicBezTo>
                  <a:pt x="96136" y="188038"/>
                  <a:pt x="284174" y="0"/>
                  <a:pt x="516131" y="0"/>
                </a:cubicBezTo>
                <a:lnTo>
                  <a:pt x="2364187" y="0"/>
                </a:lnTo>
                <a:cubicBezTo>
                  <a:pt x="2596144" y="0"/>
                  <a:pt x="2784182" y="188038"/>
                  <a:pt x="2784182" y="419995"/>
                </a:cubicBezTo>
                <a:close/>
                <a:moveTo>
                  <a:pt x="1687966" y="3252576"/>
                </a:moveTo>
                <a:lnTo>
                  <a:pt x="1192350" y="3252576"/>
                </a:lnTo>
                <a:cubicBezTo>
                  <a:pt x="1129224" y="3252576"/>
                  <a:pt x="1078050" y="3201402"/>
                  <a:pt x="1078050" y="3138276"/>
                </a:cubicBezTo>
                <a:lnTo>
                  <a:pt x="1078050" y="3023976"/>
                </a:lnTo>
                <a:lnTo>
                  <a:pt x="60008" y="3023976"/>
                </a:lnTo>
                <a:cubicBezTo>
                  <a:pt x="26866" y="3023976"/>
                  <a:pt x="0" y="2997110"/>
                  <a:pt x="0" y="2963968"/>
                </a:cubicBezTo>
                <a:lnTo>
                  <a:pt x="0" y="2723944"/>
                </a:lnTo>
                <a:cubicBezTo>
                  <a:pt x="0" y="2690802"/>
                  <a:pt x="26866" y="2663936"/>
                  <a:pt x="60008" y="2663936"/>
                </a:cubicBezTo>
                <a:lnTo>
                  <a:pt x="2820312" y="2663936"/>
                </a:lnTo>
                <a:cubicBezTo>
                  <a:pt x="2853454" y="2663936"/>
                  <a:pt x="2880320" y="2690802"/>
                  <a:pt x="2880320" y="2723944"/>
                </a:cubicBezTo>
                <a:lnTo>
                  <a:pt x="2880320" y="2963968"/>
                </a:lnTo>
                <a:cubicBezTo>
                  <a:pt x="2880320" y="2997110"/>
                  <a:pt x="2853454" y="3023976"/>
                  <a:pt x="2820312" y="3023976"/>
                </a:cubicBezTo>
                <a:lnTo>
                  <a:pt x="1802266" y="3023976"/>
                </a:lnTo>
                <a:lnTo>
                  <a:pt x="1802266" y="3138276"/>
                </a:lnTo>
                <a:cubicBezTo>
                  <a:pt x="1802266" y="3201402"/>
                  <a:pt x="1751092" y="3252576"/>
                  <a:pt x="1687966" y="32525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0" name="Oval 26">
            <a:extLst>
              <a:ext uri="{FF2B5EF4-FFF2-40B4-BE49-F238E27FC236}">
                <a16:creationId xmlns:a16="http://schemas.microsoft.com/office/drawing/2014/main" id="{5B4B0A8F-AEAD-47DB-B9BB-4010385C9974}"/>
              </a:ext>
            </a:extLst>
          </p:cNvPr>
          <p:cNvSpPr/>
          <p:nvPr/>
        </p:nvSpPr>
        <p:spPr>
          <a:xfrm>
            <a:off x="6966942" y="3587275"/>
            <a:ext cx="472482" cy="563852"/>
          </a:xfrm>
          <a:custGeom>
            <a:avLst/>
            <a:gdLst/>
            <a:ahLst/>
            <a:cxnLst/>
            <a:rect l="l" t="t" r="r" b="b"/>
            <a:pathLst>
              <a:path w="2543357" h="3035197">
                <a:moveTo>
                  <a:pt x="1932497" y="885460"/>
                </a:moveTo>
                <a:lnTo>
                  <a:pt x="1858608" y="981586"/>
                </a:lnTo>
                <a:cubicBezTo>
                  <a:pt x="2087948" y="1157874"/>
                  <a:pt x="2221364" y="1431493"/>
                  <a:pt x="2219022" y="1720748"/>
                </a:cubicBezTo>
                <a:lnTo>
                  <a:pt x="2340261" y="1721729"/>
                </a:lnTo>
                <a:cubicBezTo>
                  <a:pt x="2342911" y="1394473"/>
                  <a:pt x="2191967" y="1084907"/>
                  <a:pt x="1932497" y="885460"/>
                </a:cubicBezTo>
                <a:close/>
                <a:moveTo>
                  <a:pt x="1028922" y="281987"/>
                </a:moveTo>
                <a:cubicBezTo>
                  <a:pt x="1157068" y="321344"/>
                  <a:pt x="1128134" y="299573"/>
                  <a:pt x="1193247" y="332230"/>
                </a:cubicBezTo>
                <a:cubicBezTo>
                  <a:pt x="1269854" y="451410"/>
                  <a:pt x="1301375" y="602654"/>
                  <a:pt x="1295736" y="739575"/>
                </a:cubicBezTo>
                <a:cubicBezTo>
                  <a:pt x="1418781" y="730097"/>
                  <a:pt x="1391656" y="622269"/>
                  <a:pt x="1842154" y="674175"/>
                </a:cubicBezTo>
                <a:cubicBezTo>
                  <a:pt x="2251963" y="725703"/>
                  <a:pt x="2543357" y="1202505"/>
                  <a:pt x="2543357" y="1911138"/>
                </a:cubicBezTo>
                <a:cubicBezTo>
                  <a:pt x="2543357" y="2619771"/>
                  <a:pt x="2228290" y="3174439"/>
                  <a:pt x="1189012" y="3004227"/>
                </a:cubicBezTo>
                <a:cubicBezTo>
                  <a:pt x="266689" y="3142266"/>
                  <a:pt x="99973" y="2479414"/>
                  <a:pt x="24671" y="2089269"/>
                </a:cubicBezTo>
                <a:cubicBezTo>
                  <a:pt x="-50631" y="1699124"/>
                  <a:pt x="9514" y="922425"/>
                  <a:pt x="737199" y="663358"/>
                </a:cubicBezTo>
                <a:cubicBezTo>
                  <a:pt x="1021153" y="585721"/>
                  <a:pt x="1093645" y="690425"/>
                  <a:pt x="1216376" y="728497"/>
                </a:cubicBezTo>
                <a:cubicBezTo>
                  <a:pt x="1183268" y="569368"/>
                  <a:pt x="1135766" y="458984"/>
                  <a:pt x="1028922" y="281987"/>
                </a:cubicBezTo>
                <a:close/>
                <a:moveTo>
                  <a:pt x="1919942" y="47"/>
                </a:moveTo>
                <a:cubicBezTo>
                  <a:pt x="2086542" y="1491"/>
                  <a:pt x="2263938" y="35583"/>
                  <a:pt x="2350876" y="60453"/>
                </a:cubicBezTo>
                <a:cubicBezTo>
                  <a:pt x="2672784" y="174000"/>
                  <a:pt x="2321773" y="213881"/>
                  <a:pt x="2220060" y="345654"/>
                </a:cubicBezTo>
                <a:cubicBezTo>
                  <a:pt x="2118347" y="477427"/>
                  <a:pt x="2005019" y="609932"/>
                  <a:pt x="1770740" y="609932"/>
                </a:cubicBezTo>
                <a:lnTo>
                  <a:pt x="1326444" y="614956"/>
                </a:lnTo>
                <a:lnTo>
                  <a:pt x="1346541" y="320533"/>
                </a:lnTo>
                <a:cubicBezTo>
                  <a:pt x="1401807" y="115484"/>
                  <a:pt x="1563158" y="44336"/>
                  <a:pt x="1760692" y="11037"/>
                </a:cubicBezTo>
                <a:cubicBezTo>
                  <a:pt x="1810076" y="2712"/>
                  <a:pt x="1864409" y="-434"/>
                  <a:pt x="1919942" y="4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1" name="Freeform 32">
            <a:extLst>
              <a:ext uri="{FF2B5EF4-FFF2-40B4-BE49-F238E27FC236}">
                <a16:creationId xmlns:a16="http://schemas.microsoft.com/office/drawing/2014/main" id="{F919C99C-9FE3-4CD0-ABC3-09F50DDB2FCA}"/>
              </a:ext>
            </a:extLst>
          </p:cNvPr>
          <p:cNvSpPr/>
          <p:nvPr/>
        </p:nvSpPr>
        <p:spPr>
          <a:xfrm>
            <a:off x="4360223" y="1480860"/>
            <a:ext cx="597487" cy="547278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id="{CADC45AA-D4D1-486E-B97E-807645326F43}"/>
              </a:ext>
            </a:extLst>
          </p:cNvPr>
          <p:cNvSpPr/>
          <p:nvPr/>
        </p:nvSpPr>
        <p:spPr>
          <a:xfrm>
            <a:off x="8534202" y="2515987"/>
            <a:ext cx="372169" cy="49252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3" name="Rounded Rectangle 32">
            <a:extLst>
              <a:ext uri="{FF2B5EF4-FFF2-40B4-BE49-F238E27FC236}">
                <a16:creationId xmlns:a16="http://schemas.microsoft.com/office/drawing/2014/main" id="{50CF8302-6CD7-4789-BD34-4EDFE681EA00}"/>
              </a:ext>
            </a:extLst>
          </p:cNvPr>
          <p:cNvSpPr/>
          <p:nvPr/>
        </p:nvSpPr>
        <p:spPr>
          <a:xfrm>
            <a:off x="10179594" y="3623455"/>
            <a:ext cx="491492" cy="4914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4" name="Trapezoid 13">
            <a:extLst>
              <a:ext uri="{FF2B5EF4-FFF2-40B4-BE49-F238E27FC236}">
                <a16:creationId xmlns:a16="http://schemas.microsoft.com/office/drawing/2014/main" id="{2D3AC829-5DAD-4FB7-9658-038B0B531EB5}"/>
              </a:ext>
            </a:extLst>
          </p:cNvPr>
          <p:cNvSpPr/>
          <p:nvPr/>
        </p:nvSpPr>
        <p:spPr>
          <a:xfrm>
            <a:off x="5324216" y="2538243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1A8377CA-B4D5-43FC-8A18-5FC986055A26}"/>
              </a:ext>
            </a:extLst>
          </p:cNvPr>
          <p:cNvSpPr/>
          <p:nvPr/>
        </p:nvSpPr>
        <p:spPr>
          <a:xfrm>
            <a:off x="7858216" y="2527504"/>
            <a:ext cx="271294" cy="469495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C6735215-CD75-4EE2-9EC5-191BDEC62930}"/>
              </a:ext>
            </a:extLst>
          </p:cNvPr>
          <p:cNvSpPr/>
          <p:nvPr/>
        </p:nvSpPr>
        <p:spPr>
          <a:xfrm>
            <a:off x="6258752" y="2567175"/>
            <a:ext cx="491054" cy="39015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896BF674-ADE1-4809-91B4-F02F2FB3D658}"/>
              </a:ext>
            </a:extLst>
          </p:cNvPr>
          <p:cNvSpPr/>
          <p:nvPr/>
        </p:nvSpPr>
        <p:spPr>
          <a:xfrm>
            <a:off x="7154498" y="2552022"/>
            <a:ext cx="299026" cy="4204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8" name="Chord 14">
            <a:extLst>
              <a:ext uri="{FF2B5EF4-FFF2-40B4-BE49-F238E27FC236}">
                <a16:creationId xmlns:a16="http://schemas.microsoft.com/office/drawing/2014/main" id="{FF50B9A6-2F50-421C-9E83-55A9F2B4157F}"/>
              </a:ext>
            </a:extLst>
          </p:cNvPr>
          <p:cNvSpPr/>
          <p:nvPr/>
        </p:nvSpPr>
        <p:spPr>
          <a:xfrm>
            <a:off x="5919945" y="5535338"/>
            <a:ext cx="512639" cy="646909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9" name="Rounded Rectangle 6">
            <a:extLst>
              <a:ext uri="{FF2B5EF4-FFF2-40B4-BE49-F238E27FC236}">
                <a16:creationId xmlns:a16="http://schemas.microsoft.com/office/drawing/2014/main" id="{0FA37CC9-291B-4B99-9600-0ECD7379F83A}"/>
              </a:ext>
            </a:extLst>
          </p:cNvPr>
          <p:cNvSpPr/>
          <p:nvPr/>
        </p:nvSpPr>
        <p:spPr>
          <a:xfrm>
            <a:off x="4411373" y="2471636"/>
            <a:ext cx="508153" cy="516633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0" name="Oval 66">
            <a:extLst>
              <a:ext uri="{FF2B5EF4-FFF2-40B4-BE49-F238E27FC236}">
                <a16:creationId xmlns:a16="http://schemas.microsoft.com/office/drawing/2014/main" id="{520F45EB-B872-4356-AF24-168AACBB4CE2}"/>
              </a:ext>
            </a:extLst>
          </p:cNvPr>
          <p:cNvSpPr/>
          <p:nvPr/>
        </p:nvSpPr>
        <p:spPr>
          <a:xfrm rot="20700000">
            <a:off x="6137536" y="3634206"/>
            <a:ext cx="548680" cy="469988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1" name="Isosceles Triangle 13">
            <a:extLst>
              <a:ext uri="{FF2B5EF4-FFF2-40B4-BE49-F238E27FC236}">
                <a16:creationId xmlns:a16="http://schemas.microsoft.com/office/drawing/2014/main" id="{6B91F9DB-8902-4065-8797-C896A6319EE1}"/>
              </a:ext>
            </a:extLst>
          </p:cNvPr>
          <p:cNvSpPr/>
          <p:nvPr/>
        </p:nvSpPr>
        <p:spPr>
          <a:xfrm rot="10800000">
            <a:off x="5188220" y="5485943"/>
            <a:ext cx="376548" cy="745701"/>
          </a:xfrm>
          <a:custGeom>
            <a:avLst/>
            <a:gdLst/>
            <a:ahLst/>
            <a:cxnLst/>
            <a:rect l="l" t="t" r="r" b="b"/>
            <a:pathLst>
              <a:path w="1613569" h="3195455">
                <a:moveTo>
                  <a:pt x="1348422" y="2012960"/>
                </a:moveTo>
                <a:lnTo>
                  <a:pt x="264249" y="2012960"/>
                </a:lnTo>
                <a:cubicBezTo>
                  <a:pt x="99656" y="1932015"/>
                  <a:pt x="172" y="1814225"/>
                  <a:pt x="0" y="1686651"/>
                </a:cubicBezTo>
                <a:lnTo>
                  <a:pt x="716785" y="1678553"/>
                </a:lnTo>
                <a:lnTo>
                  <a:pt x="716785" y="360000"/>
                </a:lnTo>
                <a:lnTo>
                  <a:pt x="716785" y="355479"/>
                </a:lnTo>
                <a:lnTo>
                  <a:pt x="717916" y="355479"/>
                </a:lnTo>
                <a:lnTo>
                  <a:pt x="806785" y="0"/>
                </a:lnTo>
                <a:lnTo>
                  <a:pt x="895655" y="355479"/>
                </a:lnTo>
                <a:lnTo>
                  <a:pt x="896785" y="355479"/>
                </a:lnTo>
                <a:lnTo>
                  <a:pt x="896785" y="360000"/>
                </a:lnTo>
                <a:lnTo>
                  <a:pt x="896785" y="1676520"/>
                </a:lnTo>
                <a:lnTo>
                  <a:pt x="1612906" y="1668429"/>
                </a:lnTo>
                <a:cubicBezTo>
                  <a:pt x="1622778" y="1802631"/>
                  <a:pt x="1521918" y="1928220"/>
                  <a:pt x="1348422" y="2012960"/>
                </a:cubicBezTo>
                <a:close/>
                <a:moveTo>
                  <a:pt x="1175921" y="2908428"/>
                </a:moveTo>
                <a:lnTo>
                  <a:pt x="437641" y="2908428"/>
                </a:lnTo>
                <a:lnTo>
                  <a:pt x="250570" y="2083962"/>
                </a:lnTo>
                <a:lnTo>
                  <a:pt x="1362992" y="2083962"/>
                </a:lnTo>
                <a:close/>
                <a:moveTo>
                  <a:pt x="1155969" y="3195455"/>
                </a:moveTo>
                <a:lnTo>
                  <a:pt x="457593" y="3195455"/>
                </a:lnTo>
                <a:cubicBezTo>
                  <a:pt x="397940" y="3195455"/>
                  <a:pt x="349581" y="3147096"/>
                  <a:pt x="349581" y="3087443"/>
                </a:cubicBezTo>
                <a:cubicBezTo>
                  <a:pt x="349581" y="3027790"/>
                  <a:pt x="397940" y="2979431"/>
                  <a:pt x="457593" y="2979431"/>
                </a:cubicBezTo>
                <a:lnTo>
                  <a:pt x="1155969" y="2979431"/>
                </a:lnTo>
                <a:cubicBezTo>
                  <a:pt x="1215622" y="2979431"/>
                  <a:pt x="1263981" y="3027790"/>
                  <a:pt x="1263981" y="3087443"/>
                </a:cubicBezTo>
                <a:cubicBezTo>
                  <a:pt x="1263981" y="3147096"/>
                  <a:pt x="1215622" y="3195455"/>
                  <a:pt x="1155969" y="319545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2" name="Smiley Face 14">
            <a:extLst>
              <a:ext uri="{FF2B5EF4-FFF2-40B4-BE49-F238E27FC236}">
                <a16:creationId xmlns:a16="http://schemas.microsoft.com/office/drawing/2014/main" id="{A9E5A189-D89B-4FE6-A452-04A1CAB6DB5B}"/>
              </a:ext>
            </a:extLst>
          </p:cNvPr>
          <p:cNvSpPr/>
          <p:nvPr/>
        </p:nvSpPr>
        <p:spPr>
          <a:xfrm>
            <a:off x="7617042" y="557882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3" name="Smiley Face 12">
            <a:extLst>
              <a:ext uri="{FF2B5EF4-FFF2-40B4-BE49-F238E27FC236}">
                <a16:creationId xmlns:a16="http://schemas.microsoft.com/office/drawing/2014/main" id="{394CBD63-CC36-4E3A-BE5C-4C0D813B7D38}"/>
              </a:ext>
            </a:extLst>
          </p:cNvPr>
          <p:cNvSpPr/>
          <p:nvPr/>
        </p:nvSpPr>
        <p:spPr>
          <a:xfrm>
            <a:off x="10160622" y="557882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4" name="Smiley Face 15">
            <a:extLst>
              <a:ext uri="{FF2B5EF4-FFF2-40B4-BE49-F238E27FC236}">
                <a16:creationId xmlns:a16="http://schemas.microsoft.com/office/drawing/2014/main" id="{9E2C3AAD-064A-4950-80FF-A833DD353AC1}"/>
              </a:ext>
            </a:extLst>
          </p:cNvPr>
          <p:cNvSpPr/>
          <p:nvPr/>
        </p:nvSpPr>
        <p:spPr>
          <a:xfrm>
            <a:off x="8468995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5" name="Oval 37">
            <a:extLst>
              <a:ext uri="{FF2B5EF4-FFF2-40B4-BE49-F238E27FC236}">
                <a16:creationId xmlns:a16="http://schemas.microsoft.com/office/drawing/2014/main" id="{2B696621-435E-4114-A046-14CA24A745AF}"/>
              </a:ext>
            </a:extLst>
          </p:cNvPr>
          <p:cNvSpPr/>
          <p:nvPr/>
        </p:nvSpPr>
        <p:spPr>
          <a:xfrm>
            <a:off x="11012576" y="5575424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6" name="Smiley Face 14">
            <a:extLst>
              <a:ext uri="{FF2B5EF4-FFF2-40B4-BE49-F238E27FC236}">
                <a16:creationId xmlns:a16="http://schemas.microsoft.com/office/drawing/2014/main" id="{E5706FDA-0AC2-405F-A6FB-65062B157893}"/>
              </a:ext>
            </a:extLst>
          </p:cNvPr>
          <p:cNvSpPr/>
          <p:nvPr/>
        </p:nvSpPr>
        <p:spPr>
          <a:xfrm>
            <a:off x="9314808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C6903DF2-5672-4D17-B2C3-E3B7D6380FD9}"/>
              </a:ext>
            </a:extLst>
          </p:cNvPr>
          <p:cNvSpPr/>
          <p:nvPr/>
        </p:nvSpPr>
        <p:spPr>
          <a:xfrm rot="2700000">
            <a:off x="5325698" y="3520150"/>
            <a:ext cx="389390" cy="69810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8" name="Rectangle 9">
            <a:extLst>
              <a:ext uri="{FF2B5EF4-FFF2-40B4-BE49-F238E27FC236}">
                <a16:creationId xmlns:a16="http://schemas.microsoft.com/office/drawing/2014/main" id="{D34CBE18-B4B6-44BB-B32F-E52CF91D3135}"/>
              </a:ext>
            </a:extLst>
          </p:cNvPr>
          <p:cNvSpPr/>
          <p:nvPr/>
        </p:nvSpPr>
        <p:spPr>
          <a:xfrm>
            <a:off x="4401174" y="3545247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9" name="Round Same Side Corner Rectangle 6">
            <a:extLst>
              <a:ext uri="{FF2B5EF4-FFF2-40B4-BE49-F238E27FC236}">
                <a16:creationId xmlns:a16="http://schemas.microsoft.com/office/drawing/2014/main" id="{653AD7A5-E66F-46C2-A136-96F6AA7BA4C9}"/>
              </a:ext>
            </a:extLst>
          </p:cNvPr>
          <p:cNvSpPr/>
          <p:nvPr/>
        </p:nvSpPr>
        <p:spPr>
          <a:xfrm rot="2700000">
            <a:off x="6979028" y="5476482"/>
            <a:ext cx="190721" cy="764622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0" name="Frame 17">
            <a:extLst>
              <a:ext uri="{FF2B5EF4-FFF2-40B4-BE49-F238E27FC236}">
                <a16:creationId xmlns:a16="http://schemas.microsoft.com/office/drawing/2014/main" id="{398C824E-2FE5-44DC-9BB8-1FC7FE871EE3}"/>
              </a:ext>
            </a:extLst>
          </p:cNvPr>
          <p:cNvSpPr/>
          <p:nvPr/>
        </p:nvSpPr>
        <p:spPr>
          <a:xfrm>
            <a:off x="4376235" y="4613417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DDAE4B53-101D-472D-9081-D4BB18EAC365}"/>
              </a:ext>
            </a:extLst>
          </p:cNvPr>
          <p:cNvSpPr/>
          <p:nvPr/>
        </p:nvSpPr>
        <p:spPr>
          <a:xfrm flipH="1">
            <a:off x="10102420" y="2554106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2" name="Teardrop 1">
            <a:extLst>
              <a:ext uri="{FF2B5EF4-FFF2-40B4-BE49-F238E27FC236}">
                <a16:creationId xmlns:a16="http://schemas.microsoft.com/office/drawing/2014/main" id="{156F3FBA-0A1D-41AC-A8DF-C9A9C7362FD8}"/>
              </a:ext>
            </a:extLst>
          </p:cNvPr>
          <p:cNvSpPr/>
          <p:nvPr/>
        </p:nvSpPr>
        <p:spPr>
          <a:xfrm rot="18805991">
            <a:off x="10126692" y="1539348"/>
            <a:ext cx="551843" cy="546086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3" name="Rectangle 130">
            <a:extLst>
              <a:ext uri="{FF2B5EF4-FFF2-40B4-BE49-F238E27FC236}">
                <a16:creationId xmlns:a16="http://schemas.microsoft.com/office/drawing/2014/main" id="{284FD898-879D-452F-8A19-C556C696D292}"/>
              </a:ext>
            </a:extLst>
          </p:cNvPr>
          <p:cNvSpPr/>
          <p:nvPr/>
        </p:nvSpPr>
        <p:spPr>
          <a:xfrm>
            <a:off x="10932820" y="1539414"/>
            <a:ext cx="544577" cy="547049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4" name="Right Triangle 17">
            <a:extLst>
              <a:ext uri="{FF2B5EF4-FFF2-40B4-BE49-F238E27FC236}">
                <a16:creationId xmlns:a16="http://schemas.microsoft.com/office/drawing/2014/main" id="{852F52CF-26F1-40B1-A85B-2559E7CC8B5F}"/>
              </a:ext>
            </a:extLst>
          </p:cNvPr>
          <p:cNvSpPr>
            <a:spLocks noChangeAspect="1"/>
          </p:cNvSpPr>
          <p:nvPr/>
        </p:nvSpPr>
        <p:spPr>
          <a:xfrm>
            <a:off x="9363473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1999321" y="2603448"/>
                </a:moveTo>
                <a:lnTo>
                  <a:pt x="1999321" y="2772810"/>
                </a:lnTo>
                <a:lnTo>
                  <a:pt x="2528507" y="2772810"/>
                </a:lnTo>
                <a:lnTo>
                  <a:pt x="2528507" y="2603448"/>
                </a:lnTo>
                <a:close/>
                <a:moveTo>
                  <a:pt x="2263914" y="2230929"/>
                </a:moveTo>
                <a:cubicBezTo>
                  <a:pt x="2516419" y="2230929"/>
                  <a:pt x="2721114" y="2435624"/>
                  <a:pt x="2721114" y="2688129"/>
                </a:cubicBezTo>
                <a:cubicBezTo>
                  <a:pt x="2721114" y="2940634"/>
                  <a:pt x="2516419" y="3145329"/>
                  <a:pt x="2263914" y="3145329"/>
                </a:cubicBezTo>
                <a:cubicBezTo>
                  <a:pt x="2011409" y="3145329"/>
                  <a:pt x="1806714" y="2940634"/>
                  <a:pt x="1806714" y="2688129"/>
                </a:cubicBezTo>
                <a:cubicBezTo>
                  <a:pt x="1806714" y="2435624"/>
                  <a:pt x="2011409" y="2230929"/>
                  <a:pt x="2263914" y="2230929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5" name="Right Triangle 17">
            <a:extLst>
              <a:ext uri="{FF2B5EF4-FFF2-40B4-BE49-F238E27FC236}">
                <a16:creationId xmlns:a16="http://schemas.microsoft.com/office/drawing/2014/main" id="{25E76B2E-D008-4607-9B9E-B0E2117917F4}"/>
              </a:ext>
            </a:extLst>
          </p:cNvPr>
          <p:cNvSpPr>
            <a:spLocks noChangeAspect="1"/>
          </p:cNvSpPr>
          <p:nvPr/>
        </p:nvSpPr>
        <p:spPr>
          <a:xfrm>
            <a:off x="8488431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79233" y="2431577"/>
                </a:moveTo>
                <a:lnTo>
                  <a:pt x="2179233" y="2611489"/>
                </a:lnTo>
                <a:lnTo>
                  <a:pt x="1999321" y="2611489"/>
                </a:lnTo>
                <a:lnTo>
                  <a:pt x="1999321" y="2780851"/>
                </a:lnTo>
                <a:lnTo>
                  <a:pt x="2179233" y="2780851"/>
                </a:lnTo>
                <a:lnTo>
                  <a:pt x="2179233" y="2960763"/>
                </a:lnTo>
                <a:lnTo>
                  <a:pt x="2348595" y="2960763"/>
                </a:lnTo>
                <a:lnTo>
                  <a:pt x="2348595" y="2780851"/>
                </a:lnTo>
                <a:lnTo>
                  <a:pt x="2528507" y="2780851"/>
                </a:lnTo>
                <a:lnTo>
                  <a:pt x="2528507" y="2611489"/>
                </a:lnTo>
                <a:lnTo>
                  <a:pt x="2348595" y="2611489"/>
                </a:lnTo>
                <a:lnTo>
                  <a:pt x="2348595" y="24315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6" name="Right Triangle 17">
            <a:extLst>
              <a:ext uri="{FF2B5EF4-FFF2-40B4-BE49-F238E27FC236}">
                <a16:creationId xmlns:a16="http://schemas.microsoft.com/office/drawing/2014/main" id="{2A9BC0B5-A953-434E-83F1-B4009A00235E}"/>
              </a:ext>
            </a:extLst>
          </p:cNvPr>
          <p:cNvSpPr>
            <a:spLocks noChangeAspect="1"/>
          </p:cNvSpPr>
          <p:nvPr/>
        </p:nvSpPr>
        <p:spPr>
          <a:xfrm>
            <a:off x="10238515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36698" y="2449196"/>
                </a:moveTo>
                <a:lnTo>
                  <a:pt x="2016940" y="2568954"/>
                </a:lnTo>
                <a:lnTo>
                  <a:pt x="2144156" y="2696170"/>
                </a:lnTo>
                <a:lnTo>
                  <a:pt x="2016940" y="2823386"/>
                </a:lnTo>
                <a:lnTo>
                  <a:pt x="2136698" y="2943144"/>
                </a:lnTo>
                <a:lnTo>
                  <a:pt x="2263914" y="2815928"/>
                </a:lnTo>
                <a:lnTo>
                  <a:pt x="2391130" y="2943144"/>
                </a:lnTo>
                <a:lnTo>
                  <a:pt x="2510888" y="2823386"/>
                </a:lnTo>
                <a:lnTo>
                  <a:pt x="2383672" y="2696170"/>
                </a:lnTo>
                <a:lnTo>
                  <a:pt x="2510888" y="2568954"/>
                </a:lnTo>
                <a:lnTo>
                  <a:pt x="2391130" y="2449196"/>
                </a:lnTo>
                <a:lnTo>
                  <a:pt x="2263914" y="2576412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7" name="Oval 44">
            <a:extLst>
              <a:ext uri="{FF2B5EF4-FFF2-40B4-BE49-F238E27FC236}">
                <a16:creationId xmlns:a16="http://schemas.microsoft.com/office/drawing/2014/main" id="{CF7EC818-6D13-4256-8D02-FA33BB716A58}"/>
              </a:ext>
            </a:extLst>
          </p:cNvPr>
          <p:cNvSpPr>
            <a:spLocks noChangeAspect="1"/>
          </p:cNvSpPr>
          <p:nvPr/>
        </p:nvSpPr>
        <p:spPr>
          <a:xfrm>
            <a:off x="11113556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23484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bre 13">
            <a:extLst>
              <a:ext uri="{FF2B5EF4-FFF2-40B4-BE49-F238E27FC236}">
                <a16:creationId xmlns:a16="http://schemas.microsoft.com/office/drawing/2014/main" id="{A6D73DEC-3269-400A-A366-D30474F1384E}"/>
              </a:ext>
            </a:extLst>
          </p:cNvPr>
          <p:cNvSpPr/>
          <p:nvPr/>
        </p:nvSpPr>
        <p:spPr>
          <a:xfrm rot="19061531">
            <a:off x="5765142" y="-2674565"/>
            <a:ext cx="5670788" cy="5882073"/>
          </a:xfrm>
          <a:custGeom>
            <a:avLst/>
            <a:gdLst>
              <a:gd name="connsiteX0" fmla="*/ 0 w 5670788"/>
              <a:gd name="connsiteY0" fmla="*/ 0 h 5882073"/>
              <a:gd name="connsiteX1" fmla="*/ 5670788 w 5670788"/>
              <a:gd name="connsiteY1" fmla="*/ 5161435 h 5882073"/>
              <a:gd name="connsiteX2" fmla="*/ 5014877 w 5670788"/>
              <a:gd name="connsiteY2" fmla="*/ 5882073 h 5882073"/>
              <a:gd name="connsiteX3" fmla="*/ 0 w 5670788"/>
              <a:gd name="connsiteY3" fmla="*/ 5882073 h 588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0788" h="5882073">
                <a:moveTo>
                  <a:pt x="0" y="0"/>
                </a:moveTo>
                <a:lnTo>
                  <a:pt x="5670788" y="5161435"/>
                </a:lnTo>
                <a:lnTo>
                  <a:pt x="5014877" y="5882073"/>
                </a:lnTo>
                <a:lnTo>
                  <a:pt x="0" y="5882073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12000" t="-27000" r="-22000" b="-2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Forma libre 12">
            <a:extLst>
              <a:ext uri="{FF2B5EF4-FFF2-40B4-BE49-F238E27FC236}">
                <a16:creationId xmlns:a16="http://schemas.microsoft.com/office/drawing/2014/main" id="{04C7905B-A514-4F3F-B4BC-7E07C3E45AC3}"/>
              </a:ext>
            </a:extLst>
          </p:cNvPr>
          <p:cNvSpPr/>
          <p:nvPr/>
        </p:nvSpPr>
        <p:spPr>
          <a:xfrm rot="19061531">
            <a:off x="6698165" y="5395092"/>
            <a:ext cx="3214549" cy="2925816"/>
          </a:xfrm>
          <a:custGeom>
            <a:avLst/>
            <a:gdLst>
              <a:gd name="connsiteX0" fmla="*/ 3214549 w 3214549"/>
              <a:gd name="connsiteY0" fmla="*/ 0 h 2925816"/>
              <a:gd name="connsiteX1" fmla="*/ 3214549 w 3214549"/>
              <a:gd name="connsiteY1" fmla="*/ 2925816 h 2925816"/>
              <a:gd name="connsiteX2" fmla="*/ 0 w 3214549"/>
              <a:gd name="connsiteY2" fmla="*/ 0 h 2925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4549" h="2925816">
                <a:moveTo>
                  <a:pt x="3214549" y="0"/>
                </a:moveTo>
                <a:lnTo>
                  <a:pt x="3214549" y="2925816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11000" t="3000" r="-39000" b="-10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" name="Forma libre 11">
            <a:extLst>
              <a:ext uri="{FF2B5EF4-FFF2-40B4-BE49-F238E27FC236}">
                <a16:creationId xmlns:a16="http://schemas.microsoft.com/office/drawing/2014/main" id="{A30EE822-BC52-4715-8918-61052814BDE6}"/>
              </a:ext>
            </a:extLst>
          </p:cNvPr>
          <p:cNvSpPr/>
          <p:nvPr/>
        </p:nvSpPr>
        <p:spPr>
          <a:xfrm rot="19061531">
            <a:off x="9456537" y="2386393"/>
            <a:ext cx="4730481" cy="4097274"/>
          </a:xfrm>
          <a:custGeom>
            <a:avLst/>
            <a:gdLst>
              <a:gd name="connsiteX0" fmla="*/ 4730481 w 4730481"/>
              <a:gd name="connsiteY0" fmla="*/ 0 h 4097274"/>
              <a:gd name="connsiteX1" fmla="*/ 1001227 w 4730481"/>
              <a:gd name="connsiteY1" fmla="*/ 4097274 h 4097274"/>
              <a:gd name="connsiteX2" fmla="*/ 0 w 4730481"/>
              <a:gd name="connsiteY2" fmla="*/ 3185978 h 4097274"/>
              <a:gd name="connsiteX3" fmla="*/ 0 w 4730481"/>
              <a:gd name="connsiteY3" fmla="*/ 0 h 409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0481" h="4097274">
                <a:moveTo>
                  <a:pt x="4730481" y="0"/>
                </a:moveTo>
                <a:lnTo>
                  <a:pt x="1001227" y="4097274"/>
                </a:lnTo>
                <a:lnTo>
                  <a:pt x="0" y="3185978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l="-41000" t="-3000" r="-1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BF508C8B-DAEB-4BE7-9B79-9FD6DB48A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027" y="1392917"/>
            <a:ext cx="39961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Black" panose="020B0803030403020204" pitchFamily="34" charset="0"/>
              </a:rPr>
              <a:t>Title  Slide</a:t>
            </a:r>
          </a:p>
        </p:txBody>
      </p:sp>
      <p:sp>
        <p:nvSpPr>
          <p:cNvPr id="6" name="Rectángulo 15">
            <a:extLst>
              <a:ext uri="{FF2B5EF4-FFF2-40B4-BE49-F238E27FC236}">
                <a16:creationId xmlns:a16="http://schemas.microsoft.com/office/drawing/2014/main" id="{58422933-EB3F-4673-A803-EFA4F7317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027" y="2388695"/>
            <a:ext cx="552744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s-CO" altLang="es-CO" dirty="0">
                <a:solidFill>
                  <a:schemeClr val="tx1">
                    <a:lumMod val="50000"/>
                    <a:lumOff val="50000"/>
                  </a:schemeClr>
                </a:solidFill>
                <a:cs typeface="Cordia New" panose="020B0304020202020204" pitchFamily="34" charset="-34"/>
              </a:rPr>
              <a:t>This is an example text. In this paragraph, resume the ideas. Remember that the slides are a visual support to make your presentation, for that reason they should be brief. You can help with flashy images, "a picture is worth a thousand words". </a:t>
            </a:r>
          </a:p>
        </p:txBody>
      </p:sp>
      <p:sp>
        <p:nvSpPr>
          <p:cNvPr id="7" name="Freeform 580">
            <a:extLst>
              <a:ext uri="{FF2B5EF4-FFF2-40B4-BE49-F238E27FC236}">
                <a16:creationId xmlns:a16="http://schemas.microsoft.com/office/drawing/2014/main" id="{1067F53B-61E4-42E3-88D3-20E11D9C889A}"/>
              </a:ext>
            </a:extLst>
          </p:cNvPr>
          <p:cNvSpPr>
            <a:spLocks/>
          </p:cNvSpPr>
          <p:nvPr/>
        </p:nvSpPr>
        <p:spPr bwMode="auto">
          <a:xfrm>
            <a:off x="1933095" y="4213675"/>
            <a:ext cx="633413" cy="635000"/>
          </a:xfrm>
          <a:custGeom>
            <a:avLst/>
            <a:gdLst>
              <a:gd name="T0" fmla="*/ 63 w 90"/>
              <a:gd name="T1" fmla="*/ 27 h 90"/>
              <a:gd name="T2" fmla="*/ 0 w 90"/>
              <a:gd name="T3" fmla="*/ 0 h 90"/>
              <a:gd name="T4" fmla="*/ 0 w 90"/>
              <a:gd name="T5" fmla="*/ 90 h 90"/>
              <a:gd name="T6" fmla="*/ 90 w 90"/>
              <a:gd name="T7" fmla="*/ 90 h 90"/>
              <a:gd name="T8" fmla="*/ 63 w 90"/>
              <a:gd name="T9" fmla="*/ 27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90">
                <a:moveTo>
                  <a:pt x="63" y="27"/>
                </a:moveTo>
                <a:cubicBezTo>
                  <a:pt x="47" y="10"/>
                  <a:pt x="25" y="0"/>
                  <a:pt x="0" y="0"/>
                </a:cubicBezTo>
                <a:cubicBezTo>
                  <a:pt x="0" y="90"/>
                  <a:pt x="0" y="90"/>
                  <a:pt x="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65"/>
                  <a:pt x="80" y="43"/>
                  <a:pt x="63" y="2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73B1A51-7F7F-4802-908D-3BE04A027C6A}"/>
              </a:ext>
            </a:extLst>
          </p:cNvPr>
          <p:cNvGrpSpPr/>
          <p:nvPr/>
        </p:nvGrpSpPr>
        <p:grpSpPr>
          <a:xfrm>
            <a:off x="1301270" y="4213675"/>
            <a:ext cx="1265238" cy="1270000"/>
            <a:chOff x="1429606" y="4186603"/>
            <a:chExt cx="1265238" cy="1270000"/>
          </a:xfrm>
        </p:grpSpPr>
        <p:sp>
          <p:nvSpPr>
            <p:cNvPr id="9" name="Freeform 579">
              <a:extLst>
                <a:ext uri="{FF2B5EF4-FFF2-40B4-BE49-F238E27FC236}">
                  <a16:creationId xmlns:a16="http://schemas.microsoft.com/office/drawing/2014/main" id="{81AA51EE-B539-47BB-9CE1-D54B61ABB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431" y="4821603"/>
              <a:ext cx="633413" cy="450850"/>
            </a:xfrm>
            <a:custGeom>
              <a:avLst/>
              <a:gdLst>
                <a:gd name="T0" fmla="*/ 0 w 90"/>
                <a:gd name="T1" fmla="*/ 0 h 64"/>
                <a:gd name="T2" fmla="*/ 63 w 90"/>
                <a:gd name="T3" fmla="*/ 64 h 64"/>
                <a:gd name="T4" fmla="*/ 90 w 90"/>
                <a:gd name="T5" fmla="*/ 0 h 64"/>
                <a:gd name="T6" fmla="*/ 0 w 90"/>
                <a:gd name="T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64">
                  <a:moveTo>
                    <a:pt x="0" y="0"/>
                  </a:moveTo>
                  <a:cubicBezTo>
                    <a:pt x="63" y="64"/>
                    <a:pt x="63" y="64"/>
                    <a:pt x="63" y="64"/>
                  </a:cubicBezTo>
                  <a:cubicBezTo>
                    <a:pt x="80" y="48"/>
                    <a:pt x="90" y="25"/>
                    <a:pt x="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  <p:sp>
          <p:nvSpPr>
            <p:cNvPr id="10" name="Freeform 581">
              <a:extLst>
                <a:ext uri="{FF2B5EF4-FFF2-40B4-BE49-F238E27FC236}">
                  <a16:creationId xmlns:a16="http://schemas.microsoft.com/office/drawing/2014/main" id="{00941E9A-5661-408E-8399-569E861BE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169" y="4821603"/>
              <a:ext cx="449263" cy="635000"/>
            </a:xfrm>
            <a:custGeom>
              <a:avLst/>
              <a:gdLst>
                <a:gd name="T0" fmla="*/ 64 w 64"/>
                <a:gd name="T1" fmla="*/ 52 h 90"/>
                <a:gd name="T2" fmla="*/ 64 w 64"/>
                <a:gd name="T3" fmla="*/ 0 h 90"/>
                <a:gd name="T4" fmla="*/ 64 w 64"/>
                <a:gd name="T5" fmla="*/ 0 h 90"/>
                <a:gd name="T6" fmla="*/ 0 w 64"/>
                <a:gd name="T7" fmla="*/ 64 h 90"/>
                <a:gd name="T8" fmla="*/ 64 w 64"/>
                <a:gd name="T9" fmla="*/ 90 h 90"/>
                <a:gd name="T10" fmla="*/ 64 w 64"/>
                <a:gd name="T11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90">
                  <a:moveTo>
                    <a:pt x="64" y="52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7" y="80"/>
                    <a:pt x="39" y="90"/>
                    <a:pt x="64" y="90"/>
                  </a:cubicBezTo>
                  <a:lnTo>
                    <a:pt x="64" y="5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  <p:sp>
          <p:nvSpPr>
            <p:cNvPr id="11" name="Freeform 582">
              <a:extLst>
                <a:ext uri="{FF2B5EF4-FFF2-40B4-BE49-F238E27FC236}">
                  <a16:creationId xmlns:a16="http://schemas.microsoft.com/office/drawing/2014/main" id="{15E3DDAD-CEB5-4FA3-9D4B-3FF4226AA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431" y="4821603"/>
              <a:ext cx="442913" cy="635000"/>
            </a:xfrm>
            <a:custGeom>
              <a:avLst/>
              <a:gdLst>
                <a:gd name="T0" fmla="*/ 0 w 63"/>
                <a:gd name="T1" fmla="*/ 0 h 90"/>
                <a:gd name="T2" fmla="*/ 0 w 63"/>
                <a:gd name="T3" fmla="*/ 0 h 90"/>
                <a:gd name="T4" fmla="*/ 0 w 63"/>
                <a:gd name="T5" fmla="*/ 90 h 90"/>
                <a:gd name="T6" fmla="*/ 0 w 63"/>
                <a:gd name="T7" fmla="*/ 90 h 90"/>
                <a:gd name="T8" fmla="*/ 63 w 63"/>
                <a:gd name="T9" fmla="*/ 64 h 90"/>
                <a:gd name="T10" fmla="*/ 0 w 63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5" y="90"/>
                    <a:pt x="47" y="80"/>
                    <a:pt x="63" y="6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  <p:sp>
          <p:nvSpPr>
            <p:cNvPr id="12" name="Freeform 583">
              <a:extLst>
                <a:ext uri="{FF2B5EF4-FFF2-40B4-BE49-F238E27FC236}">
                  <a16:creationId xmlns:a16="http://schemas.microsoft.com/office/drawing/2014/main" id="{31A78452-25D0-4FAD-9EB3-E54EA93FD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169" y="4186603"/>
              <a:ext cx="449263" cy="635000"/>
            </a:xfrm>
            <a:custGeom>
              <a:avLst/>
              <a:gdLst>
                <a:gd name="T0" fmla="*/ 64 w 64"/>
                <a:gd name="T1" fmla="*/ 90 h 90"/>
                <a:gd name="T2" fmla="*/ 64 w 64"/>
                <a:gd name="T3" fmla="*/ 0 h 90"/>
                <a:gd name="T4" fmla="*/ 0 w 64"/>
                <a:gd name="T5" fmla="*/ 27 h 90"/>
                <a:gd name="T6" fmla="*/ 27 w 64"/>
                <a:gd name="T7" fmla="*/ 54 h 90"/>
                <a:gd name="T8" fmla="*/ 64 w 64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0">
                  <a:moveTo>
                    <a:pt x="64" y="9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39" y="0"/>
                    <a:pt x="17" y="10"/>
                    <a:pt x="0" y="27"/>
                  </a:cubicBezTo>
                  <a:cubicBezTo>
                    <a:pt x="27" y="54"/>
                    <a:pt x="27" y="54"/>
                    <a:pt x="27" y="54"/>
                  </a:cubicBezTo>
                  <a:lnTo>
                    <a:pt x="64" y="9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  <p:sp>
          <p:nvSpPr>
            <p:cNvPr id="13" name="Freeform 584">
              <a:extLst>
                <a:ext uri="{FF2B5EF4-FFF2-40B4-BE49-F238E27FC236}">
                  <a16:creationId xmlns:a16="http://schemas.microsoft.com/office/drawing/2014/main" id="{12A115E9-5393-418E-ADC5-751493C57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9606" y="4821603"/>
              <a:ext cx="631825" cy="450850"/>
            </a:xfrm>
            <a:custGeom>
              <a:avLst/>
              <a:gdLst>
                <a:gd name="T0" fmla="*/ 26 w 90"/>
                <a:gd name="T1" fmla="*/ 64 h 64"/>
                <a:gd name="T2" fmla="*/ 53 w 90"/>
                <a:gd name="T3" fmla="*/ 37 h 64"/>
                <a:gd name="T4" fmla="*/ 90 w 90"/>
                <a:gd name="T5" fmla="*/ 0 h 64"/>
                <a:gd name="T6" fmla="*/ 0 w 90"/>
                <a:gd name="T7" fmla="*/ 0 h 64"/>
                <a:gd name="T8" fmla="*/ 26 w 90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4">
                  <a:moveTo>
                    <a:pt x="26" y="64"/>
                  </a:moveTo>
                  <a:cubicBezTo>
                    <a:pt x="53" y="37"/>
                    <a:pt x="53" y="37"/>
                    <a:pt x="53" y="37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10" y="48"/>
                    <a:pt x="26" y="6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  <p:sp>
          <p:nvSpPr>
            <p:cNvPr id="14" name="Freeform 585">
              <a:extLst>
                <a:ext uri="{FF2B5EF4-FFF2-40B4-BE49-F238E27FC236}">
                  <a16:creationId xmlns:a16="http://schemas.microsoft.com/office/drawing/2014/main" id="{82585A11-A2DB-4159-BE7F-9DC3BC78A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9606" y="4377103"/>
              <a:ext cx="631825" cy="444500"/>
            </a:xfrm>
            <a:custGeom>
              <a:avLst/>
              <a:gdLst>
                <a:gd name="T0" fmla="*/ 90 w 90"/>
                <a:gd name="T1" fmla="*/ 63 h 63"/>
                <a:gd name="T2" fmla="*/ 90 w 90"/>
                <a:gd name="T3" fmla="*/ 63 h 63"/>
                <a:gd name="T4" fmla="*/ 90 w 90"/>
                <a:gd name="T5" fmla="*/ 63 h 63"/>
                <a:gd name="T6" fmla="*/ 26 w 90"/>
                <a:gd name="T7" fmla="*/ 0 h 63"/>
                <a:gd name="T8" fmla="*/ 0 w 90"/>
                <a:gd name="T9" fmla="*/ 63 h 63"/>
                <a:gd name="T10" fmla="*/ 38 w 90"/>
                <a:gd name="T11" fmla="*/ 63 h 63"/>
                <a:gd name="T12" fmla="*/ 90 w 90"/>
                <a:gd name="T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3">
                  <a:moveTo>
                    <a:pt x="90" y="63"/>
                  </a:moveTo>
                  <a:cubicBezTo>
                    <a:pt x="90" y="63"/>
                    <a:pt x="90" y="63"/>
                    <a:pt x="90" y="63"/>
                  </a:cubicBezTo>
                  <a:cubicBezTo>
                    <a:pt x="90" y="63"/>
                    <a:pt x="90" y="63"/>
                    <a:pt x="90" y="6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0" y="16"/>
                    <a:pt x="0" y="38"/>
                    <a:pt x="0" y="63"/>
                  </a:cubicBezTo>
                  <a:cubicBezTo>
                    <a:pt x="38" y="63"/>
                    <a:pt x="38" y="63"/>
                    <a:pt x="38" y="63"/>
                  </a:cubicBezTo>
                  <a:lnTo>
                    <a:pt x="90" y="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</p:grpSp>
      <p:sp>
        <p:nvSpPr>
          <p:cNvPr id="15" name="Oval 586">
            <a:extLst>
              <a:ext uri="{FF2B5EF4-FFF2-40B4-BE49-F238E27FC236}">
                <a16:creationId xmlns:a16="http://schemas.microsoft.com/office/drawing/2014/main" id="{C2333669-6769-4468-8285-CCBFF251F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258" y="4369250"/>
            <a:ext cx="955675" cy="965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16" name="Rectangle 587">
            <a:extLst>
              <a:ext uri="{FF2B5EF4-FFF2-40B4-BE49-F238E27FC236}">
                <a16:creationId xmlns:a16="http://schemas.microsoft.com/office/drawing/2014/main" id="{5F4D6FF7-8822-4149-8572-9FE0F2A3C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886" y="4567986"/>
            <a:ext cx="7165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es-CO" altLang="es-CO" sz="3600" b="1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r>
            <a:r>
              <a:rPr lang="es-CO" altLang="es-CO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kumimoji="0" lang="es-CO" altLang="es-CO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s-CO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Freeform 603">
            <a:extLst>
              <a:ext uri="{FF2B5EF4-FFF2-40B4-BE49-F238E27FC236}">
                <a16:creationId xmlns:a16="http://schemas.microsoft.com/office/drawing/2014/main" id="{8E20D4D5-AC44-4847-B7E6-6B5F2395372D}"/>
              </a:ext>
            </a:extLst>
          </p:cNvPr>
          <p:cNvSpPr>
            <a:spLocks/>
          </p:cNvSpPr>
          <p:nvPr/>
        </p:nvSpPr>
        <p:spPr bwMode="auto">
          <a:xfrm>
            <a:off x="3712683" y="4213675"/>
            <a:ext cx="631825" cy="1085850"/>
          </a:xfrm>
          <a:custGeom>
            <a:avLst/>
            <a:gdLst>
              <a:gd name="T0" fmla="*/ 64 w 90"/>
              <a:gd name="T1" fmla="*/ 27 h 154"/>
              <a:gd name="T2" fmla="*/ 0 w 90"/>
              <a:gd name="T3" fmla="*/ 0 h 154"/>
              <a:gd name="T4" fmla="*/ 0 w 90"/>
              <a:gd name="T5" fmla="*/ 90 h 154"/>
              <a:gd name="T6" fmla="*/ 64 w 90"/>
              <a:gd name="T7" fmla="*/ 154 h 154"/>
              <a:gd name="T8" fmla="*/ 90 w 90"/>
              <a:gd name="T9" fmla="*/ 90 h 154"/>
              <a:gd name="T10" fmla="*/ 64 w 90"/>
              <a:gd name="T11" fmla="*/ 27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" h="154">
                <a:moveTo>
                  <a:pt x="64" y="27"/>
                </a:moveTo>
                <a:cubicBezTo>
                  <a:pt x="47" y="10"/>
                  <a:pt x="25" y="0"/>
                  <a:pt x="0" y="0"/>
                </a:cubicBezTo>
                <a:cubicBezTo>
                  <a:pt x="0" y="90"/>
                  <a:pt x="0" y="90"/>
                  <a:pt x="0" y="90"/>
                </a:cubicBezTo>
                <a:cubicBezTo>
                  <a:pt x="64" y="154"/>
                  <a:pt x="64" y="154"/>
                  <a:pt x="64" y="154"/>
                </a:cubicBezTo>
                <a:cubicBezTo>
                  <a:pt x="80" y="138"/>
                  <a:pt x="90" y="115"/>
                  <a:pt x="90" y="90"/>
                </a:cubicBezTo>
                <a:cubicBezTo>
                  <a:pt x="90" y="65"/>
                  <a:pt x="80" y="43"/>
                  <a:pt x="64" y="2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33C81B5-BBD3-4739-9C13-11C5D7162F24}"/>
              </a:ext>
            </a:extLst>
          </p:cNvPr>
          <p:cNvGrpSpPr/>
          <p:nvPr/>
        </p:nvGrpSpPr>
        <p:grpSpPr>
          <a:xfrm>
            <a:off x="3079270" y="4213675"/>
            <a:ext cx="1082676" cy="1270000"/>
            <a:chOff x="3207606" y="4186603"/>
            <a:chExt cx="1082676" cy="1270000"/>
          </a:xfrm>
        </p:grpSpPr>
        <p:sp>
          <p:nvSpPr>
            <p:cNvPr id="19" name="Freeform 604">
              <a:extLst>
                <a:ext uri="{FF2B5EF4-FFF2-40B4-BE49-F238E27FC236}">
                  <a16:creationId xmlns:a16="http://schemas.microsoft.com/office/drawing/2014/main" id="{42589008-9747-42D5-872A-5B2BD1069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106" y="4821603"/>
              <a:ext cx="442913" cy="635000"/>
            </a:xfrm>
            <a:custGeom>
              <a:avLst/>
              <a:gdLst>
                <a:gd name="T0" fmla="*/ 63 w 63"/>
                <a:gd name="T1" fmla="*/ 52 h 90"/>
                <a:gd name="T2" fmla="*/ 63 w 63"/>
                <a:gd name="T3" fmla="*/ 0 h 90"/>
                <a:gd name="T4" fmla="*/ 63 w 63"/>
                <a:gd name="T5" fmla="*/ 0 h 90"/>
                <a:gd name="T6" fmla="*/ 0 w 63"/>
                <a:gd name="T7" fmla="*/ 64 h 90"/>
                <a:gd name="T8" fmla="*/ 63 w 63"/>
                <a:gd name="T9" fmla="*/ 90 h 90"/>
                <a:gd name="T10" fmla="*/ 63 w 63"/>
                <a:gd name="T11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90">
                  <a:moveTo>
                    <a:pt x="63" y="52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6" y="80"/>
                    <a:pt x="38" y="90"/>
                    <a:pt x="63" y="90"/>
                  </a:cubicBezTo>
                  <a:lnTo>
                    <a:pt x="63" y="5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  <p:sp>
          <p:nvSpPr>
            <p:cNvPr id="20" name="Freeform 605">
              <a:extLst>
                <a:ext uri="{FF2B5EF4-FFF2-40B4-BE49-F238E27FC236}">
                  <a16:creationId xmlns:a16="http://schemas.microsoft.com/office/drawing/2014/main" id="{02332348-C77F-447D-B123-5DB7EB219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1019" y="4821603"/>
              <a:ext cx="449263" cy="635000"/>
            </a:xfrm>
            <a:custGeom>
              <a:avLst/>
              <a:gdLst>
                <a:gd name="T0" fmla="*/ 0 w 64"/>
                <a:gd name="T1" fmla="*/ 0 h 90"/>
                <a:gd name="T2" fmla="*/ 0 w 64"/>
                <a:gd name="T3" fmla="*/ 0 h 90"/>
                <a:gd name="T4" fmla="*/ 0 w 64"/>
                <a:gd name="T5" fmla="*/ 90 h 90"/>
                <a:gd name="T6" fmla="*/ 0 w 64"/>
                <a:gd name="T7" fmla="*/ 90 h 90"/>
                <a:gd name="T8" fmla="*/ 64 w 64"/>
                <a:gd name="T9" fmla="*/ 64 h 90"/>
                <a:gd name="T10" fmla="*/ 0 w 64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5" y="90"/>
                    <a:pt x="47" y="80"/>
                    <a:pt x="64" y="6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  <p:sp>
          <p:nvSpPr>
            <p:cNvPr id="21" name="Freeform 606">
              <a:extLst>
                <a:ext uri="{FF2B5EF4-FFF2-40B4-BE49-F238E27FC236}">
                  <a16:creationId xmlns:a16="http://schemas.microsoft.com/office/drawing/2014/main" id="{382CC887-B06F-4B3D-BD8C-EBA7C451D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106" y="4186603"/>
              <a:ext cx="442913" cy="635000"/>
            </a:xfrm>
            <a:custGeom>
              <a:avLst/>
              <a:gdLst>
                <a:gd name="T0" fmla="*/ 63 w 63"/>
                <a:gd name="T1" fmla="*/ 90 h 90"/>
                <a:gd name="T2" fmla="*/ 63 w 63"/>
                <a:gd name="T3" fmla="*/ 0 h 90"/>
                <a:gd name="T4" fmla="*/ 0 w 63"/>
                <a:gd name="T5" fmla="*/ 27 h 90"/>
                <a:gd name="T6" fmla="*/ 27 w 63"/>
                <a:gd name="T7" fmla="*/ 54 h 90"/>
                <a:gd name="T8" fmla="*/ 63 w 63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0">
                  <a:moveTo>
                    <a:pt x="63" y="9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38" y="0"/>
                    <a:pt x="16" y="10"/>
                    <a:pt x="0" y="27"/>
                  </a:cubicBezTo>
                  <a:cubicBezTo>
                    <a:pt x="27" y="54"/>
                    <a:pt x="27" y="54"/>
                    <a:pt x="27" y="54"/>
                  </a:cubicBezTo>
                  <a:lnTo>
                    <a:pt x="63" y="9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  <p:sp>
          <p:nvSpPr>
            <p:cNvPr id="22" name="Freeform 607">
              <a:extLst>
                <a:ext uri="{FF2B5EF4-FFF2-40B4-BE49-F238E27FC236}">
                  <a16:creationId xmlns:a16="http://schemas.microsoft.com/office/drawing/2014/main" id="{B7BF285A-B35C-46E9-93BE-03204D26E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606" y="4821603"/>
              <a:ext cx="633413" cy="450850"/>
            </a:xfrm>
            <a:custGeom>
              <a:avLst/>
              <a:gdLst>
                <a:gd name="T0" fmla="*/ 27 w 90"/>
                <a:gd name="T1" fmla="*/ 64 h 64"/>
                <a:gd name="T2" fmla="*/ 54 w 90"/>
                <a:gd name="T3" fmla="*/ 37 h 64"/>
                <a:gd name="T4" fmla="*/ 90 w 90"/>
                <a:gd name="T5" fmla="*/ 0 h 64"/>
                <a:gd name="T6" fmla="*/ 0 w 90"/>
                <a:gd name="T7" fmla="*/ 0 h 64"/>
                <a:gd name="T8" fmla="*/ 27 w 90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4">
                  <a:moveTo>
                    <a:pt x="27" y="64"/>
                  </a:moveTo>
                  <a:cubicBezTo>
                    <a:pt x="54" y="37"/>
                    <a:pt x="54" y="37"/>
                    <a:pt x="54" y="37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10" y="48"/>
                    <a:pt x="27" y="6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  <p:sp>
          <p:nvSpPr>
            <p:cNvPr id="23" name="Freeform 608">
              <a:extLst>
                <a:ext uri="{FF2B5EF4-FFF2-40B4-BE49-F238E27FC236}">
                  <a16:creationId xmlns:a16="http://schemas.microsoft.com/office/drawing/2014/main" id="{36601C17-5FB9-45AA-9308-6E424BC36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606" y="4377103"/>
              <a:ext cx="633413" cy="444500"/>
            </a:xfrm>
            <a:custGeom>
              <a:avLst/>
              <a:gdLst>
                <a:gd name="T0" fmla="*/ 90 w 90"/>
                <a:gd name="T1" fmla="*/ 63 h 63"/>
                <a:gd name="T2" fmla="*/ 90 w 90"/>
                <a:gd name="T3" fmla="*/ 63 h 63"/>
                <a:gd name="T4" fmla="*/ 90 w 90"/>
                <a:gd name="T5" fmla="*/ 63 h 63"/>
                <a:gd name="T6" fmla="*/ 27 w 90"/>
                <a:gd name="T7" fmla="*/ 0 h 63"/>
                <a:gd name="T8" fmla="*/ 0 w 90"/>
                <a:gd name="T9" fmla="*/ 63 h 63"/>
                <a:gd name="T10" fmla="*/ 38 w 90"/>
                <a:gd name="T11" fmla="*/ 63 h 63"/>
                <a:gd name="T12" fmla="*/ 90 w 90"/>
                <a:gd name="T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3">
                  <a:moveTo>
                    <a:pt x="90" y="63"/>
                  </a:moveTo>
                  <a:cubicBezTo>
                    <a:pt x="90" y="63"/>
                    <a:pt x="90" y="63"/>
                    <a:pt x="90" y="63"/>
                  </a:cubicBezTo>
                  <a:cubicBezTo>
                    <a:pt x="90" y="63"/>
                    <a:pt x="90" y="63"/>
                    <a:pt x="90" y="6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0" y="16"/>
                    <a:pt x="0" y="38"/>
                    <a:pt x="0" y="63"/>
                  </a:cubicBezTo>
                  <a:cubicBezTo>
                    <a:pt x="38" y="63"/>
                    <a:pt x="38" y="63"/>
                    <a:pt x="38" y="63"/>
                  </a:cubicBezTo>
                  <a:lnTo>
                    <a:pt x="90" y="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</p:grpSp>
      <p:sp>
        <p:nvSpPr>
          <p:cNvPr id="24" name="Oval 609">
            <a:extLst>
              <a:ext uri="{FF2B5EF4-FFF2-40B4-BE49-F238E27FC236}">
                <a16:creationId xmlns:a16="http://schemas.microsoft.com/office/drawing/2014/main" id="{08B5897B-8F38-471C-B665-0E71BB30F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4845" y="4369250"/>
            <a:ext cx="962025" cy="965200"/>
          </a:xfrm>
          <a:prstGeom prst="ellipse">
            <a:avLst/>
          </a:prstGeom>
          <a:solidFill>
            <a:srgbClr val="F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25" name="Rectangle 610">
            <a:extLst>
              <a:ext uri="{FF2B5EF4-FFF2-40B4-BE49-F238E27FC236}">
                <a16:creationId xmlns:a16="http://schemas.microsoft.com/office/drawing/2014/main" id="{16F6DEF5-84B5-4E26-B449-B9BC7EC4A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483" y="4588325"/>
            <a:ext cx="7165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3600" b="1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37</a:t>
            </a:r>
            <a:r>
              <a:rPr lang="es-CO" altLang="es-CO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s-CO" altLang="es-CO" b="1" dirty="0">
              <a:solidFill>
                <a:srgbClr val="5959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Freeform 627">
            <a:extLst>
              <a:ext uri="{FF2B5EF4-FFF2-40B4-BE49-F238E27FC236}">
                <a16:creationId xmlns:a16="http://schemas.microsoft.com/office/drawing/2014/main" id="{73D1BA25-4D07-420A-B9F4-557B2BEFEC9F}"/>
              </a:ext>
            </a:extLst>
          </p:cNvPr>
          <p:cNvSpPr>
            <a:spLocks/>
          </p:cNvSpPr>
          <p:nvPr/>
        </p:nvSpPr>
        <p:spPr bwMode="auto">
          <a:xfrm>
            <a:off x="5490683" y="4235900"/>
            <a:ext cx="633413" cy="1268413"/>
          </a:xfrm>
          <a:custGeom>
            <a:avLst/>
            <a:gdLst>
              <a:gd name="T0" fmla="*/ 63 w 90"/>
              <a:gd name="T1" fmla="*/ 27 h 180"/>
              <a:gd name="T2" fmla="*/ 0 w 90"/>
              <a:gd name="T3" fmla="*/ 0 h 180"/>
              <a:gd name="T4" fmla="*/ 0 w 90"/>
              <a:gd name="T5" fmla="*/ 90 h 180"/>
              <a:gd name="T6" fmla="*/ 0 w 90"/>
              <a:gd name="T7" fmla="*/ 180 h 180"/>
              <a:gd name="T8" fmla="*/ 63 w 90"/>
              <a:gd name="T9" fmla="*/ 154 h 180"/>
              <a:gd name="T10" fmla="*/ 90 w 90"/>
              <a:gd name="T11" fmla="*/ 90 h 180"/>
              <a:gd name="T12" fmla="*/ 63 w 90"/>
              <a:gd name="T13" fmla="*/ 27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0" h="180">
                <a:moveTo>
                  <a:pt x="63" y="27"/>
                </a:moveTo>
                <a:cubicBezTo>
                  <a:pt x="47" y="10"/>
                  <a:pt x="25" y="0"/>
                  <a:pt x="0" y="0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180"/>
                  <a:pt x="0" y="180"/>
                  <a:pt x="0" y="180"/>
                </a:cubicBezTo>
                <a:cubicBezTo>
                  <a:pt x="25" y="180"/>
                  <a:pt x="47" y="170"/>
                  <a:pt x="63" y="154"/>
                </a:cubicBezTo>
                <a:cubicBezTo>
                  <a:pt x="80" y="138"/>
                  <a:pt x="90" y="115"/>
                  <a:pt x="90" y="90"/>
                </a:cubicBezTo>
                <a:cubicBezTo>
                  <a:pt x="90" y="65"/>
                  <a:pt x="80" y="43"/>
                  <a:pt x="63" y="2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43D87A84-AFE1-43C6-B762-41E639B049F5}"/>
              </a:ext>
            </a:extLst>
          </p:cNvPr>
          <p:cNvGrpSpPr/>
          <p:nvPr/>
        </p:nvGrpSpPr>
        <p:grpSpPr>
          <a:xfrm>
            <a:off x="4858858" y="4235900"/>
            <a:ext cx="631825" cy="1264770"/>
            <a:chOff x="4987194" y="4208828"/>
            <a:chExt cx="631825" cy="1264770"/>
          </a:xfrm>
        </p:grpSpPr>
        <p:sp>
          <p:nvSpPr>
            <p:cNvPr id="28" name="Freeform 626">
              <a:extLst>
                <a:ext uri="{FF2B5EF4-FFF2-40B4-BE49-F238E27FC236}">
                  <a16:creationId xmlns:a16="http://schemas.microsoft.com/office/drawing/2014/main" id="{A52434B1-8C4F-47E1-870D-732A8F7D4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6113" y="4838598"/>
              <a:ext cx="449263" cy="635000"/>
            </a:xfrm>
            <a:custGeom>
              <a:avLst/>
              <a:gdLst>
                <a:gd name="T0" fmla="*/ 64 w 64"/>
                <a:gd name="T1" fmla="*/ 52 h 90"/>
                <a:gd name="T2" fmla="*/ 64 w 64"/>
                <a:gd name="T3" fmla="*/ 0 h 90"/>
                <a:gd name="T4" fmla="*/ 64 w 64"/>
                <a:gd name="T5" fmla="*/ 0 h 90"/>
                <a:gd name="T6" fmla="*/ 0 w 64"/>
                <a:gd name="T7" fmla="*/ 64 h 90"/>
                <a:gd name="T8" fmla="*/ 64 w 64"/>
                <a:gd name="T9" fmla="*/ 90 h 90"/>
                <a:gd name="T10" fmla="*/ 64 w 64"/>
                <a:gd name="T11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90">
                  <a:moveTo>
                    <a:pt x="64" y="52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6" y="80"/>
                    <a:pt x="39" y="90"/>
                    <a:pt x="64" y="90"/>
                  </a:cubicBezTo>
                  <a:lnTo>
                    <a:pt x="64" y="5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  <p:sp>
          <p:nvSpPr>
            <p:cNvPr id="29" name="Freeform 628">
              <a:extLst>
                <a:ext uri="{FF2B5EF4-FFF2-40B4-BE49-F238E27FC236}">
                  <a16:creationId xmlns:a16="http://schemas.microsoft.com/office/drawing/2014/main" id="{690E4589-28D6-4666-A135-E6C799DE7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756" y="4208828"/>
              <a:ext cx="449263" cy="633413"/>
            </a:xfrm>
            <a:custGeom>
              <a:avLst/>
              <a:gdLst>
                <a:gd name="T0" fmla="*/ 64 w 64"/>
                <a:gd name="T1" fmla="*/ 90 h 90"/>
                <a:gd name="T2" fmla="*/ 64 w 64"/>
                <a:gd name="T3" fmla="*/ 0 h 90"/>
                <a:gd name="T4" fmla="*/ 0 w 64"/>
                <a:gd name="T5" fmla="*/ 27 h 90"/>
                <a:gd name="T6" fmla="*/ 27 w 64"/>
                <a:gd name="T7" fmla="*/ 54 h 90"/>
                <a:gd name="T8" fmla="*/ 64 w 64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0">
                  <a:moveTo>
                    <a:pt x="64" y="9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39" y="0"/>
                    <a:pt x="16" y="10"/>
                    <a:pt x="0" y="27"/>
                  </a:cubicBezTo>
                  <a:cubicBezTo>
                    <a:pt x="27" y="54"/>
                    <a:pt x="27" y="54"/>
                    <a:pt x="27" y="54"/>
                  </a:cubicBezTo>
                  <a:lnTo>
                    <a:pt x="64" y="9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  <p:sp>
          <p:nvSpPr>
            <p:cNvPr id="30" name="Freeform 629">
              <a:extLst>
                <a:ext uri="{FF2B5EF4-FFF2-40B4-BE49-F238E27FC236}">
                  <a16:creationId xmlns:a16="http://schemas.microsoft.com/office/drawing/2014/main" id="{C33F40D8-C360-4BB1-9260-B8D451EC9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194" y="4842241"/>
              <a:ext cx="631825" cy="450850"/>
            </a:xfrm>
            <a:custGeom>
              <a:avLst/>
              <a:gdLst>
                <a:gd name="T0" fmla="*/ 26 w 90"/>
                <a:gd name="T1" fmla="*/ 64 h 64"/>
                <a:gd name="T2" fmla="*/ 53 w 90"/>
                <a:gd name="T3" fmla="*/ 37 h 64"/>
                <a:gd name="T4" fmla="*/ 90 w 90"/>
                <a:gd name="T5" fmla="*/ 0 h 64"/>
                <a:gd name="T6" fmla="*/ 0 w 90"/>
                <a:gd name="T7" fmla="*/ 0 h 64"/>
                <a:gd name="T8" fmla="*/ 26 w 90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4">
                  <a:moveTo>
                    <a:pt x="26" y="64"/>
                  </a:moveTo>
                  <a:cubicBezTo>
                    <a:pt x="53" y="37"/>
                    <a:pt x="53" y="37"/>
                    <a:pt x="53" y="37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10" y="48"/>
                    <a:pt x="26" y="6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  <p:sp>
          <p:nvSpPr>
            <p:cNvPr id="31" name="Freeform 630">
              <a:extLst>
                <a:ext uri="{FF2B5EF4-FFF2-40B4-BE49-F238E27FC236}">
                  <a16:creationId xmlns:a16="http://schemas.microsoft.com/office/drawing/2014/main" id="{AD157069-1BE9-451D-8FFC-7E2BBF2CB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194" y="4399328"/>
              <a:ext cx="631825" cy="442913"/>
            </a:xfrm>
            <a:custGeom>
              <a:avLst/>
              <a:gdLst>
                <a:gd name="T0" fmla="*/ 90 w 90"/>
                <a:gd name="T1" fmla="*/ 63 h 63"/>
                <a:gd name="T2" fmla="*/ 90 w 90"/>
                <a:gd name="T3" fmla="*/ 63 h 63"/>
                <a:gd name="T4" fmla="*/ 90 w 90"/>
                <a:gd name="T5" fmla="*/ 63 h 63"/>
                <a:gd name="T6" fmla="*/ 26 w 90"/>
                <a:gd name="T7" fmla="*/ 0 h 63"/>
                <a:gd name="T8" fmla="*/ 0 w 90"/>
                <a:gd name="T9" fmla="*/ 63 h 63"/>
                <a:gd name="T10" fmla="*/ 38 w 90"/>
                <a:gd name="T11" fmla="*/ 63 h 63"/>
                <a:gd name="T12" fmla="*/ 90 w 90"/>
                <a:gd name="T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3">
                  <a:moveTo>
                    <a:pt x="90" y="63"/>
                  </a:moveTo>
                  <a:cubicBezTo>
                    <a:pt x="90" y="63"/>
                    <a:pt x="90" y="63"/>
                    <a:pt x="90" y="63"/>
                  </a:cubicBezTo>
                  <a:cubicBezTo>
                    <a:pt x="90" y="63"/>
                    <a:pt x="90" y="63"/>
                    <a:pt x="90" y="6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0" y="16"/>
                    <a:pt x="0" y="38"/>
                    <a:pt x="0" y="63"/>
                  </a:cubicBezTo>
                  <a:cubicBezTo>
                    <a:pt x="38" y="63"/>
                    <a:pt x="38" y="63"/>
                    <a:pt x="38" y="63"/>
                  </a:cubicBezTo>
                  <a:lnTo>
                    <a:pt x="90" y="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</p:grpSp>
      <p:sp>
        <p:nvSpPr>
          <p:cNvPr id="32" name="Oval 631">
            <a:extLst>
              <a:ext uri="{FF2B5EF4-FFF2-40B4-BE49-F238E27FC236}">
                <a16:creationId xmlns:a16="http://schemas.microsoft.com/office/drawing/2014/main" id="{CE60BA94-3708-41D4-AF4B-9E461B53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2845" y="4369250"/>
            <a:ext cx="963613" cy="965200"/>
          </a:xfrm>
          <a:prstGeom prst="ellipse">
            <a:avLst/>
          </a:prstGeom>
          <a:solidFill>
            <a:srgbClr val="F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33" name="Rectangle 632">
            <a:extLst>
              <a:ext uri="{FF2B5EF4-FFF2-40B4-BE49-F238E27FC236}">
                <a16:creationId xmlns:a16="http://schemas.microsoft.com/office/drawing/2014/main" id="{D408ECD6-711C-4B9E-9F75-5C78AC413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483" y="4588325"/>
            <a:ext cx="7341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3600" b="1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</a:t>
            </a:r>
            <a:r>
              <a:rPr lang="es-CO" altLang="es-CO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112748A-6029-4B00-B50A-211581A77137}"/>
              </a:ext>
            </a:extLst>
          </p:cNvPr>
          <p:cNvSpPr txBox="1"/>
          <p:nvPr/>
        </p:nvSpPr>
        <p:spPr>
          <a:xfrm>
            <a:off x="1033776" y="5597677"/>
            <a:ext cx="1798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</a:rPr>
              <a:t>Lorem ipsum dolor sit amet, consectetur.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84956D9-E975-455D-886E-4CC16F97014C}"/>
              </a:ext>
            </a:extLst>
          </p:cNvPr>
          <p:cNvSpPr txBox="1"/>
          <p:nvPr/>
        </p:nvSpPr>
        <p:spPr>
          <a:xfrm>
            <a:off x="2779232" y="5597677"/>
            <a:ext cx="1798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</a:rPr>
              <a:t>Lorem ipsum dolor sit amet, consectetur.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B5EE2AF-9FB4-4493-8204-6ABCCEF157F8}"/>
              </a:ext>
            </a:extLst>
          </p:cNvPr>
          <p:cNvSpPr txBox="1"/>
          <p:nvPr/>
        </p:nvSpPr>
        <p:spPr>
          <a:xfrm>
            <a:off x="4542097" y="5597677"/>
            <a:ext cx="1798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</a:rPr>
              <a:t>Lorem ipsum dolor sit amet, consectetur.</a:t>
            </a: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36FEBE7A-9BFD-44A6-A3C5-7D766FBD8461}"/>
              </a:ext>
            </a:extLst>
          </p:cNvPr>
          <p:cNvSpPr>
            <a:spLocks noEditPoints="1"/>
          </p:cNvSpPr>
          <p:nvPr/>
        </p:nvSpPr>
        <p:spPr bwMode="auto">
          <a:xfrm>
            <a:off x="1237497" y="686004"/>
            <a:ext cx="430949" cy="619072"/>
          </a:xfrm>
          <a:custGeom>
            <a:avLst/>
            <a:gdLst>
              <a:gd name="T0" fmla="*/ 137 w 473"/>
              <a:gd name="T1" fmla="*/ 105 h 680"/>
              <a:gd name="T2" fmla="*/ 326 w 473"/>
              <a:gd name="T3" fmla="*/ 96 h 680"/>
              <a:gd name="T4" fmla="*/ 336 w 473"/>
              <a:gd name="T5" fmla="*/ 134 h 680"/>
              <a:gd name="T6" fmla="*/ 146 w 473"/>
              <a:gd name="T7" fmla="*/ 144 h 680"/>
              <a:gd name="T8" fmla="*/ 292 w 473"/>
              <a:gd name="T9" fmla="*/ 51 h 680"/>
              <a:gd name="T10" fmla="*/ 181 w 473"/>
              <a:gd name="T11" fmla="*/ 51 h 680"/>
              <a:gd name="T12" fmla="*/ 473 w 473"/>
              <a:gd name="T13" fmla="*/ 166 h 680"/>
              <a:gd name="T14" fmla="*/ 413 w 473"/>
              <a:gd name="T15" fmla="*/ 680 h 680"/>
              <a:gd name="T16" fmla="*/ 0 w 473"/>
              <a:gd name="T17" fmla="*/ 620 h 680"/>
              <a:gd name="T18" fmla="*/ 60 w 473"/>
              <a:gd name="T19" fmla="*/ 105 h 680"/>
              <a:gd name="T20" fmla="*/ 92 w 473"/>
              <a:gd name="T21" fmla="*/ 105 h 680"/>
              <a:gd name="T22" fmla="*/ 146 w 473"/>
              <a:gd name="T23" fmla="*/ 189 h 680"/>
              <a:gd name="T24" fmla="*/ 381 w 473"/>
              <a:gd name="T25" fmla="*/ 134 h 680"/>
              <a:gd name="T26" fmla="*/ 381 w 473"/>
              <a:gd name="T27" fmla="*/ 105 h 680"/>
              <a:gd name="T28" fmla="*/ 473 w 473"/>
              <a:gd name="T29" fmla="*/ 166 h 680"/>
              <a:gd name="T30" fmla="*/ 130 w 473"/>
              <a:gd name="T31" fmla="*/ 437 h 680"/>
              <a:gd name="T32" fmla="*/ 97 w 473"/>
              <a:gd name="T33" fmla="*/ 463 h 680"/>
              <a:gd name="T34" fmla="*/ 70 w 473"/>
              <a:gd name="T35" fmla="*/ 498 h 680"/>
              <a:gd name="T36" fmla="*/ 114 w 473"/>
              <a:gd name="T37" fmla="*/ 528 h 680"/>
              <a:gd name="T38" fmla="*/ 133 w 473"/>
              <a:gd name="T39" fmla="*/ 517 h 680"/>
              <a:gd name="T40" fmla="*/ 161 w 473"/>
              <a:gd name="T41" fmla="*/ 430 h 680"/>
              <a:gd name="T42" fmla="*/ 130 w 473"/>
              <a:gd name="T43" fmla="*/ 275 h 680"/>
              <a:gd name="T44" fmla="*/ 97 w 473"/>
              <a:gd name="T45" fmla="*/ 301 h 680"/>
              <a:gd name="T46" fmla="*/ 70 w 473"/>
              <a:gd name="T47" fmla="*/ 336 h 680"/>
              <a:gd name="T48" fmla="*/ 114 w 473"/>
              <a:gd name="T49" fmla="*/ 366 h 680"/>
              <a:gd name="T50" fmla="*/ 133 w 473"/>
              <a:gd name="T51" fmla="*/ 355 h 680"/>
              <a:gd name="T52" fmla="*/ 161 w 473"/>
              <a:gd name="T53" fmla="*/ 268 h 680"/>
              <a:gd name="T54" fmla="*/ 371 w 473"/>
              <a:gd name="T55" fmla="*/ 483 h 680"/>
              <a:gd name="T56" fmla="*/ 202 w 473"/>
              <a:gd name="T57" fmla="*/ 505 h 680"/>
              <a:gd name="T58" fmla="*/ 371 w 473"/>
              <a:gd name="T59" fmla="*/ 528 h 680"/>
              <a:gd name="T60" fmla="*/ 394 w 473"/>
              <a:gd name="T61" fmla="*/ 343 h 680"/>
              <a:gd name="T62" fmla="*/ 224 w 473"/>
              <a:gd name="T63" fmla="*/ 321 h 680"/>
              <a:gd name="T64" fmla="*/ 224 w 473"/>
              <a:gd name="T65" fmla="*/ 366 h 680"/>
              <a:gd name="T66" fmla="*/ 394 w 473"/>
              <a:gd name="T67" fmla="*/ 343 h 680"/>
              <a:gd name="T68" fmla="*/ 394 w 473"/>
              <a:gd name="T69" fmla="*/ 343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73" h="680">
                <a:moveTo>
                  <a:pt x="137" y="134"/>
                </a:moveTo>
                <a:cubicBezTo>
                  <a:pt x="137" y="105"/>
                  <a:pt x="137" y="105"/>
                  <a:pt x="137" y="105"/>
                </a:cubicBezTo>
                <a:cubicBezTo>
                  <a:pt x="137" y="100"/>
                  <a:pt x="141" y="96"/>
                  <a:pt x="146" y="96"/>
                </a:cubicBezTo>
                <a:cubicBezTo>
                  <a:pt x="326" y="96"/>
                  <a:pt x="326" y="96"/>
                  <a:pt x="326" y="96"/>
                </a:cubicBezTo>
                <a:cubicBezTo>
                  <a:pt x="332" y="96"/>
                  <a:pt x="336" y="100"/>
                  <a:pt x="336" y="105"/>
                </a:cubicBezTo>
                <a:cubicBezTo>
                  <a:pt x="336" y="134"/>
                  <a:pt x="336" y="134"/>
                  <a:pt x="336" y="134"/>
                </a:cubicBezTo>
                <a:cubicBezTo>
                  <a:pt x="336" y="140"/>
                  <a:pt x="332" y="144"/>
                  <a:pt x="326" y="144"/>
                </a:cubicBezTo>
                <a:cubicBezTo>
                  <a:pt x="146" y="144"/>
                  <a:pt x="146" y="144"/>
                  <a:pt x="146" y="144"/>
                </a:cubicBezTo>
                <a:cubicBezTo>
                  <a:pt x="141" y="144"/>
                  <a:pt x="137" y="140"/>
                  <a:pt x="137" y="134"/>
                </a:cubicBezTo>
                <a:close/>
                <a:moveTo>
                  <a:pt x="292" y="51"/>
                </a:moveTo>
                <a:cubicBezTo>
                  <a:pt x="289" y="22"/>
                  <a:pt x="265" y="0"/>
                  <a:pt x="236" y="0"/>
                </a:cubicBezTo>
                <a:cubicBezTo>
                  <a:pt x="207" y="0"/>
                  <a:pt x="183" y="22"/>
                  <a:pt x="181" y="51"/>
                </a:cubicBezTo>
                <a:lnTo>
                  <a:pt x="292" y="51"/>
                </a:lnTo>
                <a:close/>
                <a:moveTo>
                  <a:pt x="473" y="166"/>
                </a:moveTo>
                <a:cubicBezTo>
                  <a:pt x="473" y="620"/>
                  <a:pt x="473" y="620"/>
                  <a:pt x="473" y="620"/>
                </a:cubicBezTo>
                <a:cubicBezTo>
                  <a:pt x="473" y="653"/>
                  <a:pt x="446" y="680"/>
                  <a:pt x="413" y="680"/>
                </a:cubicBezTo>
                <a:cubicBezTo>
                  <a:pt x="60" y="680"/>
                  <a:pt x="60" y="680"/>
                  <a:pt x="60" y="680"/>
                </a:cubicBezTo>
                <a:cubicBezTo>
                  <a:pt x="27" y="680"/>
                  <a:pt x="0" y="653"/>
                  <a:pt x="0" y="620"/>
                </a:cubicBezTo>
                <a:cubicBezTo>
                  <a:pt x="0" y="166"/>
                  <a:pt x="0" y="166"/>
                  <a:pt x="0" y="166"/>
                </a:cubicBezTo>
                <a:cubicBezTo>
                  <a:pt x="0" y="132"/>
                  <a:pt x="27" y="105"/>
                  <a:pt x="60" y="105"/>
                </a:cubicBezTo>
                <a:cubicBezTo>
                  <a:pt x="92" y="105"/>
                  <a:pt x="92" y="105"/>
                  <a:pt x="92" y="105"/>
                </a:cubicBezTo>
                <a:cubicBezTo>
                  <a:pt x="92" y="105"/>
                  <a:pt x="92" y="105"/>
                  <a:pt x="92" y="105"/>
                </a:cubicBezTo>
                <a:cubicBezTo>
                  <a:pt x="92" y="134"/>
                  <a:pt x="92" y="134"/>
                  <a:pt x="92" y="134"/>
                </a:cubicBezTo>
                <a:cubicBezTo>
                  <a:pt x="92" y="164"/>
                  <a:pt x="116" y="189"/>
                  <a:pt x="146" y="189"/>
                </a:cubicBezTo>
                <a:cubicBezTo>
                  <a:pt x="326" y="189"/>
                  <a:pt x="326" y="189"/>
                  <a:pt x="326" y="189"/>
                </a:cubicBezTo>
                <a:cubicBezTo>
                  <a:pt x="357" y="189"/>
                  <a:pt x="381" y="164"/>
                  <a:pt x="381" y="134"/>
                </a:cubicBezTo>
                <a:cubicBezTo>
                  <a:pt x="381" y="105"/>
                  <a:pt x="381" y="105"/>
                  <a:pt x="381" y="105"/>
                </a:cubicBezTo>
                <a:cubicBezTo>
                  <a:pt x="381" y="105"/>
                  <a:pt x="381" y="105"/>
                  <a:pt x="381" y="105"/>
                </a:cubicBezTo>
                <a:cubicBezTo>
                  <a:pt x="413" y="105"/>
                  <a:pt x="413" y="105"/>
                  <a:pt x="413" y="105"/>
                </a:cubicBezTo>
                <a:cubicBezTo>
                  <a:pt x="446" y="105"/>
                  <a:pt x="473" y="132"/>
                  <a:pt x="473" y="166"/>
                </a:cubicBezTo>
                <a:close/>
                <a:moveTo>
                  <a:pt x="161" y="430"/>
                </a:moveTo>
                <a:cubicBezTo>
                  <a:pt x="150" y="423"/>
                  <a:pt x="136" y="427"/>
                  <a:pt x="130" y="437"/>
                </a:cubicBezTo>
                <a:cubicBezTo>
                  <a:pt x="108" y="472"/>
                  <a:pt x="108" y="472"/>
                  <a:pt x="108" y="472"/>
                </a:cubicBezTo>
                <a:cubicBezTo>
                  <a:pt x="97" y="463"/>
                  <a:pt x="97" y="463"/>
                  <a:pt x="97" y="463"/>
                </a:cubicBezTo>
                <a:cubicBezTo>
                  <a:pt x="88" y="455"/>
                  <a:pt x="74" y="457"/>
                  <a:pt x="66" y="467"/>
                </a:cubicBezTo>
                <a:cubicBezTo>
                  <a:pt x="58" y="477"/>
                  <a:pt x="60" y="491"/>
                  <a:pt x="70" y="498"/>
                </a:cubicBezTo>
                <a:cubicBezTo>
                  <a:pt x="100" y="523"/>
                  <a:pt x="100" y="523"/>
                  <a:pt x="100" y="523"/>
                </a:cubicBezTo>
                <a:cubicBezTo>
                  <a:pt x="104" y="526"/>
                  <a:pt x="109" y="528"/>
                  <a:pt x="114" y="528"/>
                </a:cubicBezTo>
                <a:cubicBezTo>
                  <a:pt x="116" y="528"/>
                  <a:pt x="117" y="527"/>
                  <a:pt x="118" y="527"/>
                </a:cubicBezTo>
                <a:cubicBezTo>
                  <a:pt x="125" y="526"/>
                  <a:pt x="130" y="522"/>
                  <a:pt x="133" y="517"/>
                </a:cubicBezTo>
                <a:cubicBezTo>
                  <a:pt x="168" y="461"/>
                  <a:pt x="168" y="461"/>
                  <a:pt x="168" y="461"/>
                </a:cubicBezTo>
                <a:cubicBezTo>
                  <a:pt x="175" y="450"/>
                  <a:pt x="171" y="436"/>
                  <a:pt x="161" y="430"/>
                </a:cubicBezTo>
                <a:close/>
                <a:moveTo>
                  <a:pt x="161" y="268"/>
                </a:moveTo>
                <a:cubicBezTo>
                  <a:pt x="150" y="261"/>
                  <a:pt x="136" y="265"/>
                  <a:pt x="130" y="275"/>
                </a:cubicBezTo>
                <a:cubicBezTo>
                  <a:pt x="108" y="310"/>
                  <a:pt x="108" y="310"/>
                  <a:pt x="108" y="310"/>
                </a:cubicBezTo>
                <a:cubicBezTo>
                  <a:pt x="97" y="301"/>
                  <a:pt x="97" y="301"/>
                  <a:pt x="97" y="301"/>
                </a:cubicBezTo>
                <a:cubicBezTo>
                  <a:pt x="88" y="293"/>
                  <a:pt x="74" y="295"/>
                  <a:pt x="66" y="305"/>
                </a:cubicBezTo>
                <a:cubicBezTo>
                  <a:pt x="58" y="315"/>
                  <a:pt x="60" y="329"/>
                  <a:pt x="70" y="336"/>
                </a:cubicBezTo>
                <a:cubicBezTo>
                  <a:pt x="100" y="361"/>
                  <a:pt x="100" y="361"/>
                  <a:pt x="100" y="361"/>
                </a:cubicBezTo>
                <a:cubicBezTo>
                  <a:pt x="104" y="364"/>
                  <a:pt x="109" y="366"/>
                  <a:pt x="114" y="366"/>
                </a:cubicBezTo>
                <a:cubicBezTo>
                  <a:pt x="116" y="366"/>
                  <a:pt x="117" y="365"/>
                  <a:pt x="118" y="365"/>
                </a:cubicBezTo>
                <a:cubicBezTo>
                  <a:pt x="125" y="364"/>
                  <a:pt x="130" y="360"/>
                  <a:pt x="133" y="355"/>
                </a:cubicBezTo>
                <a:cubicBezTo>
                  <a:pt x="168" y="299"/>
                  <a:pt x="168" y="299"/>
                  <a:pt x="168" y="299"/>
                </a:cubicBezTo>
                <a:cubicBezTo>
                  <a:pt x="175" y="288"/>
                  <a:pt x="171" y="274"/>
                  <a:pt x="161" y="268"/>
                </a:cubicBezTo>
                <a:close/>
                <a:moveTo>
                  <a:pt x="394" y="505"/>
                </a:moveTo>
                <a:cubicBezTo>
                  <a:pt x="394" y="493"/>
                  <a:pt x="384" y="483"/>
                  <a:pt x="371" y="483"/>
                </a:cubicBezTo>
                <a:cubicBezTo>
                  <a:pt x="224" y="483"/>
                  <a:pt x="224" y="483"/>
                  <a:pt x="224" y="483"/>
                </a:cubicBezTo>
                <a:cubicBezTo>
                  <a:pt x="212" y="483"/>
                  <a:pt x="202" y="493"/>
                  <a:pt x="202" y="505"/>
                </a:cubicBezTo>
                <a:cubicBezTo>
                  <a:pt x="202" y="517"/>
                  <a:pt x="212" y="528"/>
                  <a:pt x="224" y="528"/>
                </a:cubicBezTo>
                <a:cubicBezTo>
                  <a:pt x="371" y="528"/>
                  <a:pt x="371" y="528"/>
                  <a:pt x="371" y="528"/>
                </a:cubicBezTo>
                <a:cubicBezTo>
                  <a:pt x="384" y="528"/>
                  <a:pt x="394" y="517"/>
                  <a:pt x="394" y="505"/>
                </a:cubicBezTo>
                <a:close/>
                <a:moveTo>
                  <a:pt x="394" y="343"/>
                </a:moveTo>
                <a:cubicBezTo>
                  <a:pt x="394" y="331"/>
                  <a:pt x="384" y="321"/>
                  <a:pt x="371" y="321"/>
                </a:cubicBezTo>
                <a:cubicBezTo>
                  <a:pt x="224" y="321"/>
                  <a:pt x="224" y="321"/>
                  <a:pt x="224" y="321"/>
                </a:cubicBezTo>
                <a:cubicBezTo>
                  <a:pt x="212" y="321"/>
                  <a:pt x="202" y="331"/>
                  <a:pt x="202" y="343"/>
                </a:cubicBezTo>
                <a:cubicBezTo>
                  <a:pt x="202" y="355"/>
                  <a:pt x="212" y="366"/>
                  <a:pt x="224" y="366"/>
                </a:cubicBezTo>
                <a:cubicBezTo>
                  <a:pt x="371" y="366"/>
                  <a:pt x="371" y="366"/>
                  <a:pt x="371" y="366"/>
                </a:cubicBezTo>
                <a:cubicBezTo>
                  <a:pt x="384" y="366"/>
                  <a:pt x="394" y="355"/>
                  <a:pt x="394" y="343"/>
                </a:cubicBezTo>
                <a:close/>
                <a:moveTo>
                  <a:pt x="394" y="343"/>
                </a:moveTo>
                <a:cubicBezTo>
                  <a:pt x="394" y="343"/>
                  <a:pt x="394" y="343"/>
                  <a:pt x="394" y="343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7952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7" grpId="0" animBg="1"/>
      <p:bldP spid="15" grpId="0" animBg="1"/>
      <p:bldP spid="16" grpId="0"/>
      <p:bldP spid="17" grpId="0" animBg="1"/>
      <p:bldP spid="24" grpId="0" animBg="1"/>
      <p:bldP spid="25" grpId="0"/>
      <p:bldP spid="26" grpId="0" animBg="1"/>
      <p:bldP spid="32" grpId="0" animBg="1"/>
      <p:bldP spid="33" grpId="0"/>
      <p:bldP spid="34" grpId="0"/>
      <p:bldP spid="35" grpId="0"/>
      <p:bldP spid="36" grpId="0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riángulo isósceles 37">
            <a:extLst>
              <a:ext uri="{FF2B5EF4-FFF2-40B4-BE49-F238E27FC236}">
                <a16:creationId xmlns:a16="http://schemas.microsoft.com/office/drawing/2014/main" id="{B57A17C9-85CB-4F13-9647-ABAE74D73526}"/>
              </a:ext>
            </a:extLst>
          </p:cNvPr>
          <p:cNvSpPr/>
          <p:nvPr/>
        </p:nvSpPr>
        <p:spPr>
          <a:xfrm rot="10800000">
            <a:off x="4093700" y="0"/>
            <a:ext cx="4821403" cy="4107766"/>
          </a:xfrm>
          <a:prstGeom prst="triangle">
            <a:avLst/>
          </a:prstGeom>
          <a:blipFill dpi="0" rotWithShape="0">
            <a:blip r:embed="rId2"/>
            <a:srcRect/>
            <a:stretch>
              <a:fillRect l="-12000" t="-1000" r="-22000" b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9" name="Paralelogramo 3">
            <a:extLst>
              <a:ext uri="{FF2B5EF4-FFF2-40B4-BE49-F238E27FC236}">
                <a16:creationId xmlns:a16="http://schemas.microsoft.com/office/drawing/2014/main" id="{AB38BDDA-6E8C-4AD9-8DA0-0786D743093E}"/>
              </a:ext>
            </a:extLst>
          </p:cNvPr>
          <p:cNvSpPr/>
          <p:nvPr/>
        </p:nvSpPr>
        <p:spPr>
          <a:xfrm>
            <a:off x="5126183" y="-14069"/>
            <a:ext cx="7069826" cy="6969051"/>
          </a:xfrm>
          <a:custGeom>
            <a:avLst/>
            <a:gdLst>
              <a:gd name="connsiteX0" fmla="*/ 0 w 7118252"/>
              <a:gd name="connsiteY0" fmla="*/ 6858000 h 6858000"/>
              <a:gd name="connsiteX1" fmla="*/ 3991219 w 7118252"/>
              <a:gd name="connsiteY1" fmla="*/ 0 h 6858000"/>
              <a:gd name="connsiteX2" fmla="*/ 7118252 w 7118252"/>
              <a:gd name="connsiteY2" fmla="*/ 0 h 6858000"/>
              <a:gd name="connsiteX3" fmla="*/ 3127033 w 7118252"/>
              <a:gd name="connsiteY3" fmla="*/ 6858000 h 6858000"/>
              <a:gd name="connsiteX4" fmla="*/ 0 w 7118252"/>
              <a:gd name="connsiteY4" fmla="*/ 6858000 h 6858000"/>
              <a:gd name="connsiteX0" fmla="*/ 0 w 7118252"/>
              <a:gd name="connsiteY0" fmla="*/ 6858000 h 6858000"/>
              <a:gd name="connsiteX1" fmla="*/ 3991219 w 7118252"/>
              <a:gd name="connsiteY1" fmla="*/ 0 h 6858000"/>
              <a:gd name="connsiteX2" fmla="*/ 7118252 w 7118252"/>
              <a:gd name="connsiteY2" fmla="*/ 0 h 6858000"/>
              <a:gd name="connsiteX3" fmla="*/ 6967513 w 7118252"/>
              <a:gd name="connsiteY3" fmla="*/ 6858000 h 6858000"/>
              <a:gd name="connsiteX4" fmla="*/ 0 w 7118252"/>
              <a:gd name="connsiteY4" fmla="*/ 6858000 h 6858000"/>
              <a:gd name="connsiteX0" fmla="*/ 0 w 6967513"/>
              <a:gd name="connsiteY0" fmla="*/ 6858000 h 6858000"/>
              <a:gd name="connsiteX1" fmla="*/ 3991219 w 6967513"/>
              <a:gd name="connsiteY1" fmla="*/ 0 h 6858000"/>
              <a:gd name="connsiteX2" fmla="*/ 6949440 w 6967513"/>
              <a:gd name="connsiteY2" fmla="*/ 0 h 6858000"/>
              <a:gd name="connsiteX3" fmla="*/ 6967513 w 6967513"/>
              <a:gd name="connsiteY3" fmla="*/ 6858000 h 6858000"/>
              <a:gd name="connsiteX4" fmla="*/ 0 w 6967513"/>
              <a:gd name="connsiteY4" fmla="*/ 6858000 h 6858000"/>
              <a:gd name="connsiteX0" fmla="*/ 0 w 6967513"/>
              <a:gd name="connsiteY0" fmla="*/ 6858000 h 6858000"/>
              <a:gd name="connsiteX1" fmla="*/ 3991219 w 6967513"/>
              <a:gd name="connsiteY1" fmla="*/ 0 h 6858000"/>
              <a:gd name="connsiteX2" fmla="*/ 6597748 w 6967513"/>
              <a:gd name="connsiteY2" fmla="*/ 56271 h 6858000"/>
              <a:gd name="connsiteX3" fmla="*/ 6967513 w 6967513"/>
              <a:gd name="connsiteY3" fmla="*/ 6858000 h 6858000"/>
              <a:gd name="connsiteX4" fmla="*/ 0 w 6967513"/>
              <a:gd name="connsiteY4" fmla="*/ 6858000 h 6858000"/>
              <a:gd name="connsiteX0" fmla="*/ 0 w 6967513"/>
              <a:gd name="connsiteY0" fmla="*/ 6872067 h 6872067"/>
              <a:gd name="connsiteX1" fmla="*/ 3991219 w 6967513"/>
              <a:gd name="connsiteY1" fmla="*/ 14067 h 6872067"/>
              <a:gd name="connsiteX2" fmla="*/ 6963508 w 6967513"/>
              <a:gd name="connsiteY2" fmla="*/ 0 h 6872067"/>
              <a:gd name="connsiteX3" fmla="*/ 6967513 w 6967513"/>
              <a:gd name="connsiteY3" fmla="*/ 6872067 h 6872067"/>
              <a:gd name="connsiteX4" fmla="*/ 0 w 6967513"/>
              <a:gd name="connsiteY4" fmla="*/ 6872067 h 687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7513" h="6872067">
                <a:moveTo>
                  <a:pt x="0" y="6872067"/>
                </a:moveTo>
                <a:lnTo>
                  <a:pt x="3991219" y="14067"/>
                </a:lnTo>
                <a:lnTo>
                  <a:pt x="6963508" y="0"/>
                </a:lnTo>
                <a:cubicBezTo>
                  <a:pt x="6969532" y="2286000"/>
                  <a:pt x="6961489" y="4586067"/>
                  <a:pt x="6967513" y="6872067"/>
                </a:cubicBezTo>
                <a:lnTo>
                  <a:pt x="0" y="6872067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4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0" name="CuadroTexto 5">
            <a:extLst>
              <a:ext uri="{FF2B5EF4-FFF2-40B4-BE49-F238E27FC236}">
                <a16:creationId xmlns:a16="http://schemas.microsoft.com/office/drawing/2014/main" id="{9503C64F-5F42-4B20-9C4C-DF0268F28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027" y="1670645"/>
            <a:ext cx="39961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Black" panose="020B0803030403020204" pitchFamily="34" charset="0"/>
              </a:rPr>
              <a:t>Title  Slide</a:t>
            </a:r>
          </a:p>
        </p:txBody>
      </p:sp>
      <p:sp>
        <p:nvSpPr>
          <p:cNvPr id="41" name="Rectángulo 15">
            <a:extLst>
              <a:ext uri="{FF2B5EF4-FFF2-40B4-BE49-F238E27FC236}">
                <a16:creationId xmlns:a16="http://schemas.microsoft.com/office/drawing/2014/main" id="{6C84C033-1F0E-40C7-8861-44D346484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027" y="2666423"/>
            <a:ext cx="37231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s-CO" altLang="es-CO" dirty="0">
                <a:solidFill>
                  <a:schemeClr val="tx1">
                    <a:lumMod val="50000"/>
                    <a:lumOff val="50000"/>
                  </a:schemeClr>
                </a:solidFill>
                <a:cs typeface="Cordia New" panose="020B0304020202020204" pitchFamily="34" charset="-34"/>
              </a:rPr>
              <a:t>This is an example text. In this paragraph, resume the ideas. Remember that the slides are a visual support to make your presentation, for that reason they should be brief. You can help with flashy images, "a picture is worth a thousand words". </a:t>
            </a:r>
          </a:p>
        </p:txBody>
      </p:sp>
      <p:sp>
        <p:nvSpPr>
          <p:cNvPr id="42" name="Rectángulo redondeado 2">
            <a:extLst>
              <a:ext uri="{FF2B5EF4-FFF2-40B4-BE49-F238E27FC236}">
                <a16:creationId xmlns:a16="http://schemas.microsoft.com/office/drawing/2014/main" id="{166FA608-1324-47B3-A544-377ABCDF7EE9}"/>
              </a:ext>
            </a:extLst>
          </p:cNvPr>
          <p:cNvSpPr/>
          <p:nvPr/>
        </p:nvSpPr>
        <p:spPr>
          <a:xfrm>
            <a:off x="1242321" y="5209309"/>
            <a:ext cx="2466068" cy="63730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5"/>
              </a:solidFill>
            </a:endParaRPr>
          </a:p>
        </p:txBody>
      </p:sp>
      <p:sp>
        <p:nvSpPr>
          <p:cNvPr id="43" name="CuadroTexto 5">
            <a:extLst>
              <a:ext uri="{FF2B5EF4-FFF2-40B4-BE49-F238E27FC236}">
                <a16:creationId xmlns:a16="http://schemas.microsoft.com/office/drawing/2014/main" id="{03E8A068-C31A-4655-BAB4-129598710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052" y="5250216"/>
            <a:ext cx="22443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2800" b="1" dirty="0">
                <a:solidFill>
                  <a:schemeClr val="bg1"/>
                </a:solidFill>
                <a:latin typeface="Source Sans Pro Black" panose="020B0803030403020204" pitchFamily="34" charset="0"/>
              </a:rPr>
              <a:t>Sample Text</a:t>
            </a: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4FD41C79-8C14-4E47-B327-5C2E071AF980}"/>
              </a:ext>
            </a:extLst>
          </p:cNvPr>
          <p:cNvGrpSpPr/>
          <p:nvPr/>
        </p:nvGrpSpPr>
        <p:grpSpPr>
          <a:xfrm>
            <a:off x="1242321" y="1140216"/>
            <a:ext cx="532692" cy="530429"/>
            <a:chOff x="8658226" y="1389063"/>
            <a:chExt cx="747713" cy="744537"/>
          </a:xfrm>
          <a:solidFill>
            <a:schemeClr val="accent5"/>
          </a:solidFill>
        </p:grpSpPr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006EAFAE-B1B8-473C-9F77-EDC4E1795C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1401" y="2066925"/>
              <a:ext cx="744538" cy="66675"/>
            </a:xfrm>
            <a:custGeom>
              <a:avLst/>
              <a:gdLst>
                <a:gd name="T0" fmla="*/ 657 w 689"/>
                <a:gd name="T1" fmla="*/ 0 h 62"/>
                <a:gd name="T2" fmla="*/ 31 w 689"/>
                <a:gd name="T3" fmla="*/ 0 h 62"/>
                <a:gd name="T4" fmla="*/ 0 w 689"/>
                <a:gd name="T5" fmla="*/ 31 h 62"/>
                <a:gd name="T6" fmla="*/ 31 w 689"/>
                <a:gd name="T7" fmla="*/ 62 h 62"/>
                <a:gd name="T8" fmla="*/ 657 w 689"/>
                <a:gd name="T9" fmla="*/ 62 h 62"/>
                <a:gd name="T10" fmla="*/ 689 w 689"/>
                <a:gd name="T11" fmla="*/ 31 h 62"/>
                <a:gd name="T12" fmla="*/ 657 w 689"/>
                <a:gd name="T13" fmla="*/ 0 h 62"/>
                <a:gd name="T14" fmla="*/ 657 w 689"/>
                <a:gd name="T15" fmla="*/ 0 h 62"/>
                <a:gd name="T16" fmla="*/ 657 w 689"/>
                <a:gd name="T1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9" h="62">
                  <a:moveTo>
                    <a:pt x="657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657" y="62"/>
                    <a:pt x="657" y="62"/>
                    <a:pt x="657" y="62"/>
                  </a:cubicBezTo>
                  <a:cubicBezTo>
                    <a:pt x="675" y="62"/>
                    <a:pt x="689" y="48"/>
                    <a:pt x="689" y="31"/>
                  </a:cubicBezTo>
                  <a:cubicBezTo>
                    <a:pt x="689" y="14"/>
                    <a:pt x="675" y="0"/>
                    <a:pt x="657" y="0"/>
                  </a:cubicBezTo>
                  <a:close/>
                  <a:moveTo>
                    <a:pt x="657" y="0"/>
                  </a:moveTo>
                  <a:cubicBezTo>
                    <a:pt x="657" y="0"/>
                    <a:pt x="657" y="0"/>
                    <a:pt x="65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3208CB6F-C0E1-4260-99F8-F6A85BE92E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2676" y="1639888"/>
              <a:ext cx="660400" cy="406400"/>
            </a:xfrm>
            <a:custGeom>
              <a:avLst/>
              <a:gdLst>
                <a:gd name="T0" fmla="*/ 31 w 610"/>
                <a:gd name="T1" fmla="*/ 313 h 376"/>
                <a:gd name="T2" fmla="*/ 0 w 610"/>
                <a:gd name="T3" fmla="*/ 345 h 376"/>
                <a:gd name="T4" fmla="*/ 31 w 610"/>
                <a:gd name="T5" fmla="*/ 376 h 376"/>
                <a:gd name="T6" fmla="*/ 579 w 610"/>
                <a:gd name="T7" fmla="*/ 376 h 376"/>
                <a:gd name="T8" fmla="*/ 610 w 610"/>
                <a:gd name="T9" fmla="*/ 345 h 376"/>
                <a:gd name="T10" fmla="*/ 579 w 610"/>
                <a:gd name="T11" fmla="*/ 313 h 376"/>
                <a:gd name="T12" fmla="*/ 571 w 610"/>
                <a:gd name="T13" fmla="*/ 313 h 376"/>
                <a:gd name="T14" fmla="*/ 571 w 610"/>
                <a:gd name="T15" fmla="*/ 32 h 376"/>
                <a:gd name="T16" fmla="*/ 579 w 610"/>
                <a:gd name="T17" fmla="*/ 32 h 376"/>
                <a:gd name="T18" fmla="*/ 595 w 610"/>
                <a:gd name="T19" fmla="*/ 16 h 376"/>
                <a:gd name="T20" fmla="*/ 579 w 610"/>
                <a:gd name="T21" fmla="*/ 0 h 376"/>
                <a:gd name="T22" fmla="*/ 31 w 610"/>
                <a:gd name="T23" fmla="*/ 0 h 376"/>
                <a:gd name="T24" fmla="*/ 16 w 610"/>
                <a:gd name="T25" fmla="*/ 16 h 376"/>
                <a:gd name="T26" fmla="*/ 31 w 610"/>
                <a:gd name="T27" fmla="*/ 32 h 376"/>
                <a:gd name="T28" fmla="*/ 39 w 610"/>
                <a:gd name="T29" fmla="*/ 32 h 376"/>
                <a:gd name="T30" fmla="*/ 39 w 610"/>
                <a:gd name="T31" fmla="*/ 313 h 376"/>
                <a:gd name="T32" fmla="*/ 31 w 610"/>
                <a:gd name="T33" fmla="*/ 313 h 376"/>
                <a:gd name="T34" fmla="*/ 509 w 610"/>
                <a:gd name="T35" fmla="*/ 32 h 376"/>
                <a:gd name="T36" fmla="*/ 509 w 610"/>
                <a:gd name="T37" fmla="*/ 313 h 376"/>
                <a:gd name="T38" fmla="*/ 415 w 610"/>
                <a:gd name="T39" fmla="*/ 313 h 376"/>
                <a:gd name="T40" fmla="*/ 415 w 610"/>
                <a:gd name="T41" fmla="*/ 32 h 376"/>
                <a:gd name="T42" fmla="*/ 509 w 610"/>
                <a:gd name="T43" fmla="*/ 32 h 376"/>
                <a:gd name="T44" fmla="*/ 352 w 610"/>
                <a:gd name="T45" fmla="*/ 32 h 376"/>
                <a:gd name="T46" fmla="*/ 352 w 610"/>
                <a:gd name="T47" fmla="*/ 313 h 376"/>
                <a:gd name="T48" fmla="*/ 258 w 610"/>
                <a:gd name="T49" fmla="*/ 313 h 376"/>
                <a:gd name="T50" fmla="*/ 258 w 610"/>
                <a:gd name="T51" fmla="*/ 32 h 376"/>
                <a:gd name="T52" fmla="*/ 352 w 610"/>
                <a:gd name="T53" fmla="*/ 32 h 376"/>
                <a:gd name="T54" fmla="*/ 102 w 610"/>
                <a:gd name="T55" fmla="*/ 32 h 376"/>
                <a:gd name="T56" fmla="*/ 196 w 610"/>
                <a:gd name="T57" fmla="*/ 32 h 376"/>
                <a:gd name="T58" fmla="*/ 196 w 610"/>
                <a:gd name="T59" fmla="*/ 313 h 376"/>
                <a:gd name="T60" fmla="*/ 102 w 610"/>
                <a:gd name="T61" fmla="*/ 313 h 376"/>
                <a:gd name="T62" fmla="*/ 102 w 610"/>
                <a:gd name="T63" fmla="*/ 32 h 376"/>
                <a:gd name="T64" fmla="*/ 102 w 610"/>
                <a:gd name="T65" fmla="*/ 32 h 376"/>
                <a:gd name="T66" fmla="*/ 102 w 610"/>
                <a:gd name="T67" fmla="*/ 3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0" h="376">
                  <a:moveTo>
                    <a:pt x="31" y="313"/>
                  </a:moveTo>
                  <a:cubicBezTo>
                    <a:pt x="14" y="313"/>
                    <a:pt x="0" y="327"/>
                    <a:pt x="0" y="345"/>
                  </a:cubicBezTo>
                  <a:cubicBezTo>
                    <a:pt x="0" y="362"/>
                    <a:pt x="14" y="376"/>
                    <a:pt x="31" y="376"/>
                  </a:cubicBezTo>
                  <a:cubicBezTo>
                    <a:pt x="579" y="376"/>
                    <a:pt x="579" y="376"/>
                    <a:pt x="579" y="376"/>
                  </a:cubicBezTo>
                  <a:cubicBezTo>
                    <a:pt x="596" y="376"/>
                    <a:pt x="610" y="362"/>
                    <a:pt x="610" y="345"/>
                  </a:cubicBezTo>
                  <a:cubicBezTo>
                    <a:pt x="610" y="327"/>
                    <a:pt x="596" y="313"/>
                    <a:pt x="579" y="313"/>
                  </a:cubicBezTo>
                  <a:cubicBezTo>
                    <a:pt x="571" y="313"/>
                    <a:pt x="571" y="313"/>
                    <a:pt x="571" y="313"/>
                  </a:cubicBezTo>
                  <a:cubicBezTo>
                    <a:pt x="571" y="32"/>
                    <a:pt x="571" y="32"/>
                    <a:pt x="571" y="32"/>
                  </a:cubicBezTo>
                  <a:cubicBezTo>
                    <a:pt x="579" y="32"/>
                    <a:pt x="579" y="32"/>
                    <a:pt x="579" y="32"/>
                  </a:cubicBezTo>
                  <a:cubicBezTo>
                    <a:pt x="588" y="32"/>
                    <a:pt x="595" y="25"/>
                    <a:pt x="595" y="16"/>
                  </a:cubicBezTo>
                  <a:cubicBezTo>
                    <a:pt x="595" y="7"/>
                    <a:pt x="588" y="0"/>
                    <a:pt x="57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3" y="0"/>
                    <a:pt x="16" y="7"/>
                    <a:pt x="16" y="16"/>
                  </a:cubicBezTo>
                  <a:cubicBezTo>
                    <a:pt x="16" y="25"/>
                    <a:pt x="23" y="32"/>
                    <a:pt x="31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3"/>
                    <a:pt x="39" y="313"/>
                    <a:pt x="39" y="313"/>
                  </a:cubicBezTo>
                  <a:cubicBezTo>
                    <a:pt x="31" y="313"/>
                    <a:pt x="31" y="313"/>
                    <a:pt x="31" y="313"/>
                  </a:cubicBezTo>
                  <a:close/>
                  <a:moveTo>
                    <a:pt x="509" y="32"/>
                  </a:moveTo>
                  <a:cubicBezTo>
                    <a:pt x="509" y="313"/>
                    <a:pt x="509" y="313"/>
                    <a:pt x="509" y="313"/>
                  </a:cubicBezTo>
                  <a:cubicBezTo>
                    <a:pt x="415" y="313"/>
                    <a:pt x="415" y="313"/>
                    <a:pt x="415" y="313"/>
                  </a:cubicBezTo>
                  <a:cubicBezTo>
                    <a:pt x="415" y="32"/>
                    <a:pt x="415" y="32"/>
                    <a:pt x="415" y="32"/>
                  </a:cubicBezTo>
                  <a:lnTo>
                    <a:pt x="509" y="32"/>
                  </a:lnTo>
                  <a:close/>
                  <a:moveTo>
                    <a:pt x="352" y="32"/>
                  </a:moveTo>
                  <a:cubicBezTo>
                    <a:pt x="352" y="313"/>
                    <a:pt x="352" y="313"/>
                    <a:pt x="352" y="313"/>
                  </a:cubicBezTo>
                  <a:cubicBezTo>
                    <a:pt x="258" y="313"/>
                    <a:pt x="258" y="313"/>
                    <a:pt x="258" y="313"/>
                  </a:cubicBezTo>
                  <a:cubicBezTo>
                    <a:pt x="258" y="32"/>
                    <a:pt x="258" y="32"/>
                    <a:pt x="258" y="32"/>
                  </a:cubicBezTo>
                  <a:lnTo>
                    <a:pt x="352" y="32"/>
                  </a:lnTo>
                  <a:close/>
                  <a:moveTo>
                    <a:pt x="102" y="32"/>
                  </a:moveTo>
                  <a:cubicBezTo>
                    <a:pt x="196" y="32"/>
                    <a:pt x="196" y="32"/>
                    <a:pt x="196" y="32"/>
                  </a:cubicBezTo>
                  <a:cubicBezTo>
                    <a:pt x="196" y="313"/>
                    <a:pt x="196" y="313"/>
                    <a:pt x="196" y="313"/>
                  </a:cubicBezTo>
                  <a:cubicBezTo>
                    <a:pt x="102" y="313"/>
                    <a:pt x="102" y="313"/>
                    <a:pt x="102" y="313"/>
                  </a:cubicBezTo>
                  <a:lnTo>
                    <a:pt x="102" y="32"/>
                  </a:lnTo>
                  <a:close/>
                  <a:moveTo>
                    <a:pt x="102" y="32"/>
                  </a:moveTo>
                  <a:cubicBezTo>
                    <a:pt x="102" y="32"/>
                    <a:pt x="102" y="32"/>
                    <a:pt x="102" y="3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4A81C1A7-A43C-44F9-9FC3-F3E8550389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8226" y="1389063"/>
              <a:ext cx="747713" cy="220663"/>
            </a:xfrm>
            <a:custGeom>
              <a:avLst/>
              <a:gdLst>
                <a:gd name="T0" fmla="*/ 33 w 691"/>
                <a:gd name="T1" fmla="*/ 204 h 204"/>
                <a:gd name="T2" fmla="*/ 659 w 691"/>
                <a:gd name="T3" fmla="*/ 204 h 204"/>
                <a:gd name="T4" fmla="*/ 660 w 691"/>
                <a:gd name="T5" fmla="*/ 204 h 204"/>
                <a:gd name="T6" fmla="*/ 691 w 691"/>
                <a:gd name="T7" fmla="*/ 173 h 204"/>
                <a:gd name="T8" fmla="*/ 670 w 691"/>
                <a:gd name="T9" fmla="*/ 143 h 204"/>
                <a:gd name="T10" fmla="*/ 359 w 691"/>
                <a:gd name="T11" fmla="*/ 4 h 204"/>
                <a:gd name="T12" fmla="*/ 333 w 691"/>
                <a:gd name="T13" fmla="*/ 4 h 204"/>
                <a:gd name="T14" fmla="*/ 21 w 691"/>
                <a:gd name="T15" fmla="*/ 144 h 204"/>
                <a:gd name="T16" fmla="*/ 3 w 691"/>
                <a:gd name="T17" fmla="*/ 179 h 204"/>
                <a:gd name="T18" fmla="*/ 33 w 691"/>
                <a:gd name="T19" fmla="*/ 204 h 204"/>
                <a:gd name="T20" fmla="*/ 33 w 691"/>
                <a:gd name="T21" fmla="*/ 204 h 204"/>
                <a:gd name="T22" fmla="*/ 33 w 691"/>
                <a:gd name="T23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1" h="204">
                  <a:moveTo>
                    <a:pt x="33" y="204"/>
                  </a:moveTo>
                  <a:cubicBezTo>
                    <a:pt x="659" y="204"/>
                    <a:pt x="659" y="204"/>
                    <a:pt x="659" y="204"/>
                  </a:cubicBezTo>
                  <a:cubicBezTo>
                    <a:pt x="659" y="204"/>
                    <a:pt x="660" y="204"/>
                    <a:pt x="660" y="204"/>
                  </a:cubicBezTo>
                  <a:cubicBezTo>
                    <a:pt x="677" y="204"/>
                    <a:pt x="691" y="190"/>
                    <a:pt x="691" y="173"/>
                  </a:cubicBezTo>
                  <a:cubicBezTo>
                    <a:pt x="691" y="159"/>
                    <a:pt x="682" y="148"/>
                    <a:pt x="670" y="143"/>
                  </a:cubicBezTo>
                  <a:cubicBezTo>
                    <a:pt x="359" y="4"/>
                    <a:pt x="359" y="4"/>
                    <a:pt x="359" y="4"/>
                  </a:cubicBezTo>
                  <a:cubicBezTo>
                    <a:pt x="351" y="0"/>
                    <a:pt x="342" y="0"/>
                    <a:pt x="333" y="4"/>
                  </a:cubicBezTo>
                  <a:cubicBezTo>
                    <a:pt x="21" y="144"/>
                    <a:pt x="21" y="144"/>
                    <a:pt x="21" y="144"/>
                  </a:cubicBezTo>
                  <a:cubicBezTo>
                    <a:pt x="7" y="150"/>
                    <a:pt x="0" y="165"/>
                    <a:pt x="3" y="179"/>
                  </a:cubicBezTo>
                  <a:cubicBezTo>
                    <a:pt x="6" y="194"/>
                    <a:pt x="19" y="204"/>
                    <a:pt x="33" y="204"/>
                  </a:cubicBezTo>
                  <a:close/>
                  <a:moveTo>
                    <a:pt x="33" y="204"/>
                  </a:moveTo>
                  <a:cubicBezTo>
                    <a:pt x="33" y="204"/>
                    <a:pt x="33" y="204"/>
                    <a:pt x="33" y="20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185225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/>
      <p:bldP spid="41" grpId="0"/>
      <p:bldP spid="42" grpId="0" animBg="1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>
            <a:extLst>
              <a:ext uri="{FF2B5EF4-FFF2-40B4-BE49-F238E27FC236}">
                <a16:creationId xmlns:a16="http://schemas.microsoft.com/office/drawing/2014/main" id="{39A1E787-6E52-4A5D-A764-D4B02164B4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t="10161" r="11384" b="17042"/>
          <a:stretch/>
        </p:blipFill>
        <p:spPr>
          <a:xfrm>
            <a:off x="27709" y="-27708"/>
            <a:ext cx="12164291" cy="6899564"/>
          </a:xfrm>
          <a:prstGeom prst="rect">
            <a:avLst/>
          </a:prstGeom>
        </p:spPr>
      </p:pic>
      <p:sp>
        <p:nvSpPr>
          <p:cNvPr id="39" name="Forma libre 3">
            <a:extLst>
              <a:ext uri="{FF2B5EF4-FFF2-40B4-BE49-F238E27FC236}">
                <a16:creationId xmlns:a16="http://schemas.microsoft.com/office/drawing/2014/main" id="{AC1A4A6D-EB6F-4599-A875-C690E26D7978}"/>
              </a:ext>
            </a:extLst>
          </p:cNvPr>
          <p:cNvSpPr/>
          <p:nvPr/>
        </p:nvSpPr>
        <p:spPr>
          <a:xfrm flipV="1">
            <a:off x="0" y="884505"/>
            <a:ext cx="7385539" cy="5088989"/>
          </a:xfrm>
          <a:custGeom>
            <a:avLst/>
            <a:gdLst>
              <a:gd name="connsiteX0" fmla="*/ 0 w 7385539"/>
              <a:gd name="connsiteY0" fmla="*/ 5088989 h 5088989"/>
              <a:gd name="connsiteX1" fmla="*/ 5798436 w 7385539"/>
              <a:gd name="connsiteY1" fmla="*/ 5088989 h 5088989"/>
              <a:gd name="connsiteX2" fmla="*/ 7385539 w 7385539"/>
              <a:gd name="connsiteY2" fmla="*/ 0 h 5088989"/>
              <a:gd name="connsiteX3" fmla="*/ 0 w 7385539"/>
              <a:gd name="connsiteY3" fmla="*/ 0 h 508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85539" h="5088989">
                <a:moveTo>
                  <a:pt x="0" y="5088989"/>
                </a:moveTo>
                <a:lnTo>
                  <a:pt x="5798436" y="5088989"/>
                </a:lnTo>
                <a:lnTo>
                  <a:pt x="738553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0" name="CuadroTexto 5">
            <a:extLst>
              <a:ext uri="{FF2B5EF4-FFF2-40B4-BE49-F238E27FC236}">
                <a16:creationId xmlns:a16="http://schemas.microsoft.com/office/drawing/2014/main" id="{25385460-1683-4164-BF18-4976A524F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277" y="1670645"/>
            <a:ext cx="39961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5400" b="1" dirty="0">
                <a:solidFill>
                  <a:schemeClr val="bg1"/>
                </a:solidFill>
                <a:latin typeface="Source Sans Pro Black" panose="020B0803030403020204" pitchFamily="34" charset="0"/>
              </a:rPr>
              <a:t>Title  Slide</a:t>
            </a:r>
          </a:p>
        </p:txBody>
      </p:sp>
      <p:sp>
        <p:nvSpPr>
          <p:cNvPr id="41" name="Rectángulo 15">
            <a:extLst>
              <a:ext uri="{FF2B5EF4-FFF2-40B4-BE49-F238E27FC236}">
                <a16:creationId xmlns:a16="http://schemas.microsoft.com/office/drawing/2014/main" id="{1F82E0FF-ADF6-411F-A5CC-90F1C210C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277" y="2593975"/>
            <a:ext cx="37231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s-CO" altLang="es-CO" dirty="0">
                <a:solidFill>
                  <a:schemeClr val="bg1"/>
                </a:solidFill>
                <a:cs typeface="Cordia New" panose="020B0304020202020204" pitchFamily="34" charset="-34"/>
              </a:rPr>
              <a:t>This is an example text. In this paragraph, resume the ideas. Remember that the slides are a visual support to make your presentation, for that reason they should be brief. You can help with flashy images, "a picture is worth a thousand words". </a:t>
            </a:r>
          </a:p>
        </p:txBody>
      </p:sp>
    </p:spTree>
    <p:extLst>
      <p:ext uri="{BB962C8B-B14F-4D97-AF65-F5344CB8AC3E}">
        <p14:creationId xmlns:p14="http://schemas.microsoft.com/office/powerpoint/2010/main" val="22815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椭圆 34"/>
          <p:cNvSpPr/>
          <p:nvPr/>
        </p:nvSpPr>
        <p:spPr>
          <a:xfrm>
            <a:off x="4043045" y="3992245"/>
            <a:ext cx="571500" cy="5715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4184015" y="1657350"/>
            <a:ext cx="891540" cy="8915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7219315" y="1687830"/>
            <a:ext cx="362585" cy="3625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</p:txBody>
      </p:sp>
      <p:sp>
        <p:nvSpPr>
          <p:cNvPr id="38" name="椭圆 37"/>
          <p:cNvSpPr/>
          <p:nvPr/>
        </p:nvSpPr>
        <p:spPr>
          <a:xfrm>
            <a:off x="7595870" y="3679825"/>
            <a:ext cx="640080" cy="64008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</p:txBody>
      </p:sp>
      <p:sp>
        <p:nvSpPr>
          <p:cNvPr id="39" name="椭圆 38"/>
          <p:cNvSpPr/>
          <p:nvPr/>
        </p:nvSpPr>
        <p:spPr>
          <a:xfrm>
            <a:off x="1962150" y="3762375"/>
            <a:ext cx="362585" cy="36258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</p:txBody>
      </p:sp>
      <p:sp>
        <p:nvSpPr>
          <p:cNvPr id="40" name="椭圆 39"/>
          <p:cNvSpPr/>
          <p:nvPr/>
        </p:nvSpPr>
        <p:spPr>
          <a:xfrm>
            <a:off x="10170795" y="2804795"/>
            <a:ext cx="362585" cy="362585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</p:txBody>
      </p:sp>
      <p:grpSp>
        <p:nvGrpSpPr>
          <p:cNvPr id="23" name="组合 22"/>
          <p:cNvGrpSpPr/>
          <p:nvPr/>
        </p:nvGrpSpPr>
        <p:grpSpPr>
          <a:xfrm>
            <a:off x="830480" y="4871486"/>
            <a:ext cx="10486808" cy="1380176"/>
            <a:chOff x="7483989" y="3376085"/>
            <a:chExt cx="10486808" cy="1380176"/>
          </a:xfrm>
        </p:grpSpPr>
        <p:sp>
          <p:nvSpPr>
            <p:cNvPr id="24" name="矩形 23"/>
            <p:cNvSpPr/>
            <p:nvPr/>
          </p:nvSpPr>
          <p:spPr>
            <a:xfrm>
              <a:off x="7483989" y="3732519"/>
              <a:ext cx="10486808" cy="102374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The user can make a presentation on a projector or computer or print the presentation to make a film. The user can make a presentation on a projector or computer or print the presentation to make a film.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483989" y="3376085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图片占位符 7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>
            <a:fillRect/>
          </a:stretch>
        </p:blipFill>
        <p:spPr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图片占位符 8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26" name="组合 25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27" name="文本框 26"/>
            <p:cNvSpPr txBox="1"/>
            <p:nvPr/>
          </p:nvSpPr>
          <p:spPr>
            <a:xfrm>
              <a:off x="5402407" y="1174686"/>
              <a:ext cx="45703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7695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969576" y="1665353"/>
            <a:ext cx="4252845" cy="4252848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bg2">
                <a:lumMod val="9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dirty="0"/>
          </a:p>
        </p:txBody>
      </p:sp>
      <p:sp>
        <p:nvSpPr>
          <p:cNvPr id="26" name="菱形 25"/>
          <p:cNvSpPr/>
          <p:nvPr/>
        </p:nvSpPr>
        <p:spPr>
          <a:xfrm>
            <a:off x="3757694" y="1995245"/>
            <a:ext cx="1175682" cy="1175682"/>
          </a:xfrm>
          <a:prstGeom prst="diamond">
            <a:avLst/>
          </a:prstGeom>
          <a:solidFill>
            <a:schemeClr val="accent1"/>
          </a:solidFill>
          <a:ln w="22225">
            <a:solidFill>
              <a:schemeClr val="bg1">
                <a:lumMod val="85000"/>
              </a:schemeClr>
            </a:solidFill>
          </a:ln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dirty="0"/>
          </a:p>
        </p:txBody>
      </p:sp>
      <p:sp>
        <p:nvSpPr>
          <p:cNvPr id="27" name="文本框 5"/>
          <p:cNvSpPr txBox="1"/>
          <p:nvPr/>
        </p:nvSpPr>
        <p:spPr>
          <a:xfrm>
            <a:off x="3757695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90</a:t>
            </a:r>
          </a:p>
        </p:txBody>
      </p:sp>
      <p:sp>
        <p:nvSpPr>
          <p:cNvPr id="28" name="文本框 6"/>
          <p:cNvSpPr txBox="1"/>
          <p:nvPr/>
        </p:nvSpPr>
        <p:spPr>
          <a:xfrm>
            <a:off x="3757695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29" name="菱形 28"/>
          <p:cNvSpPr/>
          <p:nvPr/>
        </p:nvSpPr>
        <p:spPr>
          <a:xfrm>
            <a:off x="3757694" y="4412627"/>
            <a:ext cx="1175682" cy="1175682"/>
          </a:xfrm>
          <a:prstGeom prst="diamond">
            <a:avLst/>
          </a:prstGeom>
          <a:solidFill>
            <a:schemeClr val="accent4"/>
          </a:solidFill>
          <a:ln w="22225">
            <a:solidFill>
              <a:schemeClr val="bg1">
                <a:lumMod val="85000"/>
              </a:schemeClr>
            </a:solidFill>
          </a:ln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dirty="0"/>
          </a:p>
        </p:txBody>
      </p:sp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2" name="菱形 31"/>
          <p:cNvSpPr/>
          <p:nvPr/>
        </p:nvSpPr>
        <p:spPr>
          <a:xfrm>
            <a:off x="7258624" y="1995245"/>
            <a:ext cx="1175682" cy="1175682"/>
          </a:xfrm>
          <a:prstGeom prst="diamond">
            <a:avLst/>
          </a:prstGeom>
          <a:solidFill>
            <a:schemeClr val="accent2"/>
          </a:solidFill>
          <a:ln w="22225">
            <a:solidFill>
              <a:schemeClr val="bg1">
                <a:lumMod val="85000"/>
              </a:schemeClr>
            </a:solidFill>
          </a:ln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dirty="0"/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5" name="菱形 34"/>
          <p:cNvSpPr/>
          <p:nvPr/>
        </p:nvSpPr>
        <p:spPr>
          <a:xfrm>
            <a:off x="7258624" y="4412627"/>
            <a:ext cx="1175682" cy="1175682"/>
          </a:xfrm>
          <a:prstGeom prst="diamond">
            <a:avLst/>
          </a:prstGeom>
          <a:solidFill>
            <a:schemeClr val="accent3"/>
          </a:solidFill>
          <a:ln w="22225">
            <a:solidFill>
              <a:schemeClr val="bg1">
                <a:lumMod val="85000"/>
              </a:schemeClr>
            </a:solidFill>
          </a:ln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dirty="0"/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47" name="矩形 46"/>
          <p:cNvSpPr/>
          <p:nvPr/>
        </p:nvSpPr>
        <p:spPr>
          <a:xfrm>
            <a:off x="8432423" y="3303331"/>
            <a:ext cx="2756277" cy="140314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The user can make a presentation on a projector or computer or print the presentation to make a film. The user can make a presentation on a projector or computer or print the presentation to make a film.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8585009" y="2368656"/>
            <a:ext cx="2050552" cy="36766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1600" b="1" dirty="0">
                <a:solidFill>
                  <a:schemeClr val="accent1"/>
                </a:solidFill>
                <a:latin typeface="+mn-ea"/>
              </a:rPr>
              <a:t>Title text added</a:t>
            </a:r>
            <a:endParaRPr lang="zh-CN" altLang="en-US" sz="16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8585009" y="4816634"/>
            <a:ext cx="2050552" cy="36766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1600" b="1" dirty="0">
                <a:solidFill>
                  <a:schemeClr val="accent1"/>
                </a:solidFill>
                <a:latin typeface="+mn-ea"/>
              </a:rPr>
              <a:t>Title text added</a:t>
            </a:r>
            <a:endParaRPr lang="zh-CN" altLang="en-US" sz="16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595766" y="2368656"/>
            <a:ext cx="2050552" cy="362792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altLang="zh-CN" sz="1600" b="1" dirty="0">
                <a:solidFill>
                  <a:schemeClr val="accent1"/>
                </a:solidFill>
                <a:latin typeface="+mn-ea"/>
              </a:rPr>
              <a:t>Title text added</a:t>
            </a:r>
            <a:endParaRPr lang="zh-CN" altLang="en-US" sz="16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1595766" y="4816634"/>
            <a:ext cx="2050552" cy="362792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altLang="zh-CN" sz="1600" b="1" dirty="0">
                <a:solidFill>
                  <a:schemeClr val="accent1"/>
                </a:solidFill>
                <a:latin typeface="+mn-ea"/>
              </a:rPr>
              <a:t>Title text added</a:t>
            </a:r>
            <a:endParaRPr lang="zh-CN" altLang="en-US" sz="16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1014118" y="3303331"/>
            <a:ext cx="2756277" cy="140314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The user can make a presentation on a projector or computer or print the presentation to make a film. The user can make a presentation on a projector or computer or print the presentation to make a film.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63" name="图片占位符 6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" b="83"/>
          <a:stretch>
            <a:fillRect/>
          </a:stretch>
        </p:blipFill>
        <p:spPr/>
      </p:pic>
      <p:sp>
        <p:nvSpPr>
          <p:cNvPr id="40" name="任意多边形: 形状 18"/>
          <p:cNvSpPr/>
          <p:nvPr/>
        </p:nvSpPr>
        <p:spPr>
          <a:xfrm>
            <a:off x="5357440" y="2364297"/>
            <a:ext cx="1477119" cy="289771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1072" y="0"/>
                </a:moveTo>
                <a:cubicBezTo>
                  <a:pt x="80400" y="0"/>
                  <a:pt x="79855" y="277"/>
                  <a:pt x="79855" y="616"/>
                </a:cubicBezTo>
                <a:lnTo>
                  <a:pt x="79855" y="794"/>
                </a:lnTo>
                <a:lnTo>
                  <a:pt x="17300" y="794"/>
                </a:lnTo>
                <a:cubicBezTo>
                  <a:pt x="8583" y="794"/>
                  <a:pt x="1522" y="4394"/>
                  <a:pt x="1522" y="8838"/>
                </a:cubicBezTo>
                <a:lnTo>
                  <a:pt x="1522" y="10722"/>
                </a:lnTo>
                <a:lnTo>
                  <a:pt x="1211" y="10722"/>
                </a:lnTo>
                <a:cubicBezTo>
                  <a:pt x="544" y="10722"/>
                  <a:pt x="0" y="11000"/>
                  <a:pt x="0" y="11338"/>
                </a:cubicBezTo>
                <a:lnTo>
                  <a:pt x="0" y="16183"/>
                </a:lnTo>
                <a:cubicBezTo>
                  <a:pt x="0" y="16522"/>
                  <a:pt x="544" y="16800"/>
                  <a:pt x="1211" y="16800"/>
                </a:cubicBezTo>
                <a:lnTo>
                  <a:pt x="1522" y="16800"/>
                </a:lnTo>
                <a:lnTo>
                  <a:pt x="1522" y="22950"/>
                </a:lnTo>
                <a:lnTo>
                  <a:pt x="1211" y="22950"/>
                </a:lnTo>
                <a:cubicBezTo>
                  <a:pt x="544" y="22950"/>
                  <a:pt x="0" y="23227"/>
                  <a:pt x="0" y="23566"/>
                </a:cubicBezTo>
                <a:lnTo>
                  <a:pt x="0" y="27127"/>
                </a:lnTo>
                <a:cubicBezTo>
                  <a:pt x="0" y="27472"/>
                  <a:pt x="544" y="27755"/>
                  <a:pt x="1211" y="27755"/>
                </a:cubicBezTo>
                <a:lnTo>
                  <a:pt x="1522" y="27755"/>
                </a:lnTo>
                <a:lnTo>
                  <a:pt x="1522" y="33516"/>
                </a:lnTo>
                <a:lnTo>
                  <a:pt x="1211" y="33516"/>
                </a:lnTo>
                <a:cubicBezTo>
                  <a:pt x="544" y="33516"/>
                  <a:pt x="0" y="33788"/>
                  <a:pt x="0" y="34133"/>
                </a:cubicBezTo>
                <a:lnTo>
                  <a:pt x="0" y="37694"/>
                </a:lnTo>
                <a:cubicBezTo>
                  <a:pt x="0" y="38033"/>
                  <a:pt x="544" y="38316"/>
                  <a:pt x="1211" y="38316"/>
                </a:cubicBezTo>
                <a:lnTo>
                  <a:pt x="1522" y="38316"/>
                </a:lnTo>
                <a:lnTo>
                  <a:pt x="1522" y="111950"/>
                </a:lnTo>
                <a:cubicBezTo>
                  <a:pt x="1522" y="116394"/>
                  <a:pt x="8583" y="120000"/>
                  <a:pt x="17300" y="120000"/>
                </a:cubicBezTo>
                <a:lnTo>
                  <a:pt x="104222" y="120000"/>
                </a:lnTo>
                <a:cubicBezTo>
                  <a:pt x="112938" y="120000"/>
                  <a:pt x="120000" y="116394"/>
                  <a:pt x="120000" y="111950"/>
                </a:cubicBezTo>
                <a:lnTo>
                  <a:pt x="120000" y="8838"/>
                </a:lnTo>
                <a:cubicBezTo>
                  <a:pt x="120000" y="4394"/>
                  <a:pt x="112938" y="794"/>
                  <a:pt x="104222" y="794"/>
                </a:cubicBezTo>
                <a:lnTo>
                  <a:pt x="99550" y="794"/>
                </a:lnTo>
                <a:lnTo>
                  <a:pt x="99550" y="616"/>
                </a:lnTo>
                <a:cubicBezTo>
                  <a:pt x="99550" y="277"/>
                  <a:pt x="99005" y="0"/>
                  <a:pt x="98333" y="0"/>
                </a:cubicBezTo>
                <a:lnTo>
                  <a:pt x="81072" y="0"/>
                </a:lnTo>
                <a:close/>
                <a:moveTo>
                  <a:pt x="52894" y="9055"/>
                </a:moveTo>
                <a:lnTo>
                  <a:pt x="68638" y="9055"/>
                </a:lnTo>
                <a:cubicBezTo>
                  <a:pt x="70100" y="9055"/>
                  <a:pt x="71277" y="9655"/>
                  <a:pt x="71277" y="10400"/>
                </a:cubicBezTo>
                <a:cubicBezTo>
                  <a:pt x="71277" y="11150"/>
                  <a:pt x="70100" y="11755"/>
                  <a:pt x="68638" y="11755"/>
                </a:cubicBezTo>
                <a:lnTo>
                  <a:pt x="52894" y="11755"/>
                </a:lnTo>
                <a:cubicBezTo>
                  <a:pt x="51433" y="11755"/>
                  <a:pt x="50244" y="11150"/>
                  <a:pt x="50244" y="10400"/>
                </a:cubicBezTo>
                <a:cubicBezTo>
                  <a:pt x="50244" y="9655"/>
                  <a:pt x="51433" y="9055"/>
                  <a:pt x="52894" y="9055"/>
                </a:cubicBezTo>
                <a:close/>
                <a:moveTo>
                  <a:pt x="40550" y="9272"/>
                </a:moveTo>
                <a:cubicBezTo>
                  <a:pt x="41183" y="9272"/>
                  <a:pt x="41811" y="9394"/>
                  <a:pt x="42294" y="9644"/>
                </a:cubicBezTo>
                <a:cubicBezTo>
                  <a:pt x="43261" y="10133"/>
                  <a:pt x="43261" y="10933"/>
                  <a:pt x="42294" y="11427"/>
                </a:cubicBezTo>
                <a:cubicBezTo>
                  <a:pt x="41327" y="11916"/>
                  <a:pt x="39766" y="11916"/>
                  <a:pt x="38800" y="11427"/>
                </a:cubicBezTo>
                <a:cubicBezTo>
                  <a:pt x="37833" y="10933"/>
                  <a:pt x="37833" y="10133"/>
                  <a:pt x="38800" y="9644"/>
                </a:cubicBezTo>
                <a:cubicBezTo>
                  <a:pt x="39283" y="9394"/>
                  <a:pt x="39911" y="9272"/>
                  <a:pt x="40550" y="9272"/>
                </a:cubicBezTo>
                <a:close/>
                <a:moveTo>
                  <a:pt x="9088" y="19516"/>
                </a:moveTo>
                <a:lnTo>
                  <a:pt x="112433" y="19516"/>
                </a:lnTo>
                <a:lnTo>
                  <a:pt x="112433" y="98238"/>
                </a:lnTo>
                <a:lnTo>
                  <a:pt x="9088" y="98238"/>
                </a:lnTo>
                <a:lnTo>
                  <a:pt x="9088" y="19516"/>
                </a:lnTo>
                <a:close/>
                <a:moveTo>
                  <a:pt x="60761" y="103300"/>
                </a:moveTo>
                <a:cubicBezTo>
                  <a:pt x="63661" y="103300"/>
                  <a:pt x="66566" y="103861"/>
                  <a:pt x="68777" y="104988"/>
                </a:cubicBezTo>
                <a:cubicBezTo>
                  <a:pt x="73211" y="107244"/>
                  <a:pt x="73211" y="110905"/>
                  <a:pt x="68777" y="113166"/>
                </a:cubicBezTo>
                <a:cubicBezTo>
                  <a:pt x="64350" y="115422"/>
                  <a:pt x="57172" y="115422"/>
                  <a:pt x="52744" y="113166"/>
                </a:cubicBezTo>
                <a:cubicBezTo>
                  <a:pt x="48316" y="110905"/>
                  <a:pt x="48316" y="107244"/>
                  <a:pt x="52744" y="104988"/>
                </a:cubicBezTo>
                <a:cubicBezTo>
                  <a:pt x="54955" y="103861"/>
                  <a:pt x="57861" y="103300"/>
                  <a:pt x="60761" y="103300"/>
                </a:cubicBezTo>
                <a:close/>
              </a:path>
            </a:pathLst>
          </a:custGeom>
          <a:noFill/>
          <a:ln w="19050" cap="flat" cmpd="sng">
            <a:solidFill>
              <a:schemeClr val="bg1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dirty="0"/>
          </a:p>
        </p:txBody>
      </p:sp>
      <p:grpSp>
        <p:nvGrpSpPr>
          <p:cNvPr id="38" name="组合 37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39" name="文本框 38"/>
            <p:cNvSpPr txBox="1"/>
            <p:nvPr/>
          </p:nvSpPr>
          <p:spPr>
            <a:xfrm>
              <a:off x="5402407" y="1174686"/>
              <a:ext cx="4532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20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  <p:bldP spid="29" grpId="0" animBg="1"/>
      <p:bldP spid="30" grpId="0"/>
      <p:bldP spid="31" grpId="0"/>
      <p:bldP spid="32" grpId="0" animBg="1"/>
      <p:bldP spid="33" grpId="0"/>
      <p:bldP spid="34" grpId="0"/>
      <p:bldP spid="35" grpId="0" animBg="1"/>
      <p:bldP spid="36" grpId="0"/>
      <p:bldP spid="37" grpId="0"/>
      <p:bldP spid="47" grpId="0"/>
      <p:bldP spid="48" grpId="0"/>
      <p:bldP spid="58" grpId="0"/>
      <p:bldP spid="59" grpId="0"/>
      <p:bldP spid="60" grpId="0"/>
      <p:bldP spid="61" grpId="0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U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401619" y="1985418"/>
            <a:ext cx="1913575" cy="2740527"/>
          </a:xfrm>
          <a:custGeom>
            <a:avLst/>
            <a:gdLst>
              <a:gd name="T0" fmla="*/ 2122 w 5400"/>
              <a:gd name="T1" fmla="*/ 4573 h 5125"/>
              <a:gd name="T2" fmla="*/ 1619 w 5400"/>
              <a:gd name="T3" fmla="*/ 3375 h 5125"/>
              <a:gd name="T4" fmla="*/ 4640 w 5400"/>
              <a:gd name="T5" fmla="*/ 1079 h 5125"/>
              <a:gd name="T6" fmla="*/ 5400 w 5400"/>
              <a:gd name="T7" fmla="*/ 533 h 5125"/>
              <a:gd name="T8" fmla="*/ 4660 w 5400"/>
              <a:gd name="T9" fmla="*/ 0 h 5125"/>
              <a:gd name="T10" fmla="*/ 0 w 5400"/>
              <a:gd name="T11" fmla="*/ 3375 h 5125"/>
              <a:gd name="T12" fmla="*/ 735 w 5400"/>
              <a:gd name="T13" fmla="*/ 5125 h 5125"/>
              <a:gd name="T14" fmla="*/ 1069 w 5400"/>
              <a:gd name="T15" fmla="*/ 4417 h 5125"/>
              <a:gd name="T16" fmla="*/ 2122 w 5400"/>
              <a:gd name="T17" fmla="*/ 4573 h 5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00" h="5125">
                <a:moveTo>
                  <a:pt x="2122" y="4573"/>
                </a:moveTo>
                <a:cubicBezTo>
                  <a:pt x="1803" y="4224"/>
                  <a:pt x="1619" y="3813"/>
                  <a:pt x="1619" y="3375"/>
                </a:cubicBezTo>
                <a:cubicBezTo>
                  <a:pt x="1619" y="2202"/>
                  <a:pt x="2934" y="1232"/>
                  <a:pt x="4640" y="1079"/>
                </a:cubicBezTo>
                <a:lnTo>
                  <a:pt x="5400" y="533"/>
                </a:lnTo>
                <a:lnTo>
                  <a:pt x="4660" y="0"/>
                </a:lnTo>
                <a:cubicBezTo>
                  <a:pt x="2048" y="152"/>
                  <a:pt x="0" y="1605"/>
                  <a:pt x="0" y="3375"/>
                </a:cubicBezTo>
                <a:cubicBezTo>
                  <a:pt x="0" y="4015"/>
                  <a:pt x="269" y="4614"/>
                  <a:pt x="735" y="5125"/>
                </a:cubicBezTo>
                <a:lnTo>
                  <a:pt x="1069" y="4417"/>
                </a:lnTo>
                <a:lnTo>
                  <a:pt x="2122" y="4573"/>
                </a:lnTo>
                <a:close/>
              </a:path>
            </a:pathLst>
          </a:custGeom>
          <a:solidFill>
            <a:schemeClr val="accent2"/>
          </a:solidFill>
          <a:ln w="317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CN" altLang="en-US" sz="2000">
              <a:solidFill>
                <a:srgbClr val="E77817"/>
              </a:solidFill>
              <a:latin typeface="+mj-lt"/>
            </a:endParaRPr>
          </a:p>
        </p:txBody>
      </p:sp>
      <p:sp>
        <p:nvSpPr>
          <p:cNvPr id="17" name="MU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730534" y="4386374"/>
            <a:ext cx="3074770" cy="1215793"/>
          </a:xfrm>
          <a:custGeom>
            <a:avLst/>
            <a:gdLst>
              <a:gd name="T0" fmla="*/ 7256 w 8680"/>
              <a:gd name="T1" fmla="*/ 0 h 2272"/>
              <a:gd name="T2" fmla="*/ 4190 w 8680"/>
              <a:gd name="T3" fmla="*/ 1201 h 2272"/>
              <a:gd name="T4" fmla="*/ 1420 w 8680"/>
              <a:gd name="T5" fmla="*/ 298 h 2272"/>
              <a:gd name="T6" fmla="*/ 326 w 8680"/>
              <a:gd name="T7" fmla="*/ 136 h 2272"/>
              <a:gd name="T8" fmla="*/ 0 w 8680"/>
              <a:gd name="T9" fmla="*/ 827 h 2272"/>
              <a:gd name="T10" fmla="*/ 4190 w 8680"/>
              <a:gd name="T11" fmla="*/ 2272 h 2272"/>
              <a:gd name="T12" fmla="*/ 8680 w 8680"/>
              <a:gd name="T13" fmla="*/ 509 h 2272"/>
              <a:gd name="T14" fmla="*/ 7574 w 8680"/>
              <a:gd name="T15" fmla="*/ 673 h 2272"/>
              <a:gd name="T16" fmla="*/ 7256 w 8680"/>
              <a:gd name="T17" fmla="*/ 0 h 2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80" h="2272">
                <a:moveTo>
                  <a:pt x="7256" y="0"/>
                </a:moveTo>
                <a:cubicBezTo>
                  <a:pt x="6662" y="716"/>
                  <a:pt x="5512" y="1201"/>
                  <a:pt x="4190" y="1201"/>
                </a:cubicBezTo>
                <a:cubicBezTo>
                  <a:pt x="3062" y="1201"/>
                  <a:pt x="2059" y="847"/>
                  <a:pt x="1420" y="298"/>
                </a:cubicBezTo>
                <a:lnTo>
                  <a:pt x="326" y="136"/>
                </a:lnTo>
                <a:lnTo>
                  <a:pt x="0" y="827"/>
                </a:lnTo>
                <a:cubicBezTo>
                  <a:pt x="925" y="1701"/>
                  <a:pt x="2457" y="2272"/>
                  <a:pt x="4190" y="2272"/>
                </a:cubicBezTo>
                <a:cubicBezTo>
                  <a:pt x="6126" y="2272"/>
                  <a:pt x="7811" y="1559"/>
                  <a:pt x="8680" y="509"/>
                </a:cubicBezTo>
                <a:lnTo>
                  <a:pt x="7574" y="673"/>
                </a:lnTo>
                <a:lnTo>
                  <a:pt x="7256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17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CN" altLang="en-US" sz="2000">
              <a:solidFill>
                <a:srgbClr val="E77817"/>
              </a:solidFill>
              <a:latin typeface="+mj-lt"/>
            </a:endParaRPr>
          </a:p>
        </p:txBody>
      </p:sp>
      <p:sp>
        <p:nvSpPr>
          <p:cNvPr id="18" name="MU_1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6175368" y="1977429"/>
            <a:ext cx="1850988" cy="2659296"/>
          </a:xfrm>
          <a:custGeom>
            <a:avLst/>
            <a:gdLst>
              <a:gd name="T0" fmla="*/ 3345 w 5225"/>
              <a:gd name="T1" fmla="*/ 4269 h 4970"/>
              <a:gd name="T2" fmla="*/ 3677 w 5225"/>
              <a:gd name="T3" fmla="*/ 4970 h 4970"/>
              <a:gd name="T4" fmla="*/ 4755 w 5225"/>
              <a:gd name="T5" fmla="*/ 4809 h 4970"/>
              <a:gd name="T6" fmla="*/ 5225 w 5225"/>
              <a:gd name="T7" fmla="*/ 3389 h 4970"/>
              <a:gd name="T8" fmla="*/ 109 w 5225"/>
              <a:gd name="T9" fmla="*/ 0 h 4970"/>
              <a:gd name="T10" fmla="*/ 0 w 5225"/>
              <a:gd name="T11" fmla="*/ 1 h 4970"/>
              <a:gd name="T12" fmla="*/ 758 w 5225"/>
              <a:gd name="T13" fmla="*/ 547 h 4970"/>
              <a:gd name="T14" fmla="*/ 27 w 5225"/>
              <a:gd name="T15" fmla="*/ 1072 h 4970"/>
              <a:gd name="T16" fmla="*/ 109 w 5225"/>
              <a:gd name="T17" fmla="*/ 1071 h 4970"/>
              <a:gd name="T18" fmla="*/ 3607 w 5225"/>
              <a:gd name="T19" fmla="*/ 3389 h 4970"/>
              <a:gd name="T20" fmla="*/ 3345 w 5225"/>
              <a:gd name="T21" fmla="*/ 4269 h 4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25" h="4970">
                <a:moveTo>
                  <a:pt x="3345" y="4269"/>
                </a:moveTo>
                <a:lnTo>
                  <a:pt x="3677" y="4970"/>
                </a:lnTo>
                <a:lnTo>
                  <a:pt x="4755" y="4809"/>
                </a:lnTo>
                <a:cubicBezTo>
                  <a:pt x="5057" y="4377"/>
                  <a:pt x="5225" y="3896"/>
                  <a:pt x="5225" y="3389"/>
                </a:cubicBezTo>
                <a:cubicBezTo>
                  <a:pt x="5225" y="1518"/>
                  <a:pt x="2935" y="0"/>
                  <a:pt x="109" y="0"/>
                </a:cubicBezTo>
                <a:cubicBezTo>
                  <a:pt x="73" y="0"/>
                  <a:pt x="36" y="1"/>
                  <a:pt x="0" y="1"/>
                </a:cubicBezTo>
                <a:lnTo>
                  <a:pt x="758" y="547"/>
                </a:lnTo>
                <a:lnTo>
                  <a:pt x="27" y="1072"/>
                </a:lnTo>
                <a:cubicBezTo>
                  <a:pt x="54" y="1072"/>
                  <a:pt x="82" y="1071"/>
                  <a:pt x="109" y="1071"/>
                </a:cubicBezTo>
                <a:cubicBezTo>
                  <a:pt x="2042" y="1071"/>
                  <a:pt x="3607" y="2109"/>
                  <a:pt x="3607" y="3389"/>
                </a:cubicBezTo>
                <a:cubicBezTo>
                  <a:pt x="3607" y="3700"/>
                  <a:pt x="3514" y="3998"/>
                  <a:pt x="3345" y="4269"/>
                </a:cubicBezTo>
                <a:close/>
              </a:path>
            </a:pathLst>
          </a:custGeom>
          <a:solidFill>
            <a:schemeClr val="accent1"/>
          </a:solidFill>
          <a:ln w="317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CN" altLang="en-US" sz="2000">
              <a:solidFill>
                <a:srgbClr val="E77817"/>
              </a:solidFill>
              <a:latin typeface="+mj-lt"/>
            </a:endParaRPr>
          </a:p>
        </p:txBody>
      </p:sp>
      <p:sp>
        <p:nvSpPr>
          <p:cNvPr id="19" name="MU_2"/>
          <p:cNvSpPr/>
          <p:nvPr>
            <p:custDataLst>
              <p:tags r:id="rId4"/>
            </p:custDataLst>
          </p:nvPr>
        </p:nvSpPr>
        <p:spPr>
          <a:xfrm rot="3673167">
            <a:off x="4752983" y="2328796"/>
            <a:ext cx="2922009" cy="2922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tIns="0" bIns="0" numCol="1" anchor="ctr">
            <a:prstTxWarp prst="textArchUp">
              <a:avLst/>
            </a:prstTxWarp>
            <a:norm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chemeClr val="bg1"/>
                </a:solidFill>
              </a:rPr>
              <a:t>Can be demonstrated on the projector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MU_2"/>
          <p:cNvSpPr/>
          <p:nvPr>
            <p:custDataLst>
              <p:tags r:id="rId5"/>
            </p:custDataLst>
          </p:nvPr>
        </p:nvSpPr>
        <p:spPr>
          <a:xfrm rot="10873167">
            <a:off x="4752983" y="2328794"/>
            <a:ext cx="2922009" cy="2922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tIns="0" bIns="0" numCol="1" anchor="ctr">
            <a:prstTxWarp prst="textArchUp">
              <a:avLst/>
            </a:prstTxWarp>
            <a:norm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chemeClr val="bg1"/>
                </a:solidFill>
              </a:rPr>
              <a:t>Can be demonstrated on the projector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1" name="MU"/>
          <p:cNvSpPr/>
          <p:nvPr>
            <p:custDataLst>
              <p:tags r:id="rId6"/>
            </p:custDataLst>
          </p:nvPr>
        </p:nvSpPr>
        <p:spPr>
          <a:xfrm rot="18073167">
            <a:off x="4752985" y="2328794"/>
            <a:ext cx="2922009" cy="2922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tIns="0" bIns="0" numCol="1" anchor="ctr">
            <a:prstTxWarp prst="textArchUp">
              <a:avLst/>
            </a:prstTxWarp>
            <a:norm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chemeClr val="bg1"/>
                </a:solidFill>
              </a:rPr>
              <a:t>Can be demonstrated on the projector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179022" y="2298032"/>
            <a:ext cx="2989626" cy="1037628"/>
            <a:chOff x="7483990" y="3433235"/>
            <a:chExt cx="2989626" cy="1037628"/>
          </a:xfrm>
        </p:grpSpPr>
        <p:sp>
          <p:nvSpPr>
            <p:cNvPr id="11" name="矩形 10"/>
            <p:cNvSpPr/>
            <p:nvPr/>
          </p:nvSpPr>
          <p:spPr>
            <a:xfrm>
              <a:off x="7483990" y="3732519"/>
              <a:ext cx="2989626" cy="7383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423064" y="3433235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179022" y="4415465"/>
            <a:ext cx="2989626" cy="1037628"/>
            <a:chOff x="7483990" y="3433235"/>
            <a:chExt cx="2989626" cy="1037628"/>
          </a:xfrm>
        </p:grpSpPr>
        <p:sp>
          <p:nvSpPr>
            <p:cNvPr id="14" name="矩形 13"/>
            <p:cNvSpPr/>
            <p:nvPr/>
          </p:nvSpPr>
          <p:spPr>
            <a:xfrm>
              <a:off x="7483990" y="3732519"/>
              <a:ext cx="2989626" cy="7383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423064" y="3433235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80123" y="2298032"/>
            <a:ext cx="2989627" cy="1037628"/>
            <a:chOff x="7483989" y="3433235"/>
            <a:chExt cx="2989627" cy="1037628"/>
          </a:xfrm>
        </p:grpSpPr>
        <p:sp>
          <p:nvSpPr>
            <p:cNvPr id="23" name="矩形 22"/>
            <p:cNvSpPr/>
            <p:nvPr/>
          </p:nvSpPr>
          <p:spPr>
            <a:xfrm>
              <a:off x="7483990" y="3732519"/>
              <a:ext cx="2989626" cy="7383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080123" y="4415465"/>
            <a:ext cx="2989627" cy="1037628"/>
            <a:chOff x="7483989" y="3433235"/>
            <a:chExt cx="2989627" cy="1037628"/>
          </a:xfrm>
        </p:grpSpPr>
        <p:sp>
          <p:nvSpPr>
            <p:cNvPr id="26" name="矩形 25"/>
            <p:cNvSpPr/>
            <p:nvPr/>
          </p:nvSpPr>
          <p:spPr>
            <a:xfrm>
              <a:off x="7483990" y="3732519"/>
              <a:ext cx="2989626" cy="7383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The user can make a presentation on a projector or computer or print the presentation to make a film. 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n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n-ea"/>
              </a:endParaRPr>
            </a:p>
          </p:txBody>
        </p:sp>
      </p:grp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1" name="组合 30"/>
          <p:cNvGrpSpPr/>
          <p:nvPr/>
        </p:nvGrpSpPr>
        <p:grpSpPr>
          <a:xfrm>
            <a:off x="824625" y="307695"/>
            <a:ext cx="4885992" cy="834080"/>
            <a:chOff x="5402407" y="1174686"/>
            <a:chExt cx="4885992" cy="834080"/>
          </a:xfrm>
        </p:grpSpPr>
        <p:sp>
          <p:nvSpPr>
            <p:cNvPr id="32" name="文本框 31"/>
            <p:cNvSpPr txBox="1"/>
            <p:nvPr/>
          </p:nvSpPr>
          <p:spPr>
            <a:xfrm>
              <a:off x="5402407" y="1174686"/>
              <a:ext cx="45017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Title text added here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402407" y="1722534"/>
              <a:ext cx="4885992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47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8101322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8101322"/>
  <p:tag name="MH_LIBRARY" val="GRAPHIC"/>
  <p:tag name="MH_TYPE" val="SubTitle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8101322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8101322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8101322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8101322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包图主题2">
  <a:themeElements>
    <a:clrScheme name="自定义 13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5AE"/>
      </a:accent1>
      <a:accent2>
        <a:srgbClr val="0073A6"/>
      </a:accent2>
      <a:accent3>
        <a:srgbClr val="0085AE"/>
      </a:accent3>
      <a:accent4>
        <a:srgbClr val="0073A6"/>
      </a:accent4>
      <a:accent5>
        <a:srgbClr val="0085AE"/>
      </a:accent5>
      <a:accent6>
        <a:srgbClr val="0073A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146</TotalTime>
  <Words>2983</Words>
  <Application>Microsoft Office PowerPoint</Application>
  <PresentationFormat>Panorámica</PresentationFormat>
  <Paragraphs>343</Paragraphs>
  <Slides>32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3" baseType="lpstr">
      <vt:lpstr>等线</vt:lpstr>
      <vt:lpstr>微软雅黑</vt:lpstr>
      <vt:lpstr>Arial</vt:lpstr>
      <vt:lpstr>Calibri</vt:lpstr>
      <vt:lpstr>Calibri Light</vt:lpstr>
      <vt:lpstr>Century Gothic</vt:lpstr>
      <vt:lpstr>Open Sans</vt:lpstr>
      <vt:lpstr>Source Sans Pro</vt:lpstr>
      <vt:lpstr>Source Sans Pro Black</vt:lpstr>
      <vt:lpstr>Wingdings</vt:lpstr>
      <vt:lpstr>包图主题2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i201701069 (Sucasaca Mamani, Jean Carlo)</cp:lastModifiedBy>
  <cp:revision>33</cp:revision>
  <dcterms:created xsi:type="dcterms:W3CDTF">2017-08-24T11:47:32Z</dcterms:created>
  <dcterms:modified xsi:type="dcterms:W3CDTF">2020-12-18T05:57:06Z</dcterms:modified>
</cp:coreProperties>
</file>