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Rammetto One"/>
      <p:regular r:id="rId28"/>
    </p:embeddedFont>
    <p:embeddedFont>
      <p:font typeface="Poppins"/>
      <p:regular r:id="rId29"/>
      <p:bold r:id="rId30"/>
      <p:italic r:id="rId31"/>
      <p:boldItalic r:id="rId32"/>
    </p:embeddedFont>
    <p:embeddedFont>
      <p:font typeface="Lato"/>
      <p:regular r:id="rId33"/>
      <p:bold r:id="rId34"/>
      <p:italic r:id="rId35"/>
      <p:boldItalic r:id="rId36"/>
    </p:embeddedFont>
    <p:embeddedFont>
      <p:font typeface="Montserrat"/>
      <p:regular r:id="rId37"/>
      <p:bold r:id="rId38"/>
      <p:italic r:id="rId39"/>
      <p:boldItalic r:id="rId40"/>
    </p:embeddedFont>
    <p:embeddedFont>
      <p:font typeface="Inter"/>
      <p:regular r:id="rId41"/>
      <p:bold r:id="rId42"/>
    </p:embeddedFont>
    <p:embeddedFont>
      <p:font typeface="Poppins SemiBold"/>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grp51p1xAfsI+DDNrYLq2w0ES+/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6.xml"/><Relationship Id="rId42" Type="http://schemas.openxmlformats.org/officeDocument/2006/relationships/font" Target="fonts/Inter-bold.fntdata"/><Relationship Id="rId41" Type="http://schemas.openxmlformats.org/officeDocument/2006/relationships/font" Target="fonts/Inter-regular.fntdata"/><Relationship Id="rId22" Type="http://schemas.openxmlformats.org/officeDocument/2006/relationships/slide" Target="slides/slide18.xml"/><Relationship Id="rId44" Type="http://schemas.openxmlformats.org/officeDocument/2006/relationships/font" Target="fonts/PoppinsSemiBold-bold.fntdata"/><Relationship Id="rId21" Type="http://schemas.openxmlformats.org/officeDocument/2006/relationships/slide" Target="slides/slide17.xml"/><Relationship Id="rId43" Type="http://schemas.openxmlformats.org/officeDocument/2006/relationships/font" Target="fonts/PoppinsSemiBold-regular.fntdata"/><Relationship Id="rId24" Type="http://schemas.openxmlformats.org/officeDocument/2006/relationships/slide" Target="slides/slide20.xml"/><Relationship Id="rId46" Type="http://schemas.openxmlformats.org/officeDocument/2006/relationships/font" Target="fonts/PoppinsSemiBold-boldItalic.fntdata"/><Relationship Id="rId23" Type="http://schemas.openxmlformats.org/officeDocument/2006/relationships/slide" Target="slides/slide19.xml"/><Relationship Id="rId45" Type="http://schemas.openxmlformats.org/officeDocument/2006/relationships/font" Target="fonts/PoppinsSemi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47" Type="http://customschemas.google.com/relationships/presentationmetadata" Target="metadata"/><Relationship Id="rId28" Type="http://schemas.openxmlformats.org/officeDocument/2006/relationships/font" Target="fonts/RammettoOne-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Montserrat-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Montserrat-italic.fntdata"/><Relationship Id="rId16" Type="http://schemas.openxmlformats.org/officeDocument/2006/relationships/slide" Target="slides/slide12.xml"/><Relationship Id="rId38" Type="http://schemas.openxmlformats.org/officeDocument/2006/relationships/font" Target="fonts/Montserra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9" name="Google Shape;66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0" name="Google Shape;67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6" name="Google Shape;79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 name="Google Shape;5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 name="Google Shape;6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5.png"/><Relationship Id="rId13" Type="http://schemas.openxmlformats.org/officeDocument/2006/relationships/image" Target="../media/image19.png"/><Relationship Id="rId12"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10.png"/><Relationship Id="rId15" Type="http://schemas.openxmlformats.org/officeDocument/2006/relationships/image" Target="../media/image14.png"/><Relationship Id="rId14" Type="http://schemas.openxmlformats.org/officeDocument/2006/relationships/image" Target="../media/image15.png"/><Relationship Id="rId17" Type="http://schemas.openxmlformats.org/officeDocument/2006/relationships/image" Target="../media/image20.png"/><Relationship Id="rId16"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3.png"/><Relationship Id="rId7" Type="http://schemas.openxmlformats.org/officeDocument/2006/relationships/image" Target="../media/image8.png"/><Relationship Id="rId8" Type="http://schemas.openxmlformats.org/officeDocument/2006/relationships/image" Target="../media/image17.png"/></Relationships>
</file>

<file path=ppt/slides/_rels/slide10.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80.png"/><Relationship Id="rId13" Type="http://schemas.openxmlformats.org/officeDocument/2006/relationships/image" Target="../media/image157.png"/><Relationship Id="rId12" Type="http://schemas.openxmlformats.org/officeDocument/2006/relationships/image" Target="../media/image145.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7.png"/><Relationship Id="rId14" Type="http://schemas.openxmlformats.org/officeDocument/2006/relationships/image" Target="../media/image148.png"/><Relationship Id="rId5" Type="http://schemas.openxmlformats.org/officeDocument/2006/relationships/image" Target="../media/image76.png"/><Relationship Id="rId6" Type="http://schemas.openxmlformats.org/officeDocument/2006/relationships/image" Target="../media/image81.png"/><Relationship Id="rId7" Type="http://schemas.openxmlformats.org/officeDocument/2006/relationships/image" Target="../media/image70.png"/><Relationship Id="rId8" Type="http://schemas.openxmlformats.org/officeDocument/2006/relationships/image" Target="../media/image84.png"/></Relationships>
</file>

<file path=ppt/slides/_rels/slide11.xml.rels><?xml version="1.0" encoding="UTF-8" standalone="yes"?><Relationships xmlns="http://schemas.openxmlformats.org/package/2006/relationships"><Relationship Id="rId11" Type="http://schemas.openxmlformats.org/officeDocument/2006/relationships/image" Target="../media/image60.png"/><Relationship Id="rId10" Type="http://schemas.openxmlformats.org/officeDocument/2006/relationships/image" Target="../media/image114.png"/><Relationship Id="rId13" Type="http://schemas.openxmlformats.org/officeDocument/2006/relationships/image" Target="../media/image66.png"/><Relationship Id="rId12"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57.png"/><Relationship Id="rId15" Type="http://schemas.openxmlformats.org/officeDocument/2006/relationships/image" Target="../media/image71.png"/><Relationship Id="rId14" Type="http://schemas.openxmlformats.org/officeDocument/2006/relationships/image" Target="../media/image68.png"/><Relationship Id="rId17" Type="http://schemas.openxmlformats.org/officeDocument/2006/relationships/image" Target="../media/image192.png"/><Relationship Id="rId16" Type="http://schemas.openxmlformats.org/officeDocument/2006/relationships/image" Target="../media/image16.png"/><Relationship Id="rId5" Type="http://schemas.openxmlformats.org/officeDocument/2006/relationships/image" Target="../media/image59.png"/><Relationship Id="rId6" Type="http://schemas.openxmlformats.org/officeDocument/2006/relationships/image" Target="../media/image50.png"/><Relationship Id="rId18" Type="http://schemas.openxmlformats.org/officeDocument/2006/relationships/image" Target="../media/image191.png"/><Relationship Id="rId7" Type="http://schemas.openxmlformats.org/officeDocument/2006/relationships/image" Target="../media/image63.png"/><Relationship Id="rId8" Type="http://schemas.openxmlformats.org/officeDocument/2006/relationships/image" Target="../media/image65.png"/></Relationships>
</file>

<file path=ppt/slides/_rels/slide12.xml.rels><?xml version="1.0" encoding="UTF-8" standalone="yes"?><Relationships xmlns="http://schemas.openxmlformats.org/package/2006/relationships"><Relationship Id="rId11" Type="http://schemas.openxmlformats.org/officeDocument/2006/relationships/image" Target="../media/image166.png"/><Relationship Id="rId10" Type="http://schemas.openxmlformats.org/officeDocument/2006/relationships/image" Target="../media/image26.png"/><Relationship Id="rId13" Type="http://schemas.openxmlformats.org/officeDocument/2006/relationships/image" Target="../media/image29.png"/><Relationship Id="rId12"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8.png"/><Relationship Id="rId9" Type="http://schemas.openxmlformats.org/officeDocument/2006/relationships/image" Target="../media/image22.png"/><Relationship Id="rId15" Type="http://schemas.openxmlformats.org/officeDocument/2006/relationships/image" Target="../media/image31.png"/><Relationship Id="rId14" Type="http://schemas.openxmlformats.org/officeDocument/2006/relationships/image" Target="../media/image24.png"/><Relationship Id="rId16" Type="http://schemas.openxmlformats.org/officeDocument/2006/relationships/image" Target="../media/image16.png"/><Relationship Id="rId5" Type="http://schemas.openxmlformats.org/officeDocument/2006/relationships/image" Target="../media/image7.png"/><Relationship Id="rId6" Type="http://schemas.openxmlformats.org/officeDocument/2006/relationships/image" Target="../media/image164.png"/><Relationship Id="rId7" Type="http://schemas.openxmlformats.org/officeDocument/2006/relationships/image" Target="../media/image13.png"/><Relationship Id="rId8" Type="http://schemas.openxmlformats.org/officeDocument/2006/relationships/image" Target="../media/image21.png"/></Relationships>
</file>

<file path=ppt/slides/_rels/slide13.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7.png"/><Relationship Id="rId5" Type="http://schemas.openxmlformats.org/officeDocument/2006/relationships/image" Target="../media/image76.png"/><Relationship Id="rId6" Type="http://schemas.openxmlformats.org/officeDocument/2006/relationships/image" Target="../media/image81.png"/><Relationship Id="rId7" Type="http://schemas.openxmlformats.org/officeDocument/2006/relationships/image" Target="../media/image70.png"/><Relationship Id="rId8" Type="http://schemas.openxmlformats.org/officeDocument/2006/relationships/image" Target="../media/image84.png"/></Relationships>
</file>

<file path=ppt/slides/_rels/slide14.xml.rels><?xml version="1.0" encoding="UTF-8" standalone="yes"?><Relationships xmlns="http://schemas.openxmlformats.org/package/2006/relationships"><Relationship Id="rId40" Type="http://schemas.openxmlformats.org/officeDocument/2006/relationships/image" Target="../media/image232.png"/><Relationship Id="rId20" Type="http://schemas.openxmlformats.org/officeDocument/2006/relationships/image" Target="../media/image205.png"/><Relationship Id="rId22" Type="http://schemas.openxmlformats.org/officeDocument/2006/relationships/image" Target="../media/image203.png"/><Relationship Id="rId21" Type="http://schemas.openxmlformats.org/officeDocument/2006/relationships/image" Target="../media/image194.png"/><Relationship Id="rId24" Type="http://schemas.openxmlformats.org/officeDocument/2006/relationships/image" Target="../media/image195.png"/><Relationship Id="rId23" Type="http://schemas.openxmlformats.org/officeDocument/2006/relationships/image" Target="../media/image202.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188.png"/><Relationship Id="rId26" Type="http://schemas.openxmlformats.org/officeDocument/2006/relationships/image" Target="../media/image211.png"/><Relationship Id="rId25" Type="http://schemas.openxmlformats.org/officeDocument/2006/relationships/image" Target="../media/image200.png"/><Relationship Id="rId28" Type="http://schemas.openxmlformats.org/officeDocument/2006/relationships/image" Target="../media/image207.png"/><Relationship Id="rId27" Type="http://schemas.openxmlformats.org/officeDocument/2006/relationships/image" Target="../media/image209.png"/><Relationship Id="rId5" Type="http://schemas.openxmlformats.org/officeDocument/2006/relationships/image" Target="../media/image187.png"/><Relationship Id="rId6" Type="http://schemas.openxmlformats.org/officeDocument/2006/relationships/image" Target="../media/image50.png"/><Relationship Id="rId29" Type="http://schemas.openxmlformats.org/officeDocument/2006/relationships/image" Target="../media/image204.png"/><Relationship Id="rId7" Type="http://schemas.openxmlformats.org/officeDocument/2006/relationships/image" Target="../media/image186.png"/><Relationship Id="rId8" Type="http://schemas.openxmlformats.org/officeDocument/2006/relationships/image" Target="../media/image65.png"/><Relationship Id="rId31" Type="http://schemas.openxmlformats.org/officeDocument/2006/relationships/image" Target="../media/image213.png"/><Relationship Id="rId30" Type="http://schemas.openxmlformats.org/officeDocument/2006/relationships/image" Target="../media/image212.png"/><Relationship Id="rId11" Type="http://schemas.openxmlformats.org/officeDocument/2006/relationships/image" Target="../media/image206.png"/><Relationship Id="rId33" Type="http://schemas.openxmlformats.org/officeDocument/2006/relationships/image" Target="../media/image216.png"/><Relationship Id="rId10" Type="http://schemas.openxmlformats.org/officeDocument/2006/relationships/image" Target="../media/image114.png"/><Relationship Id="rId32" Type="http://schemas.openxmlformats.org/officeDocument/2006/relationships/image" Target="../media/image221.png"/><Relationship Id="rId13" Type="http://schemas.openxmlformats.org/officeDocument/2006/relationships/image" Target="../media/image66.png"/><Relationship Id="rId35" Type="http://schemas.openxmlformats.org/officeDocument/2006/relationships/image" Target="../media/image220.png"/><Relationship Id="rId12" Type="http://schemas.openxmlformats.org/officeDocument/2006/relationships/image" Target="../media/image69.png"/><Relationship Id="rId34" Type="http://schemas.openxmlformats.org/officeDocument/2006/relationships/image" Target="../media/image218.png"/><Relationship Id="rId15" Type="http://schemas.openxmlformats.org/officeDocument/2006/relationships/image" Target="../media/image71.png"/><Relationship Id="rId37" Type="http://schemas.openxmlformats.org/officeDocument/2006/relationships/image" Target="../media/image217.png"/><Relationship Id="rId14" Type="http://schemas.openxmlformats.org/officeDocument/2006/relationships/image" Target="../media/image68.png"/><Relationship Id="rId36" Type="http://schemas.openxmlformats.org/officeDocument/2006/relationships/image" Target="../media/image219.png"/><Relationship Id="rId17" Type="http://schemas.openxmlformats.org/officeDocument/2006/relationships/image" Target="../media/image201.png"/><Relationship Id="rId39" Type="http://schemas.openxmlformats.org/officeDocument/2006/relationships/image" Target="../media/image214.png"/><Relationship Id="rId16" Type="http://schemas.openxmlformats.org/officeDocument/2006/relationships/image" Target="../media/image16.png"/><Relationship Id="rId38" Type="http://schemas.openxmlformats.org/officeDocument/2006/relationships/image" Target="../media/image222.png"/><Relationship Id="rId19" Type="http://schemas.openxmlformats.org/officeDocument/2006/relationships/image" Target="../media/image199.png"/><Relationship Id="rId18" Type="http://schemas.openxmlformats.org/officeDocument/2006/relationships/image" Target="../media/image19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8.png"/><Relationship Id="rId9" Type="http://schemas.openxmlformats.org/officeDocument/2006/relationships/image" Target="../media/image22.png"/><Relationship Id="rId5" Type="http://schemas.openxmlformats.org/officeDocument/2006/relationships/image" Target="../media/image7.png"/><Relationship Id="rId6" Type="http://schemas.openxmlformats.org/officeDocument/2006/relationships/image" Target="../media/image164.png"/><Relationship Id="rId7" Type="http://schemas.openxmlformats.org/officeDocument/2006/relationships/image" Target="../media/image215.png"/><Relationship Id="rId8" Type="http://schemas.openxmlformats.org/officeDocument/2006/relationships/image" Target="../media/image21.png"/><Relationship Id="rId11" Type="http://schemas.openxmlformats.org/officeDocument/2006/relationships/image" Target="../media/image166.png"/><Relationship Id="rId10" Type="http://schemas.openxmlformats.org/officeDocument/2006/relationships/image" Target="../media/image26.png"/><Relationship Id="rId13" Type="http://schemas.openxmlformats.org/officeDocument/2006/relationships/image" Target="../media/image29.png"/><Relationship Id="rId12" Type="http://schemas.openxmlformats.org/officeDocument/2006/relationships/image" Target="../media/image32.png"/><Relationship Id="rId15" Type="http://schemas.openxmlformats.org/officeDocument/2006/relationships/image" Target="../media/image31.png"/><Relationship Id="rId14" Type="http://schemas.openxmlformats.org/officeDocument/2006/relationships/image" Target="../media/image24.png"/><Relationship Id="rId17" Type="http://schemas.openxmlformats.org/officeDocument/2006/relationships/image" Target="../media/image246.png"/><Relationship Id="rId16" Type="http://schemas.openxmlformats.org/officeDocument/2006/relationships/image" Target="../media/image16.png"/><Relationship Id="rId18" Type="http://schemas.openxmlformats.org/officeDocument/2006/relationships/image" Target="../media/image26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7.png"/><Relationship Id="rId5" Type="http://schemas.openxmlformats.org/officeDocument/2006/relationships/image" Target="../media/image76.png"/><Relationship Id="rId6" Type="http://schemas.openxmlformats.org/officeDocument/2006/relationships/image" Target="../media/image81.png"/><Relationship Id="rId7" Type="http://schemas.openxmlformats.org/officeDocument/2006/relationships/image" Target="../media/image70.png"/><Relationship Id="rId8" Type="http://schemas.openxmlformats.org/officeDocument/2006/relationships/image" Target="../media/image84.png"/><Relationship Id="rId11" Type="http://schemas.openxmlformats.org/officeDocument/2006/relationships/image" Target="../media/image16.png"/><Relationship Id="rId10" Type="http://schemas.openxmlformats.org/officeDocument/2006/relationships/image" Target="../media/image80.png"/><Relationship Id="rId13" Type="http://schemas.openxmlformats.org/officeDocument/2006/relationships/image" Target="../media/image268.png"/><Relationship Id="rId12" Type="http://schemas.openxmlformats.org/officeDocument/2006/relationships/image" Target="../media/image2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38.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0.png"/><Relationship Id="rId4" Type="http://schemas.openxmlformats.org/officeDocument/2006/relationships/image" Target="../media/image251.png"/><Relationship Id="rId9" Type="http://schemas.openxmlformats.org/officeDocument/2006/relationships/image" Target="../media/image258.png"/><Relationship Id="rId5" Type="http://schemas.openxmlformats.org/officeDocument/2006/relationships/image" Target="../media/image242.png"/><Relationship Id="rId6" Type="http://schemas.openxmlformats.org/officeDocument/2006/relationships/image" Target="../media/image259.png"/><Relationship Id="rId7" Type="http://schemas.openxmlformats.org/officeDocument/2006/relationships/image" Target="../media/image256.png"/><Relationship Id="rId8" Type="http://schemas.openxmlformats.org/officeDocument/2006/relationships/image" Target="../media/image254.png"/><Relationship Id="rId11" Type="http://schemas.openxmlformats.org/officeDocument/2006/relationships/image" Target="../media/image269.png"/><Relationship Id="rId10" Type="http://schemas.openxmlformats.org/officeDocument/2006/relationships/image" Target="../media/image41.png"/></Relationships>
</file>

<file path=ppt/slides/_rels/slide19.xml.rels><?xml version="1.0" encoding="UTF-8" standalone="yes"?><Relationships xmlns="http://schemas.openxmlformats.org/package/2006/relationships"><Relationship Id="rId20" Type="http://schemas.openxmlformats.org/officeDocument/2006/relationships/image" Target="../media/image278.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188.png"/><Relationship Id="rId5" Type="http://schemas.openxmlformats.org/officeDocument/2006/relationships/image" Target="../media/image187.png"/><Relationship Id="rId6" Type="http://schemas.openxmlformats.org/officeDocument/2006/relationships/image" Target="../media/image50.png"/><Relationship Id="rId7" Type="http://schemas.openxmlformats.org/officeDocument/2006/relationships/image" Target="../media/image186.png"/><Relationship Id="rId8" Type="http://schemas.openxmlformats.org/officeDocument/2006/relationships/image" Target="../media/image65.png"/><Relationship Id="rId11" Type="http://schemas.openxmlformats.org/officeDocument/2006/relationships/image" Target="../media/image206.png"/><Relationship Id="rId10" Type="http://schemas.openxmlformats.org/officeDocument/2006/relationships/image" Target="../media/image114.png"/><Relationship Id="rId13" Type="http://schemas.openxmlformats.org/officeDocument/2006/relationships/image" Target="../media/image66.png"/><Relationship Id="rId12" Type="http://schemas.openxmlformats.org/officeDocument/2006/relationships/image" Target="../media/image69.png"/><Relationship Id="rId15" Type="http://schemas.openxmlformats.org/officeDocument/2006/relationships/image" Target="../media/image71.png"/><Relationship Id="rId14" Type="http://schemas.openxmlformats.org/officeDocument/2006/relationships/image" Target="../media/image68.png"/><Relationship Id="rId17" Type="http://schemas.openxmlformats.org/officeDocument/2006/relationships/image" Target="../media/image275.png"/><Relationship Id="rId16" Type="http://schemas.openxmlformats.org/officeDocument/2006/relationships/image" Target="../media/image16.png"/><Relationship Id="rId19" Type="http://schemas.openxmlformats.org/officeDocument/2006/relationships/image" Target="../media/image276.png"/><Relationship Id="rId18" Type="http://schemas.openxmlformats.org/officeDocument/2006/relationships/image" Target="../media/image274.png"/></Relationships>
</file>

<file path=ppt/slides/_rels/slide2.xml.rels><?xml version="1.0" encoding="UTF-8" standalone="yes"?><Relationships xmlns="http://schemas.openxmlformats.org/package/2006/relationships"><Relationship Id="rId11" Type="http://schemas.openxmlformats.org/officeDocument/2006/relationships/image" Target="../media/image25.png"/><Relationship Id="rId10" Type="http://schemas.openxmlformats.org/officeDocument/2006/relationships/image" Target="../media/image26.png"/><Relationship Id="rId13" Type="http://schemas.openxmlformats.org/officeDocument/2006/relationships/image" Target="../media/image29.png"/><Relationship Id="rId12"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8.png"/><Relationship Id="rId9" Type="http://schemas.openxmlformats.org/officeDocument/2006/relationships/image" Target="../media/image22.png"/><Relationship Id="rId15" Type="http://schemas.openxmlformats.org/officeDocument/2006/relationships/image" Target="../media/image31.png"/><Relationship Id="rId14" Type="http://schemas.openxmlformats.org/officeDocument/2006/relationships/image" Target="../media/image24.png"/><Relationship Id="rId17" Type="http://schemas.openxmlformats.org/officeDocument/2006/relationships/image" Target="../media/image28.png"/><Relationship Id="rId16" Type="http://schemas.openxmlformats.org/officeDocument/2006/relationships/image" Target="../media/image16.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7.png"/><Relationship Id="rId5" Type="http://schemas.openxmlformats.org/officeDocument/2006/relationships/image" Target="../media/image76.png"/><Relationship Id="rId6" Type="http://schemas.openxmlformats.org/officeDocument/2006/relationships/image" Target="../media/image81.png"/><Relationship Id="rId7" Type="http://schemas.openxmlformats.org/officeDocument/2006/relationships/image" Target="../media/image70.png"/><Relationship Id="rId8" Type="http://schemas.openxmlformats.org/officeDocument/2006/relationships/image" Target="../media/image84.png"/><Relationship Id="rId11" Type="http://schemas.openxmlformats.org/officeDocument/2006/relationships/image" Target="../media/image16.png"/><Relationship Id="rId10" Type="http://schemas.openxmlformats.org/officeDocument/2006/relationships/image" Target="../media/image80.png"/><Relationship Id="rId13" Type="http://schemas.openxmlformats.org/officeDocument/2006/relationships/image" Target="../media/image288.png"/><Relationship Id="rId12" Type="http://schemas.openxmlformats.org/officeDocument/2006/relationships/image" Target="../media/image289.png"/><Relationship Id="rId15" Type="http://schemas.openxmlformats.org/officeDocument/2006/relationships/image" Target="../media/image294.png"/><Relationship Id="rId14" Type="http://schemas.openxmlformats.org/officeDocument/2006/relationships/image" Target="../media/image286.png"/><Relationship Id="rId17" Type="http://schemas.openxmlformats.org/officeDocument/2006/relationships/image" Target="../media/image296.png"/><Relationship Id="rId16" Type="http://schemas.openxmlformats.org/officeDocument/2006/relationships/image" Target="../media/image29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9.png"/><Relationship Id="rId4" Type="http://schemas.openxmlformats.org/officeDocument/2006/relationships/image" Target="../media/image51.png"/><Relationship Id="rId9" Type="http://schemas.openxmlformats.org/officeDocument/2006/relationships/image" Target="../media/image52.png"/><Relationship Id="rId5" Type="http://schemas.openxmlformats.org/officeDocument/2006/relationships/image" Target="../media/image295.png"/><Relationship Id="rId6" Type="http://schemas.openxmlformats.org/officeDocument/2006/relationships/image" Target="../media/image47.png"/><Relationship Id="rId7" Type="http://schemas.openxmlformats.org/officeDocument/2006/relationships/image" Target="../media/image297.png"/><Relationship Id="rId8" Type="http://schemas.openxmlformats.org/officeDocument/2006/relationships/image" Target="../media/image64.png"/><Relationship Id="rId11" Type="http://schemas.openxmlformats.org/officeDocument/2006/relationships/image" Target="../media/image62.png"/><Relationship Id="rId10" Type="http://schemas.openxmlformats.org/officeDocument/2006/relationships/image" Target="../media/image53.png"/><Relationship Id="rId12" Type="http://schemas.openxmlformats.org/officeDocument/2006/relationships/image" Target="../media/image16.png"/></Relationships>
</file>

<file path=ppt/slides/_rels/slide22.xml.rels><?xml version="1.0" encoding="UTF-8" standalone="yes"?><Relationships xmlns="http://schemas.openxmlformats.org/package/2006/relationships"><Relationship Id="rId20" Type="http://schemas.openxmlformats.org/officeDocument/2006/relationships/image" Target="../media/image322.png"/><Relationship Id="rId22" Type="http://schemas.openxmlformats.org/officeDocument/2006/relationships/image" Target="../media/image332.png"/><Relationship Id="rId21" Type="http://schemas.openxmlformats.org/officeDocument/2006/relationships/image" Target="../media/image324.png"/><Relationship Id="rId24" Type="http://schemas.openxmlformats.org/officeDocument/2006/relationships/image" Target="../media/image343.png"/><Relationship Id="rId23" Type="http://schemas.openxmlformats.org/officeDocument/2006/relationships/image" Target="../media/image344.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188.png"/><Relationship Id="rId26" Type="http://schemas.openxmlformats.org/officeDocument/2006/relationships/image" Target="../media/image331.png"/><Relationship Id="rId25" Type="http://schemas.openxmlformats.org/officeDocument/2006/relationships/image" Target="../media/image340.png"/><Relationship Id="rId28" Type="http://schemas.openxmlformats.org/officeDocument/2006/relationships/image" Target="../media/image334.png"/><Relationship Id="rId27" Type="http://schemas.openxmlformats.org/officeDocument/2006/relationships/image" Target="../media/image345.png"/><Relationship Id="rId5" Type="http://schemas.openxmlformats.org/officeDocument/2006/relationships/image" Target="../media/image187.png"/><Relationship Id="rId6" Type="http://schemas.openxmlformats.org/officeDocument/2006/relationships/image" Target="../media/image50.png"/><Relationship Id="rId29" Type="http://schemas.openxmlformats.org/officeDocument/2006/relationships/image" Target="../media/image342.png"/><Relationship Id="rId7" Type="http://schemas.openxmlformats.org/officeDocument/2006/relationships/image" Target="../media/image186.png"/><Relationship Id="rId8" Type="http://schemas.openxmlformats.org/officeDocument/2006/relationships/image" Target="../media/image65.png"/><Relationship Id="rId31" Type="http://schemas.openxmlformats.org/officeDocument/2006/relationships/image" Target="../media/image341.png"/><Relationship Id="rId30" Type="http://schemas.openxmlformats.org/officeDocument/2006/relationships/image" Target="../media/image337.png"/><Relationship Id="rId11" Type="http://schemas.openxmlformats.org/officeDocument/2006/relationships/image" Target="../media/image206.png"/><Relationship Id="rId33" Type="http://schemas.openxmlformats.org/officeDocument/2006/relationships/hyperlink" Target="https://eatemp.com/powerpoint-org-chart-template/" TargetMode="External"/><Relationship Id="rId10" Type="http://schemas.openxmlformats.org/officeDocument/2006/relationships/image" Target="../media/image114.png"/><Relationship Id="rId32" Type="http://schemas.openxmlformats.org/officeDocument/2006/relationships/image" Target="../media/image348.png"/><Relationship Id="rId13" Type="http://schemas.openxmlformats.org/officeDocument/2006/relationships/image" Target="../media/image66.png"/><Relationship Id="rId12" Type="http://schemas.openxmlformats.org/officeDocument/2006/relationships/image" Target="../media/image69.png"/><Relationship Id="rId15" Type="http://schemas.openxmlformats.org/officeDocument/2006/relationships/image" Target="../media/image71.png"/><Relationship Id="rId14" Type="http://schemas.openxmlformats.org/officeDocument/2006/relationships/image" Target="../media/image68.png"/><Relationship Id="rId17" Type="http://schemas.openxmlformats.org/officeDocument/2006/relationships/image" Target="../media/image318.png"/><Relationship Id="rId16" Type="http://schemas.openxmlformats.org/officeDocument/2006/relationships/image" Target="../media/image16.png"/><Relationship Id="rId19" Type="http://schemas.openxmlformats.org/officeDocument/2006/relationships/image" Target="../media/image317.png"/><Relationship Id="rId18" Type="http://schemas.openxmlformats.org/officeDocument/2006/relationships/image" Target="../media/image3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2.png"/><Relationship Id="rId4" Type="http://schemas.openxmlformats.org/officeDocument/2006/relationships/image" Target="../media/image91.png"/><Relationship Id="rId9" Type="http://schemas.openxmlformats.org/officeDocument/2006/relationships/image" Target="../media/image90.png"/><Relationship Id="rId5" Type="http://schemas.openxmlformats.org/officeDocument/2006/relationships/image" Target="../media/image87.png"/><Relationship Id="rId6" Type="http://schemas.openxmlformats.org/officeDocument/2006/relationships/image" Target="../media/image89.png"/><Relationship Id="rId7" Type="http://schemas.openxmlformats.org/officeDocument/2006/relationships/image" Target="../media/image356.png"/><Relationship Id="rId8" Type="http://schemas.openxmlformats.org/officeDocument/2006/relationships/image" Target="../media/image93.png"/><Relationship Id="rId11" Type="http://schemas.openxmlformats.org/officeDocument/2006/relationships/image" Target="../media/image92.png"/><Relationship Id="rId10" Type="http://schemas.openxmlformats.org/officeDocument/2006/relationships/image" Target="../media/image94.png"/><Relationship Id="rId13" Type="http://schemas.openxmlformats.org/officeDocument/2006/relationships/image" Target="../media/image106.png"/><Relationship Id="rId12" Type="http://schemas.openxmlformats.org/officeDocument/2006/relationships/image" Target="../media/image103.png"/><Relationship Id="rId15" Type="http://schemas.openxmlformats.org/officeDocument/2006/relationships/image" Target="../media/image102.png"/><Relationship Id="rId14" Type="http://schemas.openxmlformats.org/officeDocument/2006/relationships/image" Target="../media/image98.png"/><Relationship Id="rId17" Type="http://schemas.openxmlformats.org/officeDocument/2006/relationships/hyperlink" Target="https://unsplash.com/" TargetMode="External"/><Relationship Id="rId16" Type="http://schemas.openxmlformats.org/officeDocument/2006/relationships/image" Target="../media/image364.png"/><Relationship Id="rId18" Type="http://schemas.openxmlformats.org/officeDocument/2006/relationships/image" Target="../media/image368.png"/></Relationships>
</file>

<file path=ppt/slides/_rels/slide3.xml.rels><?xml version="1.0" encoding="UTF-8" standalone="yes"?><Relationships xmlns="http://schemas.openxmlformats.org/package/2006/relationships"><Relationship Id="rId11" Type="http://schemas.openxmlformats.org/officeDocument/2006/relationships/image" Target="../media/image41.png"/><Relationship Id="rId10" Type="http://schemas.openxmlformats.org/officeDocument/2006/relationships/image" Target="../media/image42.png"/><Relationship Id="rId13" Type="http://schemas.openxmlformats.org/officeDocument/2006/relationships/image" Target="../media/image44.png"/><Relationship Id="rId12"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40.png"/><Relationship Id="rId9" Type="http://schemas.openxmlformats.org/officeDocument/2006/relationships/image" Target="../media/image43.png"/><Relationship Id="rId14" Type="http://schemas.openxmlformats.org/officeDocument/2006/relationships/image" Target="../media/image54.png"/><Relationship Id="rId5" Type="http://schemas.openxmlformats.org/officeDocument/2006/relationships/image" Target="../media/image35.png"/><Relationship Id="rId6" Type="http://schemas.openxmlformats.org/officeDocument/2006/relationships/image" Target="../media/image34.png"/><Relationship Id="rId7" Type="http://schemas.openxmlformats.org/officeDocument/2006/relationships/image" Target="../media/image37.png"/><Relationship Id="rId8" Type="http://schemas.openxmlformats.org/officeDocument/2006/relationships/image" Target="../media/image33.png"/></Relationships>
</file>

<file path=ppt/slides/_rels/slide4.xml.rels><?xml version="1.0" encoding="UTF-8" standalone="yes"?><Relationships xmlns="http://schemas.openxmlformats.org/package/2006/relationships"><Relationship Id="rId11" Type="http://schemas.openxmlformats.org/officeDocument/2006/relationships/image" Target="../media/image53.png"/><Relationship Id="rId10" Type="http://schemas.openxmlformats.org/officeDocument/2006/relationships/image" Target="../media/image52.png"/><Relationship Id="rId13" Type="http://schemas.openxmlformats.org/officeDocument/2006/relationships/image" Target="../media/image16.png"/><Relationship Id="rId12"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8.png"/><Relationship Id="rId4" Type="http://schemas.openxmlformats.org/officeDocument/2006/relationships/image" Target="../media/image49.png"/><Relationship Id="rId9" Type="http://schemas.openxmlformats.org/officeDocument/2006/relationships/image" Target="../media/image64.png"/><Relationship Id="rId5" Type="http://schemas.openxmlformats.org/officeDocument/2006/relationships/image" Target="../media/image51.png"/><Relationship Id="rId6" Type="http://schemas.openxmlformats.org/officeDocument/2006/relationships/image" Target="../media/image55.png"/><Relationship Id="rId7" Type="http://schemas.openxmlformats.org/officeDocument/2006/relationships/image" Target="../media/image47.png"/><Relationship Id="rId8" Type="http://schemas.openxmlformats.org/officeDocument/2006/relationships/image" Target="../media/image56.png"/></Relationships>
</file>

<file path=ppt/slides/_rels/slide5.xml.rels><?xml version="1.0" encoding="UTF-8" standalone="yes"?><Relationships xmlns="http://schemas.openxmlformats.org/package/2006/relationships"><Relationship Id="rId11" Type="http://schemas.openxmlformats.org/officeDocument/2006/relationships/image" Target="../media/image60.png"/><Relationship Id="rId10" Type="http://schemas.openxmlformats.org/officeDocument/2006/relationships/image" Target="../media/image67.png"/><Relationship Id="rId13" Type="http://schemas.openxmlformats.org/officeDocument/2006/relationships/image" Target="../media/image66.png"/><Relationship Id="rId12"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57.png"/><Relationship Id="rId15" Type="http://schemas.openxmlformats.org/officeDocument/2006/relationships/image" Target="../media/image71.png"/><Relationship Id="rId14" Type="http://schemas.openxmlformats.org/officeDocument/2006/relationships/image" Target="../media/image68.png"/><Relationship Id="rId17" Type="http://schemas.openxmlformats.org/officeDocument/2006/relationships/image" Target="../media/image85.png"/><Relationship Id="rId16" Type="http://schemas.openxmlformats.org/officeDocument/2006/relationships/image" Target="../media/image16.png"/><Relationship Id="rId5" Type="http://schemas.openxmlformats.org/officeDocument/2006/relationships/image" Target="../media/image59.png"/><Relationship Id="rId19" Type="http://schemas.openxmlformats.org/officeDocument/2006/relationships/image" Target="../media/image73.png"/><Relationship Id="rId6" Type="http://schemas.openxmlformats.org/officeDocument/2006/relationships/image" Target="../media/image50.png"/><Relationship Id="rId18" Type="http://schemas.openxmlformats.org/officeDocument/2006/relationships/image" Target="../media/image72.png"/><Relationship Id="rId7" Type="http://schemas.openxmlformats.org/officeDocument/2006/relationships/image" Target="../media/image63.png"/><Relationship Id="rId8" Type="http://schemas.openxmlformats.org/officeDocument/2006/relationships/image" Target="../media/image65.png"/></Relationships>
</file>

<file path=ppt/slides/_rels/slide6.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80.png"/><Relationship Id="rId13" Type="http://schemas.openxmlformats.org/officeDocument/2006/relationships/image" Target="../media/image83.png"/><Relationship Id="rId12" Type="http://schemas.openxmlformats.org/officeDocument/2006/relationships/image" Target="../media/image86.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7.png"/><Relationship Id="rId14" Type="http://schemas.openxmlformats.org/officeDocument/2006/relationships/image" Target="../media/image97.png"/><Relationship Id="rId5" Type="http://schemas.openxmlformats.org/officeDocument/2006/relationships/image" Target="../media/image76.png"/><Relationship Id="rId6" Type="http://schemas.openxmlformats.org/officeDocument/2006/relationships/image" Target="../media/image81.png"/><Relationship Id="rId7" Type="http://schemas.openxmlformats.org/officeDocument/2006/relationships/image" Target="../media/image70.png"/><Relationship Id="rId8" Type="http://schemas.openxmlformats.org/officeDocument/2006/relationships/image" Target="../media/image84.png"/></Relationships>
</file>

<file path=ppt/slides/_rels/slide7.xml.rels><?xml version="1.0" encoding="UTF-8" standalone="yes"?><Relationships xmlns="http://schemas.openxmlformats.org/package/2006/relationships"><Relationship Id="rId11" Type="http://schemas.openxmlformats.org/officeDocument/2006/relationships/image" Target="../media/image92.png"/><Relationship Id="rId10" Type="http://schemas.openxmlformats.org/officeDocument/2006/relationships/image" Target="../media/image94.png"/><Relationship Id="rId13" Type="http://schemas.openxmlformats.org/officeDocument/2006/relationships/image" Target="../media/image106.png"/><Relationship Id="rId12" Type="http://schemas.openxmlformats.org/officeDocument/2006/relationships/image" Target="../media/image103.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2.png"/><Relationship Id="rId4" Type="http://schemas.openxmlformats.org/officeDocument/2006/relationships/image" Target="../media/image91.png"/><Relationship Id="rId9" Type="http://schemas.openxmlformats.org/officeDocument/2006/relationships/image" Target="../media/image90.png"/><Relationship Id="rId15" Type="http://schemas.openxmlformats.org/officeDocument/2006/relationships/image" Target="../media/image102.png"/><Relationship Id="rId14" Type="http://schemas.openxmlformats.org/officeDocument/2006/relationships/image" Target="../media/image98.png"/><Relationship Id="rId17" Type="http://schemas.openxmlformats.org/officeDocument/2006/relationships/image" Target="../media/image104.png"/><Relationship Id="rId16" Type="http://schemas.openxmlformats.org/officeDocument/2006/relationships/image" Target="../media/image16.png"/><Relationship Id="rId5" Type="http://schemas.openxmlformats.org/officeDocument/2006/relationships/image" Target="../media/image87.png"/><Relationship Id="rId6" Type="http://schemas.openxmlformats.org/officeDocument/2006/relationships/image" Target="../media/image89.png"/><Relationship Id="rId7" Type="http://schemas.openxmlformats.org/officeDocument/2006/relationships/image" Target="../media/image95.png"/><Relationship Id="rId8" Type="http://schemas.openxmlformats.org/officeDocument/2006/relationships/image" Target="../media/image93.png"/></Relationships>
</file>

<file path=ppt/slides/_rels/slide8.xml.rels><?xml version="1.0" encoding="UTF-8" standalone="yes"?><Relationships xmlns="http://schemas.openxmlformats.org/package/2006/relationships"><Relationship Id="rId11" Type="http://schemas.openxmlformats.org/officeDocument/2006/relationships/image" Target="../media/image53.png"/><Relationship Id="rId10" Type="http://schemas.openxmlformats.org/officeDocument/2006/relationships/image" Target="../media/image52.png"/><Relationship Id="rId13" Type="http://schemas.openxmlformats.org/officeDocument/2006/relationships/image" Target="../media/image16.png"/><Relationship Id="rId12"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8.png"/><Relationship Id="rId4" Type="http://schemas.openxmlformats.org/officeDocument/2006/relationships/image" Target="../media/image49.png"/><Relationship Id="rId9" Type="http://schemas.openxmlformats.org/officeDocument/2006/relationships/image" Target="../media/image64.png"/><Relationship Id="rId15" Type="http://schemas.openxmlformats.org/officeDocument/2006/relationships/image" Target="../media/image128.png"/><Relationship Id="rId14" Type="http://schemas.openxmlformats.org/officeDocument/2006/relationships/image" Target="../media/image132.png"/><Relationship Id="rId16" Type="http://schemas.openxmlformats.org/officeDocument/2006/relationships/image" Target="../media/image123.png"/><Relationship Id="rId5" Type="http://schemas.openxmlformats.org/officeDocument/2006/relationships/image" Target="../media/image51.png"/><Relationship Id="rId6" Type="http://schemas.openxmlformats.org/officeDocument/2006/relationships/image" Target="../media/image55.png"/><Relationship Id="rId7" Type="http://schemas.openxmlformats.org/officeDocument/2006/relationships/image" Target="../media/image47.png"/><Relationship Id="rId8" Type="http://schemas.openxmlformats.org/officeDocument/2006/relationships/image" Target="../media/image56.png"/></Relationships>
</file>

<file path=ppt/slides/_rels/slide9.xml.rels><?xml version="1.0" encoding="UTF-8" standalone="yes"?><Relationships xmlns="http://schemas.openxmlformats.org/package/2006/relationships"><Relationship Id="rId11" Type="http://schemas.openxmlformats.org/officeDocument/2006/relationships/image" Target="../media/image60.png"/><Relationship Id="rId10" Type="http://schemas.openxmlformats.org/officeDocument/2006/relationships/image" Target="../media/image114.png"/><Relationship Id="rId13" Type="http://schemas.openxmlformats.org/officeDocument/2006/relationships/image" Target="../media/image66.png"/><Relationship Id="rId12"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57.png"/><Relationship Id="rId15" Type="http://schemas.openxmlformats.org/officeDocument/2006/relationships/image" Target="../media/image71.png"/><Relationship Id="rId14" Type="http://schemas.openxmlformats.org/officeDocument/2006/relationships/image" Target="../media/image68.png"/><Relationship Id="rId17" Type="http://schemas.openxmlformats.org/officeDocument/2006/relationships/image" Target="../media/image125.png"/><Relationship Id="rId16" Type="http://schemas.openxmlformats.org/officeDocument/2006/relationships/image" Target="../media/image16.png"/><Relationship Id="rId5" Type="http://schemas.openxmlformats.org/officeDocument/2006/relationships/image" Target="../media/image59.png"/><Relationship Id="rId19" Type="http://schemas.openxmlformats.org/officeDocument/2006/relationships/image" Target="../media/image130.png"/><Relationship Id="rId6" Type="http://schemas.openxmlformats.org/officeDocument/2006/relationships/image" Target="../media/image50.png"/><Relationship Id="rId18" Type="http://schemas.openxmlformats.org/officeDocument/2006/relationships/image" Target="../media/image129.png"/><Relationship Id="rId7" Type="http://schemas.openxmlformats.org/officeDocument/2006/relationships/image" Target="../media/image63.png"/><Relationship Id="rId8"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17078500" y="-1079500"/>
            <a:ext cx="8520979" cy="7743919"/>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18108532" y="-292918"/>
            <a:ext cx="7828116" cy="5667263"/>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21412904" y="425069"/>
            <a:ext cx="1999514" cy="2180401"/>
          </a:xfrm>
          <a:prstGeom prst="rect">
            <a:avLst/>
          </a:prstGeom>
          <a:noFill/>
          <a:ln>
            <a:noFill/>
          </a:ln>
        </p:spPr>
      </p:pic>
      <p:pic>
        <p:nvPicPr>
          <p:cNvPr descr=" " id="19" name="Google Shape;19;p1"/>
          <p:cNvPicPr preferRelativeResize="0"/>
          <p:nvPr/>
        </p:nvPicPr>
        <p:blipFill rotWithShape="1">
          <a:blip r:embed="rId6">
            <a:alphaModFix/>
          </a:blip>
          <a:srcRect b="0" l="0" r="0" t="0"/>
          <a:stretch/>
        </p:blipFill>
        <p:spPr>
          <a:xfrm>
            <a:off x="19887684" y="6835062"/>
            <a:ext cx="910312" cy="995772"/>
          </a:xfrm>
          <a:prstGeom prst="rect">
            <a:avLst/>
          </a:prstGeom>
          <a:noFill/>
          <a:ln>
            <a:noFill/>
          </a:ln>
        </p:spPr>
      </p:pic>
      <p:pic>
        <p:nvPicPr>
          <p:cNvPr descr=" " id="20" name="Google Shape;20;p1"/>
          <p:cNvPicPr preferRelativeResize="0"/>
          <p:nvPr/>
        </p:nvPicPr>
        <p:blipFill rotWithShape="1">
          <a:blip r:embed="rId7">
            <a:alphaModFix/>
          </a:blip>
          <a:srcRect b="0" l="0" r="0" t="0"/>
          <a:stretch/>
        </p:blipFill>
        <p:spPr>
          <a:xfrm>
            <a:off x="14826858" y="826727"/>
            <a:ext cx="582357" cy="623927"/>
          </a:xfrm>
          <a:prstGeom prst="rect">
            <a:avLst/>
          </a:prstGeom>
          <a:noFill/>
          <a:ln>
            <a:noFill/>
          </a:ln>
        </p:spPr>
      </p:pic>
      <p:pic>
        <p:nvPicPr>
          <p:cNvPr descr=" " id="21" name="Google Shape;21;p1"/>
          <p:cNvPicPr preferRelativeResize="0"/>
          <p:nvPr/>
        </p:nvPicPr>
        <p:blipFill rotWithShape="1">
          <a:blip r:embed="rId8">
            <a:alphaModFix/>
          </a:blip>
          <a:srcRect b="0" l="0" r="0" t="0"/>
          <a:stretch/>
        </p:blipFill>
        <p:spPr>
          <a:xfrm>
            <a:off x="-1142417" y="9156948"/>
            <a:ext cx="7080186" cy="6470686"/>
          </a:xfrm>
          <a:prstGeom prst="rect">
            <a:avLst/>
          </a:prstGeom>
          <a:noFill/>
          <a:ln>
            <a:noFill/>
          </a:ln>
        </p:spPr>
      </p:pic>
      <p:pic>
        <p:nvPicPr>
          <p:cNvPr descr=" " id="22" name="Google Shape;22;p1"/>
          <p:cNvPicPr preferRelativeResize="0"/>
          <p:nvPr/>
        </p:nvPicPr>
        <p:blipFill rotWithShape="1">
          <a:blip r:embed="rId9">
            <a:alphaModFix/>
          </a:blip>
          <a:srcRect b="0" l="0" r="0" t="0"/>
          <a:stretch/>
        </p:blipFill>
        <p:spPr>
          <a:xfrm>
            <a:off x="-706667" y="8310868"/>
            <a:ext cx="5088956" cy="6084080"/>
          </a:xfrm>
          <a:prstGeom prst="rect">
            <a:avLst/>
          </a:prstGeom>
          <a:noFill/>
          <a:ln>
            <a:noFill/>
          </a:ln>
        </p:spPr>
      </p:pic>
      <p:pic>
        <p:nvPicPr>
          <p:cNvPr descr=" " id="23" name="Google Shape;23;p1"/>
          <p:cNvPicPr preferRelativeResize="0"/>
          <p:nvPr/>
        </p:nvPicPr>
        <p:blipFill rotWithShape="1">
          <a:blip r:embed="rId10">
            <a:alphaModFix/>
          </a:blip>
          <a:srcRect b="0" l="0" r="0" t="0"/>
          <a:stretch/>
        </p:blipFill>
        <p:spPr>
          <a:xfrm>
            <a:off x="8574" y="12217767"/>
            <a:ext cx="2216163" cy="2378066"/>
          </a:xfrm>
          <a:prstGeom prst="rect">
            <a:avLst/>
          </a:prstGeom>
          <a:noFill/>
          <a:ln>
            <a:noFill/>
          </a:ln>
        </p:spPr>
      </p:pic>
      <p:pic>
        <p:nvPicPr>
          <p:cNvPr descr=" " id="24" name="Google Shape;24;p1"/>
          <p:cNvPicPr preferRelativeResize="0"/>
          <p:nvPr/>
        </p:nvPicPr>
        <p:blipFill rotWithShape="1">
          <a:blip r:embed="rId11">
            <a:alphaModFix/>
          </a:blip>
          <a:srcRect b="0" l="0" r="0" t="0"/>
          <a:stretch/>
        </p:blipFill>
        <p:spPr>
          <a:xfrm>
            <a:off x="7864534" y="11904901"/>
            <a:ext cx="2881006" cy="2677158"/>
          </a:xfrm>
          <a:prstGeom prst="rect">
            <a:avLst/>
          </a:prstGeom>
          <a:noFill/>
          <a:ln>
            <a:noFill/>
          </a:ln>
        </p:spPr>
      </p:pic>
      <p:pic>
        <p:nvPicPr>
          <p:cNvPr descr=" " id="25" name="Google Shape;25;p1"/>
          <p:cNvPicPr preferRelativeResize="0"/>
          <p:nvPr/>
        </p:nvPicPr>
        <p:blipFill rotWithShape="1">
          <a:blip r:embed="rId12">
            <a:alphaModFix/>
          </a:blip>
          <a:srcRect b="0" l="0" r="0" t="0"/>
          <a:stretch/>
        </p:blipFill>
        <p:spPr>
          <a:xfrm>
            <a:off x="5127367" y="9876335"/>
            <a:ext cx="598451" cy="627951"/>
          </a:xfrm>
          <a:prstGeom prst="rect">
            <a:avLst/>
          </a:prstGeom>
          <a:noFill/>
          <a:ln>
            <a:noFill/>
          </a:ln>
        </p:spPr>
      </p:pic>
      <p:pic>
        <p:nvPicPr>
          <p:cNvPr descr=" " id="26" name="Google Shape;26;p1"/>
          <p:cNvPicPr preferRelativeResize="0"/>
          <p:nvPr/>
        </p:nvPicPr>
        <p:blipFill rotWithShape="1">
          <a:blip r:embed="rId13">
            <a:alphaModFix/>
          </a:blip>
          <a:srcRect b="0" l="0" r="0" t="0"/>
          <a:stretch/>
        </p:blipFill>
        <p:spPr>
          <a:xfrm>
            <a:off x="1812904" y="7327900"/>
            <a:ext cx="252081" cy="276600"/>
          </a:xfrm>
          <a:prstGeom prst="rect">
            <a:avLst/>
          </a:prstGeom>
          <a:noFill/>
          <a:ln>
            <a:noFill/>
          </a:ln>
        </p:spPr>
      </p:pic>
      <p:pic>
        <p:nvPicPr>
          <p:cNvPr descr=" " id="27" name="Google Shape;27;p1"/>
          <p:cNvPicPr preferRelativeResize="0"/>
          <p:nvPr/>
        </p:nvPicPr>
        <p:blipFill rotWithShape="1">
          <a:blip r:embed="rId14">
            <a:alphaModFix/>
          </a:blip>
          <a:srcRect b="0" l="0" r="0" t="0"/>
          <a:stretch/>
        </p:blipFill>
        <p:spPr>
          <a:xfrm>
            <a:off x="20345376" y="11811000"/>
            <a:ext cx="5515060" cy="2768043"/>
          </a:xfrm>
          <a:prstGeom prst="rect">
            <a:avLst/>
          </a:prstGeom>
          <a:noFill/>
          <a:ln>
            <a:noFill/>
          </a:ln>
        </p:spPr>
      </p:pic>
      <p:pic>
        <p:nvPicPr>
          <p:cNvPr descr=" " id="28" name="Google Shape;28;p1"/>
          <p:cNvPicPr preferRelativeResize="0"/>
          <p:nvPr/>
        </p:nvPicPr>
        <p:blipFill rotWithShape="1">
          <a:blip r:embed="rId15">
            <a:alphaModFix/>
          </a:blip>
          <a:srcRect b="0" l="0" r="0" t="0"/>
          <a:stretch/>
        </p:blipFill>
        <p:spPr>
          <a:xfrm>
            <a:off x="549548" y="-2336800"/>
            <a:ext cx="3603874" cy="4768354"/>
          </a:xfrm>
          <a:prstGeom prst="rect">
            <a:avLst/>
          </a:prstGeom>
          <a:noFill/>
          <a:ln>
            <a:noFill/>
          </a:ln>
        </p:spPr>
      </p:pic>
      <p:sp>
        <p:nvSpPr>
          <p:cNvPr id="29" name="Google Shape;29;p1"/>
          <p:cNvSpPr/>
          <p:nvPr/>
        </p:nvSpPr>
        <p:spPr>
          <a:xfrm>
            <a:off x="4852006" y="5854700"/>
            <a:ext cx="13239288"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30" name="Google Shape;30;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p1"/>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pic>
        <p:nvPicPr>
          <p:cNvPr descr=" " id="32" name="Google Shape;32;p1"/>
          <p:cNvPicPr preferRelativeResize="0"/>
          <p:nvPr/>
        </p:nvPicPr>
        <p:blipFill rotWithShape="1">
          <a:blip r:embed="rId17">
            <a:alphaModFix/>
          </a:blip>
          <a:srcRect b="0" l="0" r="0" t="0"/>
          <a:stretch/>
        </p:blipFill>
        <p:spPr>
          <a:xfrm>
            <a:off x="4775797" y="7048500"/>
            <a:ext cx="14835454" cy="6362700"/>
          </a:xfrm>
          <a:prstGeom prst="rect">
            <a:avLst/>
          </a:prstGeom>
          <a:noFill/>
          <a:ln>
            <a:noFill/>
          </a:ln>
        </p:spPr>
      </p:pic>
      <p:sp>
        <p:nvSpPr>
          <p:cNvPr id="33" name="Google Shape;33;p1"/>
          <p:cNvSpPr/>
          <p:nvPr/>
        </p:nvSpPr>
        <p:spPr>
          <a:xfrm>
            <a:off x="618144" y="241300"/>
            <a:ext cx="23150760" cy="6028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Rammetto One"/>
              <a:buNone/>
            </a:pPr>
            <a:r>
              <a:rPr b="0" i="0" lang="en-US" sz="12800" u="none" cap="none" strike="noStrike">
                <a:solidFill>
                  <a:srgbClr val="FFFFFF"/>
                </a:solidFill>
                <a:latin typeface="Rammetto One"/>
                <a:ea typeface="Rammetto One"/>
                <a:cs typeface="Rammetto One"/>
                <a:sym typeface="Rammetto One"/>
              </a:rPr>
              <a:t>Environmental Challenges</a:t>
            </a:r>
            <a:endParaRPr b="0" i="0" sz="12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293" name="Shape 293"/>
        <p:cNvGrpSpPr/>
        <p:nvPr/>
      </p:nvGrpSpPr>
      <p:grpSpPr>
        <a:xfrm>
          <a:off x="0" y="0"/>
          <a:ext cx="0" cy="0"/>
          <a:chOff x="0" y="0"/>
          <a:chExt cx="0" cy="0"/>
        </a:xfrm>
      </p:grpSpPr>
      <p:pic>
        <p:nvPicPr>
          <p:cNvPr descr=" " id="294" name="Google Shape;294;p10"/>
          <p:cNvPicPr preferRelativeResize="0"/>
          <p:nvPr/>
        </p:nvPicPr>
        <p:blipFill rotWithShape="1">
          <a:blip r:embed="rId3">
            <a:alphaModFix/>
          </a:blip>
          <a:srcRect b="0" l="0" r="0" t="0"/>
          <a:stretch/>
        </p:blipFill>
        <p:spPr>
          <a:xfrm>
            <a:off x="-1025591" y="8399760"/>
            <a:ext cx="6730204" cy="6398320"/>
          </a:xfrm>
          <a:prstGeom prst="rect">
            <a:avLst/>
          </a:prstGeom>
          <a:noFill/>
          <a:ln>
            <a:noFill/>
          </a:ln>
        </p:spPr>
      </p:pic>
      <p:pic>
        <p:nvPicPr>
          <p:cNvPr descr=" " id="295" name="Google Shape;295;p10"/>
          <p:cNvPicPr preferRelativeResize="0"/>
          <p:nvPr/>
        </p:nvPicPr>
        <p:blipFill rotWithShape="1">
          <a:blip r:embed="rId4">
            <a:alphaModFix/>
          </a:blip>
          <a:srcRect b="0" l="0" r="0" t="0"/>
          <a:stretch/>
        </p:blipFill>
        <p:spPr>
          <a:xfrm>
            <a:off x="-10461" y="7406196"/>
            <a:ext cx="4509967" cy="7601880"/>
          </a:xfrm>
          <a:prstGeom prst="rect">
            <a:avLst/>
          </a:prstGeom>
          <a:noFill/>
          <a:ln>
            <a:noFill/>
          </a:ln>
        </p:spPr>
      </p:pic>
      <p:pic>
        <p:nvPicPr>
          <p:cNvPr descr=" " id="296" name="Google Shape;296;p10"/>
          <p:cNvPicPr preferRelativeResize="0"/>
          <p:nvPr/>
        </p:nvPicPr>
        <p:blipFill rotWithShape="1">
          <a:blip r:embed="rId5">
            <a:alphaModFix/>
          </a:blip>
          <a:srcRect b="0" l="0" r="0" t="0"/>
          <a:stretch/>
        </p:blipFill>
        <p:spPr>
          <a:xfrm>
            <a:off x="1269560" y="11577662"/>
            <a:ext cx="1991997" cy="2136849"/>
          </a:xfrm>
          <a:prstGeom prst="rect">
            <a:avLst/>
          </a:prstGeom>
          <a:noFill/>
          <a:ln>
            <a:noFill/>
          </a:ln>
        </p:spPr>
      </p:pic>
      <p:pic>
        <p:nvPicPr>
          <p:cNvPr descr=" " id="297" name="Google Shape;297;p10"/>
          <p:cNvPicPr preferRelativeResize="0"/>
          <p:nvPr/>
        </p:nvPicPr>
        <p:blipFill rotWithShape="1">
          <a:blip r:embed="rId6">
            <a:alphaModFix/>
          </a:blip>
          <a:srcRect b="0" l="0" r="0" t="0"/>
          <a:stretch/>
        </p:blipFill>
        <p:spPr>
          <a:xfrm>
            <a:off x="6936580" y="12594493"/>
            <a:ext cx="894876" cy="817873"/>
          </a:xfrm>
          <a:prstGeom prst="rect">
            <a:avLst/>
          </a:prstGeom>
          <a:noFill/>
          <a:ln>
            <a:noFill/>
          </a:ln>
        </p:spPr>
      </p:pic>
      <p:pic>
        <p:nvPicPr>
          <p:cNvPr descr=" " id="298" name="Google Shape;298;p10"/>
          <p:cNvPicPr preferRelativeResize="0"/>
          <p:nvPr/>
        </p:nvPicPr>
        <p:blipFill rotWithShape="1">
          <a:blip r:embed="rId7">
            <a:alphaModFix/>
          </a:blip>
          <a:srcRect b="0" l="0" r="0" t="0"/>
          <a:stretch/>
        </p:blipFill>
        <p:spPr>
          <a:xfrm>
            <a:off x="18480810" y="-1079500"/>
            <a:ext cx="8129016" cy="4864100"/>
          </a:xfrm>
          <a:prstGeom prst="rect">
            <a:avLst/>
          </a:prstGeom>
          <a:noFill/>
          <a:ln>
            <a:noFill/>
          </a:ln>
        </p:spPr>
      </p:pic>
      <p:pic>
        <p:nvPicPr>
          <p:cNvPr descr=" " id="299" name="Google Shape;299;p10"/>
          <p:cNvPicPr preferRelativeResize="0"/>
          <p:nvPr/>
        </p:nvPicPr>
        <p:blipFill rotWithShape="1">
          <a:blip r:embed="rId8">
            <a:alphaModFix/>
          </a:blip>
          <a:srcRect b="0" l="0" r="0" t="0"/>
          <a:stretch/>
        </p:blipFill>
        <p:spPr>
          <a:xfrm>
            <a:off x="20182829" y="-1397062"/>
            <a:ext cx="7570171" cy="4800612"/>
          </a:xfrm>
          <a:prstGeom prst="rect">
            <a:avLst/>
          </a:prstGeom>
          <a:noFill/>
          <a:ln>
            <a:noFill/>
          </a:ln>
        </p:spPr>
      </p:pic>
      <p:pic>
        <p:nvPicPr>
          <p:cNvPr descr=" " id="300" name="Google Shape;300;p10"/>
          <p:cNvPicPr preferRelativeResize="0"/>
          <p:nvPr/>
        </p:nvPicPr>
        <p:blipFill rotWithShape="1">
          <a:blip r:embed="rId9">
            <a:alphaModFix/>
          </a:blip>
          <a:srcRect b="0" l="0" r="0" t="0"/>
          <a:stretch/>
        </p:blipFill>
        <p:spPr>
          <a:xfrm>
            <a:off x="20792502" y="406400"/>
            <a:ext cx="2617299" cy="2248471"/>
          </a:xfrm>
          <a:prstGeom prst="rect">
            <a:avLst/>
          </a:prstGeom>
          <a:noFill/>
          <a:ln>
            <a:noFill/>
          </a:ln>
        </p:spPr>
      </p:pic>
      <p:pic>
        <p:nvPicPr>
          <p:cNvPr descr=" " id="301" name="Google Shape;301;p10"/>
          <p:cNvPicPr preferRelativeResize="0"/>
          <p:nvPr/>
        </p:nvPicPr>
        <p:blipFill rotWithShape="1">
          <a:blip r:embed="rId10">
            <a:alphaModFix/>
          </a:blip>
          <a:srcRect b="0" l="0" r="0" t="0"/>
          <a:stretch/>
        </p:blipFill>
        <p:spPr>
          <a:xfrm>
            <a:off x="-25406" y="-508000"/>
            <a:ext cx="3294769" cy="4288718"/>
          </a:xfrm>
          <a:prstGeom prst="rect">
            <a:avLst/>
          </a:prstGeom>
          <a:noFill/>
          <a:ln>
            <a:noFill/>
          </a:ln>
        </p:spPr>
      </p:pic>
      <p:sp>
        <p:nvSpPr>
          <p:cNvPr id="302" name="Google Shape;302;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3" name="Google Shape;303;p10"/>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304" name="Google Shape;304;p10"/>
          <p:cNvSpPr/>
          <p:nvPr/>
        </p:nvSpPr>
        <p:spPr>
          <a:xfrm>
            <a:off x="1778222" y="469900"/>
            <a:ext cx="8073976" cy="2053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mmetto One"/>
              <a:buNone/>
            </a:pPr>
            <a:r>
              <a:rPr b="0" i="0" lang="en-US" sz="8000" u="none" cap="none" strike="noStrike">
                <a:solidFill>
                  <a:srgbClr val="FFFFFF"/>
                </a:solidFill>
                <a:latin typeface="Rammetto One"/>
                <a:ea typeface="Rammetto One"/>
                <a:cs typeface="Rammetto One"/>
                <a:sym typeface="Rammetto One"/>
              </a:rPr>
              <a:t>Pricing Plan</a:t>
            </a:r>
            <a:endParaRPr b="0" i="0" sz="8000" u="none" cap="none" strike="noStrike">
              <a:solidFill>
                <a:schemeClr val="dk1"/>
              </a:solidFill>
              <a:latin typeface="Calibri"/>
              <a:ea typeface="Calibri"/>
              <a:cs typeface="Calibri"/>
              <a:sym typeface="Calibri"/>
            </a:endParaRPr>
          </a:p>
        </p:txBody>
      </p:sp>
      <p:sp>
        <p:nvSpPr>
          <p:cNvPr id="305" name="Google Shape;305;p10"/>
          <p:cNvSpPr/>
          <p:nvPr/>
        </p:nvSpPr>
        <p:spPr>
          <a:xfrm>
            <a:off x="1778222" y="2260600"/>
            <a:ext cx="20843305" cy="1079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0"/>
          <p:cNvSpPr/>
          <p:nvPr/>
        </p:nvSpPr>
        <p:spPr>
          <a:xfrm>
            <a:off x="1778222" y="2260600"/>
            <a:ext cx="6439705" cy="107950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7" name="Google Shape;307;p10"/>
          <p:cNvPicPr preferRelativeResize="0"/>
          <p:nvPr/>
        </p:nvPicPr>
        <p:blipFill rotWithShape="1">
          <a:blip r:embed="rId12">
            <a:alphaModFix/>
          </a:blip>
          <a:srcRect b="0" l="0" r="0" t="0"/>
          <a:stretch/>
        </p:blipFill>
        <p:spPr>
          <a:xfrm>
            <a:off x="4185216" y="2717800"/>
            <a:ext cx="1625719" cy="1625600"/>
          </a:xfrm>
          <a:prstGeom prst="rect">
            <a:avLst/>
          </a:prstGeom>
          <a:noFill/>
          <a:ln>
            <a:noFill/>
          </a:ln>
        </p:spPr>
      </p:pic>
      <p:sp>
        <p:nvSpPr>
          <p:cNvPr id="308" name="Google Shape;308;p10"/>
          <p:cNvSpPr/>
          <p:nvPr/>
        </p:nvSpPr>
        <p:spPr>
          <a:xfrm>
            <a:off x="3867633" y="4648200"/>
            <a:ext cx="2260883" cy="123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2734D"/>
              </a:buClr>
              <a:buSzPts val="4800"/>
              <a:buFont typeface="Rammetto One"/>
              <a:buNone/>
            </a:pPr>
            <a:r>
              <a:rPr b="0" i="0" lang="en-US" sz="4800" u="none" cap="none" strike="noStrike">
                <a:solidFill>
                  <a:srgbClr val="52734D"/>
                </a:solidFill>
                <a:latin typeface="Rammetto One"/>
                <a:ea typeface="Rammetto One"/>
                <a:cs typeface="Rammetto One"/>
                <a:sym typeface="Rammetto One"/>
              </a:rPr>
              <a:t>Basic</a:t>
            </a:r>
            <a:endParaRPr b="0" i="0" sz="4800" u="none" cap="none" strike="noStrike">
              <a:solidFill>
                <a:schemeClr val="dk1"/>
              </a:solidFill>
              <a:latin typeface="Calibri"/>
              <a:ea typeface="Calibri"/>
              <a:cs typeface="Calibri"/>
              <a:sym typeface="Calibri"/>
            </a:endParaRPr>
          </a:p>
        </p:txBody>
      </p:sp>
      <p:sp>
        <p:nvSpPr>
          <p:cNvPr id="309" name="Google Shape;309;p10"/>
          <p:cNvSpPr/>
          <p:nvPr/>
        </p:nvSpPr>
        <p:spPr>
          <a:xfrm>
            <a:off x="2235479" y="59817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310" name="Google Shape;310;p10"/>
          <p:cNvSpPr/>
          <p:nvPr/>
        </p:nvSpPr>
        <p:spPr>
          <a:xfrm>
            <a:off x="2851506" y="11569700"/>
            <a:ext cx="4293137" cy="123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$10/month</a:t>
            </a:r>
            <a:endParaRPr b="0" i="0" sz="4800" u="none" cap="none" strike="noStrike">
              <a:solidFill>
                <a:schemeClr val="dk1"/>
              </a:solidFill>
              <a:latin typeface="Calibri"/>
              <a:ea typeface="Calibri"/>
              <a:cs typeface="Calibri"/>
              <a:sym typeface="Calibri"/>
            </a:endParaRPr>
          </a:p>
        </p:txBody>
      </p:sp>
      <p:sp>
        <p:nvSpPr>
          <p:cNvPr id="311" name="Google Shape;311;p10"/>
          <p:cNvSpPr/>
          <p:nvPr/>
        </p:nvSpPr>
        <p:spPr>
          <a:xfrm>
            <a:off x="8980022" y="2260600"/>
            <a:ext cx="6439705" cy="107950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2" name="Google Shape;312;p10"/>
          <p:cNvPicPr preferRelativeResize="0"/>
          <p:nvPr/>
        </p:nvPicPr>
        <p:blipFill rotWithShape="1">
          <a:blip r:embed="rId13">
            <a:alphaModFix/>
          </a:blip>
          <a:srcRect b="0" l="0" r="0" t="0"/>
          <a:stretch/>
        </p:blipFill>
        <p:spPr>
          <a:xfrm>
            <a:off x="11349721" y="2717800"/>
            <a:ext cx="1700310" cy="1625600"/>
          </a:xfrm>
          <a:prstGeom prst="rect">
            <a:avLst/>
          </a:prstGeom>
          <a:noFill/>
          <a:ln>
            <a:noFill/>
          </a:ln>
        </p:spPr>
      </p:pic>
      <p:sp>
        <p:nvSpPr>
          <p:cNvPr id="313" name="Google Shape;313;p10"/>
          <p:cNvSpPr/>
          <p:nvPr/>
        </p:nvSpPr>
        <p:spPr>
          <a:xfrm>
            <a:off x="11247256" y="4648200"/>
            <a:ext cx="1905238" cy="123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2734D"/>
              </a:buClr>
              <a:buSzPts val="4800"/>
              <a:buFont typeface="Rammetto One"/>
              <a:buNone/>
            </a:pPr>
            <a:r>
              <a:rPr b="0" i="0" lang="en-US" sz="4800" u="none" cap="none" strike="noStrike">
                <a:solidFill>
                  <a:srgbClr val="52734D"/>
                </a:solidFill>
                <a:latin typeface="Rammetto One"/>
                <a:ea typeface="Rammetto One"/>
                <a:cs typeface="Rammetto One"/>
                <a:sym typeface="Rammetto One"/>
              </a:rPr>
              <a:t>Elite</a:t>
            </a:r>
            <a:endParaRPr b="0" i="0" sz="4800" u="none" cap="none" strike="noStrike">
              <a:solidFill>
                <a:schemeClr val="dk1"/>
              </a:solidFill>
              <a:latin typeface="Calibri"/>
              <a:ea typeface="Calibri"/>
              <a:cs typeface="Calibri"/>
              <a:sym typeface="Calibri"/>
            </a:endParaRPr>
          </a:p>
        </p:txBody>
      </p:sp>
      <p:sp>
        <p:nvSpPr>
          <p:cNvPr id="314" name="Google Shape;314;p10"/>
          <p:cNvSpPr/>
          <p:nvPr/>
        </p:nvSpPr>
        <p:spPr>
          <a:xfrm>
            <a:off x="9437280" y="59817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315" name="Google Shape;315;p10"/>
          <p:cNvSpPr/>
          <p:nvPr/>
        </p:nvSpPr>
        <p:spPr>
          <a:xfrm>
            <a:off x="9958045" y="11569700"/>
            <a:ext cx="4483660" cy="123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$50/month</a:t>
            </a:r>
            <a:endParaRPr b="0" i="0" sz="4800" u="none" cap="none" strike="noStrike">
              <a:solidFill>
                <a:schemeClr val="dk1"/>
              </a:solidFill>
              <a:latin typeface="Calibri"/>
              <a:ea typeface="Calibri"/>
              <a:cs typeface="Calibri"/>
              <a:sym typeface="Calibri"/>
            </a:endParaRPr>
          </a:p>
        </p:txBody>
      </p:sp>
      <p:sp>
        <p:nvSpPr>
          <p:cNvPr id="316" name="Google Shape;316;p10"/>
          <p:cNvSpPr/>
          <p:nvPr/>
        </p:nvSpPr>
        <p:spPr>
          <a:xfrm>
            <a:off x="16181822" y="2260600"/>
            <a:ext cx="6439705" cy="107950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7" name="Google Shape;317;p10"/>
          <p:cNvPicPr preferRelativeResize="0"/>
          <p:nvPr/>
        </p:nvPicPr>
        <p:blipFill rotWithShape="1">
          <a:blip r:embed="rId14">
            <a:alphaModFix/>
          </a:blip>
          <a:srcRect b="0" l="0" r="0" t="0"/>
          <a:stretch/>
        </p:blipFill>
        <p:spPr>
          <a:xfrm>
            <a:off x="18570273" y="2717800"/>
            <a:ext cx="1662807" cy="1625600"/>
          </a:xfrm>
          <a:prstGeom prst="rect">
            <a:avLst/>
          </a:prstGeom>
          <a:noFill/>
          <a:ln>
            <a:noFill/>
          </a:ln>
        </p:spPr>
      </p:pic>
      <p:sp>
        <p:nvSpPr>
          <p:cNvPr id="318" name="Google Shape;318;p10"/>
          <p:cNvSpPr/>
          <p:nvPr/>
        </p:nvSpPr>
        <p:spPr>
          <a:xfrm>
            <a:off x="17229703" y="4648200"/>
            <a:ext cx="4343943" cy="123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2734D"/>
              </a:buClr>
              <a:buSzPts val="4800"/>
              <a:buFont typeface="Rammetto One"/>
              <a:buNone/>
            </a:pPr>
            <a:r>
              <a:rPr b="0" i="0" lang="en-US" sz="4800" u="none" cap="none" strike="noStrike">
                <a:solidFill>
                  <a:srgbClr val="52734D"/>
                </a:solidFill>
                <a:latin typeface="Rammetto One"/>
                <a:ea typeface="Rammetto One"/>
                <a:cs typeface="Rammetto One"/>
                <a:sym typeface="Rammetto One"/>
              </a:rPr>
              <a:t>Legendary</a:t>
            </a:r>
            <a:endParaRPr b="0" i="0" sz="4800" u="none" cap="none" strike="noStrike">
              <a:solidFill>
                <a:schemeClr val="dk1"/>
              </a:solidFill>
              <a:latin typeface="Calibri"/>
              <a:ea typeface="Calibri"/>
              <a:cs typeface="Calibri"/>
              <a:sym typeface="Calibri"/>
            </a:endParaRPr>
          </a:p>
        </p:txBody>
      </p:sp>
      <p:sp>
        <p:nvSpPr>
          <p:cNvPr id="319" name="Google Shape;319;p10"/>
          <p:cNvSpPr/>
          <p:nvPr/>
        </p:nvSpPr>
        <p:spPr>
          <a:xfrm>
            <a:off x="16639080" y="59817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320" name="Google Shape;320;p10"/>
          <p:cNvSpPr/>
          <p:nvPr/>
        </p:nvSpPr>
        <p:spPr>
          <a:xfrm>
            <a:off x="16988373" y="11569700"/>
            <a:ext cx="4826603" cy="123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325" name="Shape 325"/>
        <p:cNvGrpSpPr/>
        <p:nvPr/>
      </p:nvGrpSpPr>
      <p:grpSpPr>
        <a:xfrm>
          <a:off x="0" y="0"/>
          <a:ext cx="0" cy="0"/>
          <a:chOff x="0" y="0"/>
          <a:chExt cx="0" cy="0"/>
        </a:xfrm>
      </p:grpSpPr>
      <p:pic>
        <p:nvPicPr>
          <p:cNvPr descr=" " id="326" name="Google Shape;326;p11"/>
          <p:cNvPicPr preferRelativeResize="0"/>
          <p:nvPr/>
        </p:nvPicPr>
        <p:blipFill rotWithShape="1">
          <a:blip r:embed="rId3">
            <a:alphaModFix/>
          </a:blip>
          <a:srcRect b="0" l="0" r="0" t="0"/>
          <a:stretch/>
        </p:blipFill>
        <p:spPr>
          <a:xfrm>
            <a:off x="-1212429" y="-1079500"/>
            <a:ext cx="8520978" cy="7743924"/>
          </a:xfrm>
          <a:prstGeom prst="rect">
            <a:avLst/>
          </a:prstGeom>
          <a:noFill/>
          <a:ln>
            <a:noFill/>
          </a:ln>
        </p:spPr>
      </p:pic>
      <p:pic>
        <p:nvPicPr>
          <p:cNvPr descr=" " id="327" name="Google Shape;327;p11"/>
          <p:cNvPicPr preferRelativeResize="0"/>
          <p:nvPr/>
        </p:nvPicPr>
        <p:blipFill rotWithShape="1">
          <a:blip r:embed="rId4">
            <a:alphaModFix/>
          </a:blip>
          <a:srcRect b="0" l="0" r="0" t="0"/>
          <a:stretch/>
        </p:blipFill>
        <p:spPr>
          <a:xfrm>
            <a:off x="-1549600" y="-292919"/>
            <a:ext cx="7828116" cy="5667263"/>
          </a:xfrm>
          <a:prstGeom prst="rect">
            <a:avLst/>
          </a:prstGeom>
          <a:noFill/>
          <a:ln>
            <a:noFill/>
          </a:ln>
        </p:spPr>
      </p:pic>
      <p:pic>
        <p:nvPicPr>
          <p:cNvPr descr=" " id="328" name="Google Shape;328;p11"/>
          <p:cNvPicPr preferRelativeResize="0"/>
          <p:nvPr/>
        </p:nvPicPr>
        <p:blipFill rotWithShape="1">
          <a:blip r:embed="rId5">
            <a:alphaModFix/>
          </a:blip>
          <a:srcRect b="0" l="0" r="0" t="0"/>
          <a:stretch/>
        </p:blipFill>
        <p:spPr>
          <a:xfrm>
            <a:off x="974631" y="425066"/>
            <a:ext cx="1999512" cy="2180406"/>
          </a:xfrm>
          <a:prstGeom prst="rect">
            <a:avLst/>
          </a:prstGeom>
          <a:noFill/>
          <a:ln>
            <a:noFill/>
          </a:ln>
        </p:spPr>
      </p:pic>
      <p:pic>
        <p:nvPicPr>
          <p:cNvPr descr=" " id="329" name="Google Shape;329;p11"/>
          <p:cNvPicPr preferRelativeResize="0"/>
          <p:nvPr/>
        </p:nvPicPr>
        <p:blipFill rotWithShape="1">
          <a:blip r:embed="rId6">
            <a:alphaModFix/>
          </a:blip>
          <a:srcRect b="0" l="0" r="0" t="0"/>
          <a:stretch/>
        </p:blipFill>
        <p:spPr>
          <a:xfrm>
            <a:off x="3589051" y="6835056"/>
            <a:ext cx="910312" cy="995772"/>
          </a:xfrm>
          <a:prstGeom prst="rect">
            <a:avLst/>
          </a:prstGeom>
          <a:noFill/>
          <a:ln>
            <a:noFill/>
          </a:ln>
        </p:spPr>
      </p:pic>
      <p:pic>
        <p:nvPicPr>
          <p:cNvPr descr=" " id="330" name="Google Shape;330;p11"/>
          <p:cNvPicPr preferRelativeResize="0"/>
          <p:nvPr/>
        </p:nvPicPr>
        <p:blipFill rotWithShape="1">
          <a:blip r:embed="rId7">
            <a:alphaModFix/>
          </a:blip>
          <a:srcRect b="0" l="0" r="0" t="0"/>
          <a:stretch/>
        </p:blipFill>
        <p:spPr>
          <a:xfrm>
            <a:off x="8977833" y="826728"/>
            <a:ext cx="582357" cy="623925"/>
          </a:xfrm>
          <a:prstGeom prst="rect">
            <a:avLst/>
          </a:prstGeom>
          <a:noFill/>
          <a:ln>
            <a:noFill/>
          </a:ln>
        </p:spPr>
      </p:pic>
      <p:pic>
        <p:nvPicPr>
          <p:cNvPr descr=" " id="331" name="Google Shape;331;p11"/>
          <p:cNvPicPr preferRelativeResize="0"/>
          <p:nvPr/>
        </p:nvPicPr>
        <p:blipFill rotWithShape="1">
          <a:blip r:embed="rId8">
            <a:alphaModFix/>
          </a:blip>
          <a:srcRect b="0" l="0" r="0" t="0"/>
          <a:stretch/>
        </p:blipFill>
        <p:spPr>
          <a:xfrm>
            <a:off x="18449279" y="9156948"/>
            <a:ext cx="7080186" cy="6470687"/>
          </a:xfrm>
          <a:prstGeom prst="rect">
            <a:avLst/>
          </a:prstGeom>
          <a:noFill/>
          <a:ln>
            <a:noFill/>
          </a:ln>
        </p:spPr>
      </p:pic>
      <p:pic>
        <p:nvPicPr>
          <p:cNvPr descr=" " id="332" name="Google Shape;332;p11"/>
          <p:cNvPicPr preferRelativeResize="0"/>
          <p:nvPr/>
        </p:nvPicPr>
        <p:blipFill rotWithShape="1">
          <a:blip r:embed="rId9">
            <a:alphaModFix/>
          </a:blip>
          <a:srcRect b="0" l="0" r="0" t="0"/>
          <a:stretch/>
        </p:blipFill>
        <p:spPr>
          <a:xfrm>
            <a:off x="20004758" y="8310873"/>
            <a:ext cx="5088958" cy="6084081"/>
          </a:xfrm>
          <a:prstGeom prst="rect">
            <a:avLst/>
          </a:prstGeom>
          <a:noFill/>
          <a:ln>
            <a:noFill/>
          </a:ln>
        </p:spPr>
      </p:pic>
      <p:pic>
        <p:nvPicPr>
          <p:cNvPr descr=" " id="333" name="Google Shape;333;p11"/>
          <p:cNvPicPr preferRelativeResize="0"/>
          <p:nvPr/>
        </p:nvPicPr>
        <p:blipFill rotWithShape="1">
          <a:blip r:embed="rId10">
            <a:alphaModFix/>
          </a:blip>
          <a:srcRect b="0" l="0" r="0" t="0"/>
          <a:stretch/>
        </p:blipFill>
        <p:spPr>
          <a:xfrm>
            <a:off x="22162310" y="12217772"/>
            <a:ext cx="2216163" cy="2378063"/>
          </a:xfrm>
          <a:prstGeom prst="rect">
            <a:avLst/>
          </a:prstGeom>
          <a:noFill/>
          <a:ln>
            <a:noFill/>
          </a:ln>
        </p:spPr>
      </p:pic>
      <p:pic>
        <p:nvPicPr>
          <p:cNvPr descr=" " id="334" name="Google Shape;334;p11"/>
          <p:cNvPicPr preferRelativeResize="0"/>
          <p:nvPr/>
        </p:nvPicPr>
        <p:blipFill rotWithShape="1">
          <a:blip r:embed="rId11">
            <a:alphaModFix/>
          </a:blip>
          <a:srcRect b="0" l="0" r="0" t="0"/>
          <a:stretch/>
        </p:blipFill>
        <p:spPr>
          <a:xfrm>
            <a:off x="13641508" y="11904898"/>
            <a:ext cx="2881006" cy="2677158"/>
          </a:xfrm>
          <a:prstGeom prst="rect">
            <a:avLst/>
          </a:prstGeom>
          <a:noFill/>
          <a:ln>
            <a:noFill/>
          </a:ln>
        </p:spPr>
      </p:pic>
      <p:pic>
        <p:nvPicPr>
          <p:cNvPr descr=" " id="335" name="Google Shape;335;p11"/>
          <p:cNvPicPr preferRelativeResize="0"/>
          <p:nvPr/>
        </p:nvPicPr>
        <p:blipFill rotWithShape="1">
          <a:blip r:embed="rId12">
            <a:alphaModFix/>
          </a:blip>
          <a:srcRect b="0" l="0" r="0" t="0"/>
          <a:stretch/>
        </p:blipFill>
        <p:spPr>
          <a:xfrm>
            <a:off x="18661231" y="9876334"/>
            <a:ext cx="598451" cy="627955"/>
          </a:xfrm>
          <a:prstGeom prst="rect">
            <a:avLst/>
          </a:prstGeom>
          <a:noFill/>
          <a:ln>
            <a:noFill/>
          </a:ln>
        </p:spPr>
      </p:pic>
      <p:pic>
        <p:nvPicPr>
          <p:cNvPr descr=" " id="336" name="Google Shape;336;p11"/>
          <p:cNvPicPr preferRelativeResize="0"/>
          <p:nvPr/>
        </p:nvPicPr>
        <p:blipFill rotWithShape="1">
          <a:blip r:embed="rId13">
            <a:alphaModFix/>
          </a:blip>
          <a:srcRect b="0" l="0" r="0" t="0"/>
          <a:stretch/>
        </p:blipFill>
        <p:spPr>
          <a:xfrm>
            <a:off x="22322063" y="7327900"/>
            <a:ext cx="252081" cy="276597"/>
          </a:xfrm>
          <a:prstGeom prst="rect">
            <a:avLst/>
          </a:prstGeom>
          <a:noFill/>
          <a:ln>
            <a:noFill/>
          </a:ln>
        </p:spPr>
      </p:pic>
      <p:pic>
        <p:nvPicPr>
          <p:cNvPr descr=" " id="337" name="Google Shape;337;p11"/>
          <p:cNvPicPr preferRelativeResize="0"/>
          <p:nvPr/>
        </p:nvPicPr>
        <p:blipFill rotWithShape="1">
          <a:blip r:embed="rId14">
            <a:alphaModFix/>
          </a:blip>
          <a:srcRect b="0" l="0" r="0" t="0"/>
          <a:stretch/>
        </p:blipFill>
        <p:spPr>
          <a:xfrm>
            <a:off x="-1473387" y="11811000"/>
            <a:ext cx="5515060" cy="2768042"/>
          </a:xfrm>
          <a:prstGeom prst="rect">
            <a:avLst/>
          </a:prstGeom>
          <a:noFill/>
          <a:ln>
            <a:noFill/>
          </a:ln>
        </p:spPr>
      </p:pic>
      <p:pic>
        <p:nvPicPr>
          <p:cNvPr descr=" " id="338" name="Google Shape;338;p11"/>
          <p:cNvPicPr preferRelativeResize="0"/>
          <p:nvPr/>
        </p:nvPicPr>
        <p:blipFill rotWithShape="1">
          <a:blip r:embed="rId15">
            <a:alphaModFix/>
          </a:blip>
          <a:srcRect b="0" l="0" r="0" t="0"/>
          <a:stretch/>
        </p:blipFill>
        <p:spPr>
          <a:xfrm>
            <a:off x="20233626" y="-2336800"/>
            <a:ext cx="3603874" cy="4768354"/>
          </a:xfrm>
          <a:prstGeom prst="rect">
            <a:avLst/>
          </a:prstGeom>
          <a:noFill/>
          <a:ln>
            <a:noFill/>
          </a:ln>
        </p:spPr>
      </p:pic>
      <p:sp>
        <p:nvSpPr>
          <p:cNvPr id="339" name="Google Shape;339;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0" name="Google Shape;340;p11"/>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pic>
        <p:nvPicPr>
          <p:cNvPr descr=" " id="341" name="Google Shape;341;p11"/>
          <p:cNvPicPr preferRelativeResize="0"/>
          <p:nvPr/>
        </p:nvPicPr>
        <p:blipFill rotWithShape="1">
          <a:blip r:embed="rId17">
            <a:alphaModFix/>
          </a:blip>
          <a:srcRect b="0" l="0" r="0" t="0"/>
          <a:stretch/>
        </p:blipFill>
        <p:spPr>
          <a:xfrm>
            <a:off x="6490511" y="1257300"/>
            <a:ext cx="6084060" cy="12369800"/>
          </a:xfrm>
          <a:prstGeom prst="rect">
            <a:avLst/>
          </a:prstGeom>
          <a:noFill/>
          <a:ln>
            <a:noFill/>
          </a:ln>
        </p:spPr>
      </p:pic>
      <p:pic>
        <p:nvPicPr>
          <p:cNvPr descr=" " id="342" name="Google Shape;342;p11"/>
          <p:cNvPicPr preferRelativeResize="0"/>
          <p:nvPr/>
        </p:nvPicPr>
        <p:blipFill rotWithShape="1">
          <a:blip r:embed="rId18">
            <a:alphaModFix/>
          </a:blip>
          <a:srcRect b="0" l="0" r="0" t="0"/>
          <a:stretch/>
        </p:blipFill>
        <p:spPr>
          <a:xfrm>
            <a:off x="0" y="1257300"/>
            <a:ext cx="6084060" cy="12369800"/>
          </a:xfrm>
          <a:prstGeom prst="rect">
            <a:avLst/>
          </a:prstGeom>
          <a:noFill/>
          <a:ln>
            <a:noFill/>
          </a:ln>
        </p:spPr>
      </p:pic>
      <p:sp>
        <p:nvSpPr>
          <p:cNvPr id="343" name="Google Shape;343;p11"/>
          <p:cNvSpPr/>
          <p:nvPr/>
        </p:nvSpPr>
        <p:spPr>
          <a:xfrm>
            <a:off x="13882835" y="3238500"/>
            <a:ext cx="10690503" cy="2053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Rammetto One"/>
              <a:buNone/>
            </a:pPr>
            <a:r>
              <a:rPr b="0" i="0" lang="en-US" sz="8000" u="none" cap="none" strike="noStrike">
                <a:solidFill>
                  <a:srgbClr val="0E0E0E"/>
                </a:solidFill>
                <a:latin typeface="Rammetto One"/>
                <a:ea typeface="Rammetto One"/>
                <a:cs typeface="Rammetto One"/>
                <a:sym typeface="Rammetto One"/>
              </a:rPr>
              <a:t>Some Data</a:t>
            </a:r>
            <a:endParaRPr b="0" i="0" sz="8000" u="none" cap="none" strike="noStrike">
              <a:solidFill>
                <a:schemeClr val="dk1"/>
              </a:solidFill>
              <a:latin typeface="Calibri"/>
              <a:ea typeface="Calibri"/>
              <a:cs typeface="Calibri"/>
              <a:sym typeface="Calibri"/>
            </a:endParaRPr>
          </a:p>
        </p:txBody>
      </p:sp>
      <p:sp>
        <p:nvSpPr>
          <p:cNvPr id="344" name="Google Shape;344;p11"/>
          <p:cNvSpPr/>
          <p:nvPr/>
        </p:nvSpPr>
        <p:spPr>
          <a:xfrm>
            <a:off x="13730416" y="6121400"/>
            <a:ext cx="8573572" cy="905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1"/>
          <p:cNvSpPr/>
          <p:nvPr/>
        </p:nvSpPr>
        <p:spPr>
          <a:xfrm>
            <a:off x="13730416" y="6121400"/>
            <a:ext cx="8573572" cy="28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1"/>
          <p:cNvSpPr/>
          <p:nvPr/>
        </p:nvSpPr>
        <p:spPr>
          <a:xfrm>
            <a:off x="13730416" y="6699250"/>
            <a:ext cx="3416727"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1"/>
          <p:cNvSpPr/>
          <p:nvPr/>
        </p:nvSpPr>
        <p:spPr>
          <a:xfrm>
            <a:off x="13730416" y="6699250"/>
            <a:ext cx="3755436" cy="2053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mmetto One"/>
              <a:buNone/>
            </a:pPr>
            <a:r>
              <a:rPr b="0" i="0" lang="en-US" sz="8000" u="none" cap="none" strike="noStrike">
                <a:solidFill>
                  <a:srgbClr val="FFFFFF"/>
                </a:solidFill>
                <a:latin typeface="Rammetto One"/>
                <a:ea typeface="Rammetto One"/>
                <a:cs typeface="Rammetto One"/>
                <a:sym typeface="Rammetto One"/>
              </a:rPr>
              <a:t>75%</a:t>
            </a:r>
            <a:endParaRPr b="0" i="0" sz="8000" u="none" cap="none" strike="noStrike">
              <a:solidFill>
                <a:schemeClr val="dk1"/>
              </a:solidFill>
              <a:latin typeface="Calibri"/>
              <a:ea typeface="Calibri"/>
              <a:cs typeface="Calibri"/>
              <a:sym typeface="Calibri"/>
            </a:endParaRPr>
          </a:p>
        </p:txBody>
      </p:sp>
      <p:sp>
        <p:nvSpPr>
          <p:cNvPr id="348" name="Google Shape;348;p11"/>
          <p:cNvSpPr/>
          <p:nvPr/>
        </p:nvSpPr>
        <p:spPr>
          <a:xfrm>
            <a:off x="17350369" y="6121400"/>
            <a:ext cx="4953619" cy="28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1"/>
          <p:cNvSpPr/>
          <p:nvPr/>
        </p:nvSpPr>
        <p:spPr>
          <a:xfrm>
            <a:off x="17350369" y="6121400"/>
            <a:ext cx="5106038" cy="17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Enchanted Creatures</a:t>
            </a:r>
            <a:endParaRPr b="0" i="0" sz="3600" u="none" cap="none" strike="noStrike">
              <a:solidFill>
                <a:schemeClr val="dk1"/>
              </a:solidFill>
              <a:latin typeface="Calibri"/>
              <a:ea typeface="Calibri"/>
              <a:cs typeface="Calibri"/>
              <a:sym typeface="Calibri"/>
            </a:endParaRPr>
          </a:p>
        </p:txBody>
      </p:sp>
      <p:sp>
        <p:nvSpPr>
          <p:cNvPr id="350" name="Google Shape;350;p11"/>
          <p:cNvSpPr/>
          <p:nvPr/>
        </p:nvSpPr>
        <p:spPr>
          <a:xfrm>
            <a:off x="17350369" y="7772400"/>
            <a:ext cx="5089103"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51" name="Google Shape;351;p11"/>
          <p:cNvSpPr/>
          <p:nvPr/>
        </p:nvSpPr>
        <p:spPr>
          <a:xfrm>
            <a:off x="13730416" y="9601200"/>
            <a:ext cx="8573572" cy="28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1"/>
          <p:cNvSpPr/>
          <p:nvPr/>
        </p:nvSpPr>
        <p:spPr>
          <a:xfrm>
            <a:off x="13730416" y="10179050"/>
            <a:ext cx="3429429"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1"/>
          <p:cNvSpPr/>
          <p:nvPr/>
        </p:nvSpPr>
        <p:spPr>
          <a:xfrm>
            <a:off x="13730416" y="10179050"/>
            <a:ext cx="3768138" cy="2053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mmetto One"/>
              <a:buNone/>
            </a:pPr>
            <a:r>
              <a:rPr b="0" i="0" lang="en-US" sz="8000" u="none" cap="none" strike="noStrike">
                <a:solidFill>
                  <a:srgbClr val="FFFFFF"/>
                </a:solidFill>
                <a:latin typeface="Rammetto One"/>
                <a:ea typeface="Rammetto One"/>
                <a:cs typeface="Rammetto One"/>
                <a:sym typeface="Rammetto One"/>
              </a:rPr>
              <a:t>60%</a:t>
            </a:r>
            <a:endParaRPr b="0" i="0" sz="8000" u="none" cap="none" strike="noStrike">
              <a:solidFill>
                <a:schemeClr val="dk1"/>
              </a:solidFill>
              <a:latin typeface="Calibri"/>
              <a:ea typeface="Calibri"/>
              <a:cs typeface="Calibri"/>
              <a:sym typeface="Calibri"/>
            </a:endParaRPr>
          </a:p>
        </p:txBody>
      </p:sp>
      <p:sp>
        <p:nvSpPr>
          <p:cNvPr id="354" name="Google Shape;354;p11"/>
          <p:cNvSpPr/>
          <p:nvPr/>
        </p:nvSpPr>
        <p:spPr>
          <a:xfrm>
            <a:off x="17363070" y="9601200"/>
            <a:ext cx="4940918" cy="28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1"/>
          <p:cNvSpPr/>
          <p:nvPr/>
        </p:nvSpPr>
        <p:spPr>
          <a:xfrm>
            <a:off x="17363070" y="9601200"/>
            <a:ext cx="5093337" cy="17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Magic-Wielding Individuals</a:t>
            </a:r>
            <a:endParaRPr b="0" i="0" sz="3600" u="none" cap="none" strike="noStrike">
              <a:solidFill>
                <a:schemeClr val="dk1"/>
              </a:solidFill>
              <a:latin typeface="Calibri"/>
              <a:ea typeface="Calibri"/>
              <a:cs typeface="Calibri"/>
              <a:sym typeface="Calibri"/>
            </a:endParaRPr>
          </a:p>
        </p:txBody>
      </p:sp>
      <p:sp>
        <p:nvSpPr>
          <p:cNvPr id="356" name="Google Shape;356;p11"/>
          <p:cNvSpPr/>
          <p:nvPr/>
        </p:nvSpPr>
        <p:spPr>
          <a:xfrm>
            <a:off x="17363070" y="11252200"/>
            <a:ext cx="507640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57" name="Google Shape;357;p11"/>
          <p:cNvSpPr/>
          <p:nvPr/>
        </p:nvSpPr>
        <p:spPr>
          <a:xfrm>
            <a:off x="13730416" y="13081000"/>
            <a:ext cx="8573572"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1"/>
          <p:cNvSpPr/>
          <p:nvPr/>
        </p:nvSpPr>
        <p:spPr>
          <a:xfrm>
            <a:off x="13730416" y="13271500"/>
            <a:ext cx="3429429"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1"/>
          <p:cNvSpPr/>
          <p:nvPr/>
        </p:nvSpPr>
        <p:spPr>
          <a:xfrm>
            <a:off x="13730416" y="13271500"/>
            <a:ext cx="3768138" cy="2053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mmetto One"/>
              <a:buNone/>
            </a:pPr>
            <a:r>
              <a:rPr b="0" i="0" lang="en-US" sz="8000" u="none" cap="none" strike="noStrike">
                <a:solidFill>
                  <a:srgbClr val="FFFFFF"/>
                </a:solidFill>
                <a:latin typeface="Rammetto One"/>
                <a:ea typeface="Rammetto One"/>
                <a:cs typeface="Rammetto One"/>
                <a:sym typeface="Rammetto One"/>
              </a:rPr>
              <a:t>90%</a:t>
            </a:r>
            <a:endParaRPr b="0" i="0" sz="8000" u="none" cap="none" strike="noStrike">
              <a:solidFill>
                <a:schemeClr val="dk1"/>
              </a:solidFill>
              <a:latin typeface="Calibri"/>
              <a:ea typeface="Calibri"/>
              <a:cs typeface="Calibri"/>
              <a:sym typeface="Calibri"/>
            </a:endParaRPr>
          </a:p>
        </p:txBody>
      </p:sp>
      <p:sp>
        <p:nvSpPr>
          <p:cNvPr id="360" name="Google Shape;360;p11"/>
          <p:cNvSpPr/>
          <p:nvPr/>
        </p:nvSpPr>
        <p:spPr>
          <a:xfrm>
            <a:off x="17363070" y="13081000"/>
            <a:ext cx="4940918"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1"/>
          <p:cNvSpPr/>
          <p:nvPr/>
        </p:nvSpPr>
        <p:spPr>
          <a:xfrm>
            <a:off x="17363070" y="13081000"/>
            <a:ext cx="5093337" cy="9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Spells Cast</a:t>
            </a:r>
            <a:endParaRPr b="0" i="0" sz="3600" u="none" cap="none" strike="noStrike">
              <a:solidFill>
                <a:schemeClr val="dk1"/>
              </a:solidFill>
              <a:latin typeface="Calibri"/>
              <a:ea typeface="Calibri"/>
              <a:cs typeface="Calibri"/>
              <a:sym typeface="Calibri"/>
            </a:endParaRPr>
          </a:p>
        </p:txBody>
      </p:sp>
      <p:sp>
        <p:nvSpPr>
          <p:cNvPr id="362" name="Google Shape;362;p11"/>
          <p:cNvSpPr/>
          <p:nvPr/>
        </p:nvSpPr>
        <p:spPr>
          <a:xfrm>
            <a:off x="17363070" y="13957300"/>
            <a:ext cx="507640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367" name="Shape 367"/>
        <p:cNvGrpSpPr/>
        <p:nvPr/>
      </p:nvGrpSpPr>
      <p:grpSpPr>
        <a:xfrm>
          <a:off x="0" y="0"/>
          <a:ext cx="0" cy="0"/>
          <a:chOff x="0" y="0"/>
          <a:chExt cx="0" cy="0"/>
        </a:xfrm>
      </p:grpSpPr>
      <p:pic>
        <p:nvPicPr>
          <p:cNvPr descr=" " id="368" name="Google Shape;368;p12"/>
          <p:cNvPicPr preferRelativeResize="0"/>
          <p:nvPr/>
        </p:nvPicPr>
        <p:blipFill rotWithShape="1">
          <a:blip r:embed="rId3">
            <a:alphaModFix/>
          </a:blip>
          <a:srcRect b="0" l="0" r="0" t="0"/>
          <a:stretch/>
        </p:blipFill>
        <p:spPr>
          <a:xfrm>
            <a:off x="-1016130" y="0"/>
            <a:ext cx="5939366" cy="2980023"/>
          </a:xfrm>
          <a:prstGeom prst="rect">
            <a:avLst/>
          </a:prstGeom>
          <a:noFill/>
          <a:ln>
            <a:noFill/>
          </a:ln>
        </p:spPr>
      </p:pic>
      <p:pic>
        <p:nvPicPr>
          <p:cNvPr descr=" " id="369" name="Google Shape;369;p12"/>
          <p:cNvPicPr preferRelativeResize="0"/>
          <p:nvPr/>
        </p:nvPicPr>
        <p:blipFill rotWithShape="1">
          <a:blip r:embed="rId4">
            <a:alphaModFix/>
          </a:blip>
          <a:srcRect b="0" l="0" r="0" t="0"/>
          <a:stretch/>
        </p:blipFill>
        <p:spPr>
          <a:xfrm>
            <a:off x="20665483" y="9385300"/>
            <a:ext cx="4172099" cy="4928654"/>
          </a:xfrm>
          <a:prstGeom prst="rect">
            <a:avLst/>
          </a:prstGeom>
          <a:noFill/>
          <a:ln>
            <a:noFill/>
          </a:ln>
        </p:spPr>
      </p:pic>
      <p:pic>
        <p:nvPicPr>
          <p:cNvPr descr=" " id="370" name="Google Shape;370;p12"/>
          <p:cNvPicPr preferRelativeResize="0"/>
          <p:nvPr/>
        </p:nvPicPr>
        <p:blipFill rotWithShape="1">
          <a:blip r:embed="rId5">
            <a:alphaModFix/>
          </a:blip>
          <a:srcRect b="0" l="0" r="0" t="0"/>
          <a:stretch/>
        </p:blipFill>
        <p:spPr>
          <a:xfrm>
            <a:off x="-1187682" y="9665568"/>
            <a:ext cx="8964595" cy="5230862"/>
          </a:xfrm>
          <a:prstGeom prst="rect">
            <a:avLst/>
          </a:prstGeom>
          <a:noFill/>
          <a:ln>
            <a:noFill/>
          </a:ln>
        </p:spPr>
      </p:pic>
      <p:pic>
        <p:nvPicPr>
          <p:cNvPr descr=" " id="371" name="Google Shape;371;p12"/>
          <p:cNvPicPr preferRelativeResize="0"/>
          <p:nvPr/>
        </p:nvPicPr>
        <p:blipFill rotWithShape="1">
          <a:blip r:embed="rId6">
            <a:alphaModFix/>
          </a:blip>
          <a:srcRect b="0" l="0" r="0" t="0"/>
          <a:stretch/>
        </p:blipFill>
        <p:spPr>
          <a:xfrm>
            <a:off x="-2019559" y="10584507"/>
            <a:ext cx="10819563" cy="4949738"/>
          </a:xfrm>
          <a:prstGeom prst="rect">
            <a:avLst/>
          </a:prstGeom>
          <a:noFill/>
          <a:ln>
            <a:noFill/>
          </a:ln>
        </p:spPr>
      </p:pic>
      <p:pic>
        <p:nvPicPr>
          <p:cNvPr descr=" " id="372" name="Google Shape;372;p12"/>
          <p:cNvPicPr preferRelativeResize="0"/>
          <p:nvPr/>
        </p:nvPicPr>
        <p:blipFill rotWithShape="1">
          <a:blip r:embed="rId7">
            <a:alphaModFix/>
          </a:blip>
          <a:srcRect b="0" l="0" r="0" t="0"/>
          <a:stretch/>
        </p:blipFill>
        <p:spPr>
          <a:xfrm>
            <a:off x="404641" y="11997147"/>
            <a:ext cx="2563434" cy="2088431"/>
          </a:xfrm>
          <a:prstGeom prst="rect">
            <a:avLst/>
          </a:prstGeom>
          <a:noFill/>
          <a:ln>
            <a:noFill/>
          </a:ln>
        </p:spPr>
      </p:pic>
      <p:pic>
        <p:nvPicPr>
          <p:cNvPr descr=" " id="373" name="Google Shape;373;p12"/>
          <p:cNvPicPr preferRelativeResize="0"/>
          <p:nvPr/>
        </p:nvPicPr>
        <p:blipFill rotWithShape="1">
          <a:blip r:embed="rId8">
            <a:alphaModFix/>
          </a:blip>
          <a:srcRect b="0" l="0" r="0" t="0"/>
          <a:stretch/>
        </p:blipFill>
        <p:spPr>
          <a:xfrm>
            <a:off x="4669651" y="8178800"/>
            <a:ext cx="691232" cy="756903"/>
          </a:xfrm>
          <a:prstGeom prst="rect">
            <a:avLst/>
          </a:prstGeom>
          <a:noFill/>
          <a:ln>
            <a:noFill/>
          </a:ln>
        </p:spPr>
      </p:pic>
      <p:pic>
        <p:nvPicPr>
          <p:cNvPr descr=" " id="374" name="Google Shape;374;p12"/>
          <p:cNvPicPr preferRelativeResize="0"/>
          <p:nvPr/>
        </p:nvPicPr>
        <p:blipFill rotWithShape="1">
          <a:blip r:embed="rId9">
            <a:alphaModFix/>
          </a:blip>
          <a:srcRect b="0" l="0" r="0" t="0"/>
          <a:stretch/>
        </p:blipFill>
        <p:spPr>
          <a:xfrm>
            <a:off x="17346592" y="-1092200"/>
            <a:ext cx="8976444" cy="5864225"/>
          </a:xfrm>
          <a:prstGeom prst="rect">
            <a:avLst/>
          </a:prstGeom>
          <a:noFill/>
          <a:ln>
            <a:noFill/>
          </a:ln>
        </p:spPr>
      </p:pic>
      <p:pic>
        <p:nvPicPr>
          <p:cNvPr descr=" " id="375" name="Google Shape;375;p12"/>
          <p:cNvPicPr preferRelativeResize="0"/>
          <p:nvPr/>
        </p:nvPicPr>
        <p:blipFill rotWithShape="1">
          <a:blip r:embed="rId10">
            <a:alphaModFix/>
          </a:blip>
          <a:srcRect b="0" l="0" r="0" t="0"/>
          <a:stretch/>
        </p:blipFill>
        <p:spPr>
          <a:xfrm>
            <a:off x="14987886" y="-739217"/>
            <a:ext cx="10052203" cy="5234236"/>
          </a:xfrm>
          <a:prstGeom prst="rect">
            <a:avLst/>
          </a:prstGeom>
          <a:noFill/>
          <a:ln>
            <a:noFill/>
          </a:ln>
        </p:spPr>
      </p:pic>
      <p:pic>
        <p:nvPicPr>
          <p:cNvPr descr=" " id="376" name="Google Shape;376;p12"/>
          <p:cNvPicPr preferRelativeResize="0"/>
          <p:nvPr/>
        </p:nvPicPr>
        <p:blipFill rotWithShape="1">
          <a:blip r:embed="rId11">
            <a:alphaModFix/>
          </a:blip>
          <a:srcRect b="0" l="0" r="0" t="0"/>
          <a:stretch/>
        </p:blipFill>
        <p:spPr>
          <a:xfrm>
            <a:off x="22212323" y="527918"/>
            <a:ext cx="2347539" cy="2153084"/>
          </a:xfrm>
          <a:prstGeom prst="rect">
            <a:avLst/>
          </a:prstGeom>
          <a:noFill/>
          <a:ln>
            <a:noFill/>
          </a:ln>
        </p:spPr>
      </p:pic>
      <p:pic>
        <p:nvPicPr>
          <p:cNvPr descr=" " id="377" name="Google Shape;377;p12"/>
          <p:cNvPicPr preferRelativeResize="0"/>
          <p:nvPr/>
        </p:nvPicPr>
        <p:blipFill rotWithShape="1">
          <a:blip r:embed="rId12">
            <a:alphaModFix/>
          </a:blip>
          <a:srcRect b="0" l="0" r="0" t="0"/>
          <a:stretch/>
        </p:blipFill>
        <p:spPr>
          <a:xfrm>
            <a:off x="7049381" y="-698500"/>
            <a:ext cx="2774534" cy="2578088"/>
          </a:xfrm>
          <a:prstGeom prst="rect">
            <a:avLst/>
          </a:prstGeom>
          <a:noFill/>
          <a:ln>
            <a:noFill/>
          </a:ln>
        </p:spPr>
      </p:pic>
      <p:pic>
        <p:nvPicPr>
          <p:cNvPr descr=" " id="378" name="Google Shape;378;p12"/>
          <p:cNvPicPr preferRelativeResize="0"/>
          <p:nvPr/>
        </p:nvPicPr>
        <p:blipFill rotWithShape="1">
          <a:blip r:embed="rId13">
            <a:alphaModFix/>
          </a:blip>
          <a:srcRect b="0" l="0" r="0" t="0"/>
          <a:stretch/>
        </p:blipFill>
        <p:spPr>
          <a:xfrm>
            <a:off x="15838880" y="12039600"/>
            <a:ext cx="2774531" cy="2578088"/>
          </a:xfrm>
          <a:prstGeom prst="rect">
            <a:avLst/>
          </a:prstGeom>
          <a:noFill/>
          <a:ln>
            <a:noFill/>
          </a:ln>
        </p:spPr>
      </p:pic>
      <p:pic>
        <p:nvPicPr>
          <p:cNvPr descr=" " id="379" name="Google Shape;379;p12"/>
          <p:cNvPicPr preferRelativeResize="0"/>
          <p:nvPr/>
        </p:nvPicPr>
        <p:blipFill rotWithShape="1">
          <a:blip r:embed="rId14">
            <a:alphaModFix/>
          </a:blip>
          <a:srcRect b="0" l="0" r="0" t="0"/>
          <a:stretch/>
        </p:blipFill>
        <p:spPr>
          <a:xfrm>
            <a:off x="20889466" y="8683451"/>
            <a:ext cx="667373" cy="701849"/>
          </a:xfrm>
          <a:prstGeom prst="rect">
            <a:avLst/>
          </a:prstGeom>
          <a:noFill/>
          <a:ln>
            <a:noFill/>
          </a:ln>
        </p:spPr>
      </p:pic>
      <p:pic>
        <p:nvPicPr>
          <p:cNvPr descr=" " id="380" name="Google Shape;380;p12"/>
          <p:cNvPicPr preferRelativeResize="0"/>
          <p:nvPr/>
        </p:nvPicPr>
        <p:blipFill rotWithShape="1">
          <a:blip r:embed="rId15">
            <a:alphaModFix/>
          </a:blip>
          <a:srcRect b="0" l="0" r="0" t="0"/>
          <a:stretch/>
        </p:blipFill>
        <p:spPr>
          <a:xfrm>
            <a:off x="15648356" y="1993900"/>
            <a:ext cx="531246" cy="569925"/>
          </a:xfrm>
          <a:prstGeom prst="rect">
            <a:avLst/>
          </a:prstGeom>
          <a:noFill/>
          <a:ln>
            <a:noFill/>
          </a:ln>
        </p:spPr>
      </p:pic>
      <p:sp>
        <p:nvSpPr>
          <p:cNvPr id="381" name="Google Shape;381;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2" name="Google Shape;382;p12"/>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sp>
        <p:nvSpPr>
          <p:cNvPr id="383" name="Google Shape;383;p12"/>
          <p:cNvSpPr/>
          <p:nvPr/>
        </p:nvSpPr>
        <p:spPr>
          <a:xfrm>
            <a:off x="3556445" y="2768600"/>
            <a:ext cx="17286861" cy="819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2"/>
          <p:cNvSpPr/>
          <p:nvPr/>
        </p:nvSpPr>
        <p:spPr>
          <a:xfrm>
            <a:off x="3556445" y="2768600"/>
            <a:ext cx="17286861" cy="656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2"/>
          <p:cNvSpPr/>
          <p:nvPr/>
        </p:nvSpPr>
        <p:spPr>
          <a:xfrm>
            <a:off x="3048381" y="2768600"/>
            <a:ext cx="18302988" cy="6159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24000"/>
              <a:buFont typeface="Rammetto One"/>
              <a:buNone/>
            </a:pPr>
            <a:r>
              <a:rPr b="0" i="0" lang="en-US" sz="24000" u="none" cap="none" strike="noStrike">
                <a:solidFill>
                  <a:srgbClr val="FFFFFF"/>
                </a:solidFill>
                <a:latin typeface="Rammetto One"/>
                <a:ea typeface="Rammetto One"/>
                <a:cs typeface="Rammetto One"/>
                <a:sym typeface="Rammetto One"/>
              </a:rPr>
              <a:t>234,567</a:t>
            </a:r>
            <a:endParaRPr b="0" i="0" sz="24000" u="none" cap="none" strike="noStrike">
              <a:solidFill>
                <a:schemeClr val="dk1"/>
              </a:solidFill>
              <a:latin typeface="Calibri"/>
              <a:ea typeface="Calibri"/>
              <a:cs typeface="Calibri"/>
              <a:sym typeface="Calibri"/>
            </a:endParaRPr>
          </a:p>
        </p:txBody>
      </p:sp>
      <p:sp>
        <p:nvSpPr>
          <p:cNvPr id="386" name="Google Shape;386;p12"/>
          <p:cNvSpPr/>
          <p:nvPr/>
        </p:nvSpPr>
        <p:spPr>
          <a:xfrm>
            <a:off x="4183056" y="81153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87" name="Google Shape;387;p12"/>
          <p:cNvSpPr/>
          <p:nvPr/>
        </p:nvSpPr>
        <p:spPr>
          <a:xfrm>
            <a:off x="7496054" y="97409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392" name="Shape 392"/>
        <p:cNvGrpSpPr/>
        <p:nvPr/>
      </p:nvGrpSpPr>
      <p:grpSpPr>
        <a:xfrm>
          <a:off x="0" y="0"/>
          <a:ext cx="0" cy="0"/>
          <a:chOff x="0" y="0"/>
          <a:chExt cx="0" cy="0"/>
        </a:xfrm>
      </p:grpSpPr>
      <p:pic>
        <p:nvPicPr>
          <p:cNvPr descr=" " id="393" name="Google Shape;393;p13"/>
          <p:cNvPicPr preferRelativeResize="0"/>
          <p:nvPr/>
        </p:nvPicPr>
        <p:blipFill rotWithShape="1">
          <a:blip r:embed="rId3">
            <a:alphaModFix/>
          </a:blip>
          <a:srcRect b="0" l="0" r="0" t="0"/>
          <a:stretch/>
        </p:blipFill>
        <p:spPr>
          <a:xfrm>
            <a:off x="-1025591" y="8399760"/>
            <a:ext cx="6730204" cy="6398320"/>
          </a:xfrm>
          <a:prstGeom prst="rect">
            <a:avLst/>
          </a:prstGeom>
          <a:noFill/>
          <a:ln>
            <a:noFill/>
          </a:ln>
        </p:spPr>
      </p:pic>
      <p:pic>
        <p:nvPicPr>
          <p:cNvPr descr=" " id="394" name="Google Shape;394;p13"/>
          <p:cNvPicPr preferRelativeResize="0"/>
          <p:nvPr/>
        </p:nvPicPr>
        <p:blipFill rotWithShape="1">
          <a:blip r:embed="rId4">
            <a:alphaModFix/>
          </a:blip>
          <a:srcRect b="0" l="0" r="0" t="0"/>
          <a:stretch/>
        </p:blipFill>
        <p:spPr>
          <a:xfrm>
            <a:off x="-10461" y="7406196"/>
            <a:ext cx="4509967" cy="7601880"/>
          </a:xfrm>
          <a:prstGeom prst="rect">
            <a:avLst/>
          </a:prstGeom>
          <a:noFill/>
          <a:ln>
            <a:noFill/>
          </a:ln>
        </p:spPr>
      </p:pic>
      <p:pic>
        <p:nvPicPr>
          <p:cNvPr descr=" " id="395" name="Google Shape;395;p13"/>
          <p:cNvPicPr preferRelativeResize="0"/>
          <p:nvPr/>
        </p:nvPicPr>
        <p:blipFill rotWithShape="1">
          <a:blip r:embed="rId5">
            <a:alphaModFix/>
          </a:blip>
          <a:srcRect b="0" l="0" r="0" t="0"/>
          <a:stretch/>
        </p:blipFill>
        <p:spPr>
          <a:xfrm>
            <a:off x="1269560" y="11577662"/>
            <a:ext cx="1991997" cy="2136849"/>
          </a:xfrm>
          <a:prstGeom prst="rect">
            <a:avLst/>
          </a:prstGeom>
          <a:noFill/>
          <a:ln>
            <a:noFill/>
          </a:ln>
        </p:spPr>
      </p:pic>
      <p:pic>
        <p:nvPicPr>
          <p:cNvPr descr=" " id="396" name="Google Shape;396;p13"/>
          <p:cNvPicPr preferRelativeResize="0"/>
          <p:nvPr/>
        </p:nvPicPr>
        <p:blipFill rotWithShape="1">
          <a:blip r:embed="rId6">
            <a:alphaModFix/>
          </a:blip>
          <a:srcRect b="0" l="0" r="0" t="0"/>
          <a:stretch/>
        </p:blipFill>
        <p:spPr>
          <a:xfrm>
            <a:off x="6936580" y="12594493"/>
            <a:ext cx="894876" cy="817873"/>
          </a:xfrm>
          <a:prstGeom prst="rect">
            <a:avLst/>
          </a:prstGeom>
          <a:noFill/>
          <a:ln>
            <a:noFill/>
          </a:ln>
        </p:spPr>
      </p:pic>
      <p:pic>
        <p:nvPicPr>
          <p:cNvPr descr=" " id="397" name="Google Shape;397;p13"/>
          <p:cNvPicPr preferRelativeResize="0"/>
          <p:nvPr/>
        </p:nvPicPr>
        <p:blipFill rotWithShape="1">
          <a:blip r:embed="rId7">
            <a:alphaModFix/>
          </a:blip>
          <a:srcRect b="0" l="0" r="0" t="0"/>
          <a:stretch/>
        </p:blipFill>
        <p:spPr>
          <a:xfrm>
            <a:off x="18480810" y="-1079500"/>
            <a:ext cx="8129016" cy="4864100"/>
          </a:xfrm>
          <a:prstGeom prst="rect">
            <a:avLst/>
          </a:prstGeom>
          <a:noFill/>
          <a:ln>
            <a:noFill/>
          </a:ln>
        </p:spPr>
      </p:pic>
      <p:pic>
        <p:nvPicPr>
          <p:cNvPr descr=" " id="398" name="Google Shape;398;p13"/>
          <p:cNvPicPr preferRelativeResize="0"/>
          <p:nvPr/>
        </p:nvPicPr>
        <p:blipFill rotWithShape="1">
          <a:blip r:embed="rId8">
            <a:alphaModFix/>
          </a:blip>
          <a:srcRect b="0" l="0" r="0" t="0"/>
          <a:stretch/>
        </p:blipFill>
        <p:spPr>
          <a:xfrm>
            <a:off x="20182829" y="-1397062"/>
            <a:ext cx="7570171" cy="4800612"/>
          </a:xfrm>
          <a:prstGeom prst="rect">
            <a:avLst/>
          </a:prstGeom>
          <a:noFill/>
          <a:ln>
            <a:noFill/>
          </a:ln>
        </p:spPr>
      </p:pic>
      <p:pic>
        <p:nvPicPr>
          <p:cNvPr descr=" " id="399" name="Google Shape;399;p13"/>
          <p:cNvPicPr preferRelativeResize="0"/>
          <p:nvPr/>
        </p:nvPicPr>
        <p:blipFill rotWithShape="1">
          <a:blip r:embed="rId9">
            <a:alphaModFix/>
          </a:blip>
          <a:srcRect b="0" l="0" r="0" t="0"/>
          <a:stretch/>
        </p:blipFill>
        <p:spPr>
          <a:xfrm>
            <a:off x="20792502" y="406400"/>
            <a:ext cx="2617299" cy="2248471"/>
          </a:xfrm>
          <a:prstGeom prst="rect">
            <a:avLst/>
          </a:prstGeom>
          <a:noFill/>
          <a:ln>
            <a:noFill/>
          </a:ln>
        </p:spPr>
      </p:pic>
      <p:pic>
        <p:nvPicPr>
          <p:cNvPr descr=" " id="400" name="Google Shape;400;p13"/>
          <p:cNvPicPr preferRelativeResize="0"/>
          <p:nvPr/>
        </p:nvPicPr>
        <p:blipFill rotWithShape="1">
          <a:blip r:embed="rId10">
            <a:alphaModFix/>
          </a:blip>
          <a:srcRect b="0" l="0" r="0" t="0"/>
          <a:stretch/>
        </p:blipFill>
        <p:spPr>
          <a:xfrm>
            <a:off x="-25406" y="-508000"/>
            <a:ext cx="3294769" cy="4288718"/>
          </a:xfrm>
          <a:prstGeom prst="rect">
            <a:avLst/>
          </a:prstGeom>
          <a:noFill/>
          <a:ln>
            <a:noFill/>
          </a:ln>
        </p:spPr>
      </p:pic>
      <p:sp>
        <p:nvSpPr>
          <p:cNvPr id="401" name="Google Shape;401;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2" name="Google Shape;402;p13"/>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403" name="Google Shape;403;p13"/>
          <p:cNvSpPr/>
          <p:nvPr/>
        </p:nvSpPr>
        <p:spPr>
          <a:xfrm>
            <a:off x="3772371" y="3263900"/>
            <a:ext cx="7874984"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3"/>
          <p:cNvSpPr/>
          <p:nvPr/>
        </p:nvSpPr>
        <p:spPr>
          <a:xfrm>
            <a:off x="2641930" y="3263900"/>
            <a:ext cx="10135867"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3"/>
          <p:cNvSpPr/>
          <p:nvPr/>
        </p:nvSpPr>
        <p:spPr>
          <a:xfrm>
            <a:off x="2641930" y="3263900"/>
            <a:ext cx="10677801" cy="328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mmetto One"/>
              <a:buNone/>
            </a:pPr>
            <a:r>
              <a:rPr b="0" i="0" lang="en-US" sz="12800" u="none" cap="none" strike="noStrike">
                <a:solidFill>
                  <a:srgbClr val="FFFFFF"/>
                </a:solidFill>
                <a:latin typeface="Rammetto One"/>
                <a:ea typeface="Rammetto One"/>
                <a:cs typeface="Rammetto One"/>
                <a:sym typeface="Rammetto One"/>
              </a:rPr>
              <a:t>233 Coins</a:t>
            </a:r>
            <a:endParaRPr b="0" i="0" sz="12800" u="none" cap="none" strike="noStrike">
              <a:solidFill>
                <a:schemeClr val="dk1"/>
              </a:solidFill>
              <a:latin typeface="Calibri"/>
              <a:ea typeface="Calibri"/>
              <a:cs typeface="Calibri"/>
              <a:sym typeface="Calibri"/>
            </a:endParaRPr>
          </a:p>
        </p:txBody>
      </p:sp>
      <p:sp>
        <p:nvSpPr>
          <p:cNvPr id="406" name="Google Shape;406;p13"/>
          <p:cNvSpPr/>
          <p:nvPr/>
        </p:nvSpPr>
        <p:spPr>
          <a:xfrm>
            <a:off x="3772371" y="60071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3"/>
          <p:cNvSpPr/>
          <p:nvPr/>
        </p:nvSpPr>
        <p:spPr>
          <a:xfrm>
            <a:off x="3704630" y="60071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408" name="Google Shape;408;p13"/>
          <p:cNvSpPr/>
          <p:nvPr/>
        </p:nvSpPr>
        <p:spPr>
          <a:xfrm>
            <a:off x="3772371" y="6985000"/>
            <a:ext cx="7874984"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3"/>
          <p:cNvSpPr/>
          <p:nvPr/>
        </p:nvSpPr>
        <p:spPr>
          <a:xfrm>
            <a:off x="2413302" y="6985000"/>
            <a:ext cx="10593124"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3"/>
          <p:cNvSpPr/>
          <p:nvPr/>
        </p:nvSpPr>
        <p:spPr>
          <a:xfrm>
            <a:off x="2413302" y="6985000"/>
            <a:ext cx="11135058" cy="328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mmetto One"/>
              <a:buNone/>
            </a:pPr>
            <a:r>
              <a:rPr b="0" i="0" lang="en-US" sz="12800" u="none" cap="none" strike="noStrike">
                <a:solidFill>
                  <a:srgbClr val="FFFFFF"/>
                </a:solidFill>
                <a:latin typeface="Rammetto One"/>
                <a:ea typeface="Rammetto One"/>
                <a:cs typeface="Rammetto One"/>
                <a:sym typeface="Rammetto One"/>
              </a:rPr>
              <a:t>456 Hours</a:t>
            </a:r>
            <a:endParaRPr b="0" i="0" sz="12800" u="none" cap="none" strike="noStrike">
              <a:solidFill>
                <a:schemeClr val="dk1"/>
              </a:solidFill>
              <a:latin typeface="Calibri"/>
              <a:ea typeface="Calibri"/>
              <a:cs typeface="Calibri"/>
              <a:sym typeface="Calibri"/>
            </a:endParaRPr>
          </a:p>
        </p:txBody>
      </p:sp>
      <p:sp>
        <p:nvSpPr>
          <p:cNvPr id="411" name="Google Shape;411;p13"/>
          <p:cNvSpPr/>
          <p:nvPr/>
        </p:nvSpPr>
        <p:spPr>
          <a:xfrm>
            <a:off x="3772371" y="97282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3"/>
          <p:cNvSpPr/>
          <p:nvPr/>
        </p:nvSpPr>
        <p:spPr>
          <a:xfrm>
            <a:off x="3704630" y="97282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413" name="Google Shape;413;p13"/>
          <p:cNvSpPr/>
          <p:nvPr/>
        </p:nvSpPr>
        <p:spPr>
          <a:xfrm>
            <a:off x="14670334" y="3263900"/>
            <a:ext cx="7874984"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3"/>
          <p:cNvSpPr/>
          <p:nvPr/>
        </p:nvSpPr>
        <p:spPr>
          <a:xfrm>
            <a:off x="15870634" y="3263900"/>
            <a:ext cx="5474384"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3"/>
          <p:cNvSpPr/>
          <p:nvPr/>
        </p:nvSpPr>
        <p:spPr>
          <a:xfrm>
            <a:off x="15870634" y="3263900"/>
            <a:ext cx="6016319" cy="328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mmetto One"/>
              <a:buNone/>
            </a:pPr>
            <a:r>
              <a:rPr b="0" i="0" lang="en-US" sz="12800" u="none" cap="none" strike="noStrike">
                <a:solidFill>
                  <a:srgbClr val="FFFFFF"/>
                </a:solidFill>
                <a:latin typeface="Rammetto One"/>
                <a:ea typeface="Rammetto One"/>
                <a:cs typeface="Rammetto One"/>
                <a:sym typeface="Rammetto One"/>
              </a:rPr>
              <a:t>85%</a:t>
            </a:r>
            <a:endParaRPr b="0" i="0" sz="12800" u="none" cap="none" strike="noStrike">
              <a:solidFill>
                <a:schemeClr val="dk1"/>
              </a:solidFill>
              <a:latin typeface="Calibri"/>
              <a:ea typeface="Calibri"/>
              <a:cs typeface="Calibri"/>
              <a:sym typeface="Calibri"/>
            </a:endParaRPr>
          </a:p>
        </p:txBody>
      </p:sp>
      <p:sp>
        <p:nvSpPr>
          <p:cNvPr id="416" name="Google Shape;416;p13"/>
          <p:cNvSpPr/>
          <p:nvPr/>
        </p:nvSpPr>
        <p:spPr>
          <a:xfrm>
            <a:off x="14670334" y="60071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3"/>
          <p:cNvSpPr/>
          <p:nvPr/>
        </p:nvSpPr>
        <p:spPr>
          <a:xfrm>
            <a:off x="14602592" y="60071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418" name="Google Shape;418;p13"/>
          <p:cNvSpPr/>
          <p:nvPr/>
        </p:nvSpPr>
        <p:spPr>
          <a:xfrm>
            <a:off x="14670334" y="6985000"/>
            <a:ext cx="7874984"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3"/>
          <p:cNvSpPr/>
          <p:nvPr/>
        </p:nvSpPr>
        <p:spPr>
          <a:xfrm>
            <a:off x="14511564" y="6985000"/>
            <a:ext cx="8192524"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3"/>
          <p:cNvSpPr/>
          <p:nvPr/>
        </p:nvSpPr>
        <p:spPr>
          <a:xfrm>
            <a:off x="14511564" y="6985000"/>
            <a:ext cx="8734458" cy="328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mmetto One"/>
              <a:buNone/>
            </a:pPr>
            <a:r>
              <a:rPr b="0" i="0" lang="en-US" sz="12800" u="none" cap="none" strike="noStrike">
                <a:solidFill>
                  <a:srgbClr val="FFFFFF"/>
                </a:solidFill>
                <a:latin typeface="Rammetto One"/>
                <a:ea typeface="Rammetto One"/>
                <a:cs typeface="Rammetto One"/>
                <a:sym typeface="Rammetto One"/>
              </a:rPr>
              <a:t>535 Km</a:t>
            </a:r>
            <a:endParaRPr b="0" i="0" sz="12800" u="none" cap="none" strike="noStrike">
              <a:solidFill>
                <a:schemeClr val="dk1"/>
              </a:solidFill>
              <a:latin typeface="Calibri"/>
              <a:ea typeface="Calibri"/>
              <a:cs typeface="Calibri"/>
              <a:sym typeface="Calibri"/>
            </a:endParaRPr>
          </a:p>
        </p:txBody>
      </p:sp>
      <p:sp>
        <p:nvSpPr>
          <p:cNvPr id="421" name="Google Shape;421;p13"/>
          <p:cNvSpPr/>
          <p:nvPr/>
        </p:nvSpPr>
        <p:spPr>
          <a:xfrm>
            <a:off x="14670334" y="97282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3"/>
          <p:cNvSpPr/>
          <p:nvPr/>
        </p:nvSpPr>
        <p:spPr>
          <a:xfrm>
            <a:off x="14602592" y="97282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427" name="Shape 427"/>
        <p:cNvGrpSpPr/>
        <p:nvPr/>
      </p:nvGrpSpPr>
      <p:grpSpPr>
        <a:xfrm>
          <a:off x="0" y="0"/>
          <a:ext cx="0" cy="0"/>
          <a:chOff x="0" y="0"/>
          <a:chExt cx="0" cy="0"/>
        </a:xfrm>
      </p:grpSpPr>
      <p:pic>
        <p:nvPicPr>
          <p:cNvPr descr=" " id="428" name="Google Shape;428;p14"/>
          <p:cNvPicPr preferRelativeResize="0"/>
          <p:nvPr/>
        </p:nvPicPr>
        <p:blipFill rotWithShape="1">
          <a:blip r:embed="rId3">
            <a:alphaModFix/>
          </a:blip>
          <a:srcRect b="0" l="0" r="0" t="0"/>
          <a:stretch/>
        </p:blipFill>
        <p:spPr>
          <a:xfrm>
            <a:off x="-1212429" y="-1079500"/>
            <a:ext cx="8520978" cy="7743924"/>
          </a:xfrm>
          <a:prstGeom prst="rect">
            <a:avLst/>
          </a:prstGeom>
          <a:noFill/>
          <a:ln>
            <a:noFill/>
          </a:ln>
        </p:spPr>
      </p:pic>
      <p:pic>
        <p:nvPicPr>
          <p:cNvPr descr=" " id="429" name="Google Shape;429;p14"/>
          <p:cNvPicPr preferRelativeResize="0"/>
          <p:nvPr/>
        </p:nvPicPr>
        <p:blipFill rotWithShape="1">
          <a:blip r:embed="rId4">
            <a:alphaModFix/>
          </a:blip>
          <a:srcRect b="0" l="0" r="0" t="0"/>
          <a:stretch/>
        </p:blipFill>
        <p:spPr>
          <a:xfrm>
            <a:off x="-1549600" y="-292919"/>
            <a:ext cx="7828116" cy="5667276"/>
          </a:xfrm>
          <a:prstGeom prst="rect">
            <a:avLst/>
          </a:prstGeom>
          <a:noFill/>
          <a:ln>
            <a:noFill/>
          </a:ln>
        </p:spPr>
      </p:pic>
      <p:pic>
        <p:nvPicPr>
          <p:cNvPr descr=" " id="430" name="Google Shape;430;p14"/>
          <p:cNvPicPr preferRelativeResize="0"/>
          <p:nvPr/>
        </p:nvPicPr>
        <p:blipFill rotWithShape="1">
          <a:blip r:embed="rId5">
            <a:alphaModFix/>
          </a:blip>
          <a:srcRect b="0" l="0" r="0" t="0"/>
          <a:stretch/>
        </p:blipFill>
        <p:spPr>
          <a:xfrm>
            <a:off x="974631" y="425078"/>
            <a:ext cx="1999512" cy="2180406"/>
          </a:xfrm>
          <a:prstGeom prst="rect">
            <a:avLst/>
          </a:prstGeom>
          <a:noFill/>
          <a:ln>
            <a:noFill/>
          </a:ln>
        </p:spPr>
      </p:pic>
      <p:pic>
        <p:nvPicPr>
          <p:cNvPr descr=" " id="431" name="Google Shape;431;p14"/>
          <p:cNvPicPr preferRelativeResize="0"/>
          <p:nvPr/>
        </p:nvPicPr>
        <p:blipFill rotWithShape="1">
          <a:blip r:embed="rId6">
            <a:alphaModFix/>
          </a:blip>
          <a:srcRect b="0" l="0" r="0" t="0"/>
          <a:stretch/>
        </p:blipFill>
        <p:spPr>
          <a:xfrm>
            <a:off x="3589051" y="6835056"/>
            <a:ext cx="910312" cy="995759"/>
          </a:xfrm>
          <a:prstGeom prst="rect">
            <a:avLst/>
          </a:prstGeom>
          <a:noFill/>
          <a:ln>
            <a:noFill/>
          </a:ln>
        </p:spPr>
      </p:pic>
      <p:pic>
        <p:nvPicPr>
          <p:cNvPr descr=" " id="432" name="Google Shape;432;p14"/>
          <p:cNvPicPr preferRelativeResize="0"/>
          <p:nvPr/>
        </p:nvPicPr>
        <p:blipFill rotWithShape="1">
          <a:blip r:embed="rId7">
            <a:alphaModFix/>
          </a:blip>
          <a:srcRect b="0" l="0" r="0" t="0"/>
          <a:stretch/>
        </p:blipFill>
        <p:spPr>
          <a:xfrm>
            <a:off x="8977833" y="826715"/>
            <a:ext cx="582357" cy="623937"/>
          </a:xfrm>
          <a:prstGeom prst="rect">
            <a:avLst/>
          </a:prstGeom>
          <a:noFill/>
          <a:ln>
            <a:noFill/>
          </a:ln>
        </p:spPr>
      </p:pic>
      <p:pic>
        <p:nvPicPr>
          <p:cNvPr descr=" " id="433" name="Google Shape;433;p14"/>
          <p:cNvPicPr preferRelativeResize="0"/>
          <p:nvPr/>
        </p:nvPicPr>
        <p:blipFill rotWithShape="1">
          <a:blip r:embed="rId8">
            <a:alphaModFix/>
          </a:blip>
          <a:srcRect b="0" l="0" r="0" t="0"/>
          <a:stretch/>
        </p:blipFill>
        <p:spPr>
          <a:xfrm>
            <a:off x="18449279" y="9156948"/>
            <a:ext cx="7080186" cy="6470675"/>
          </a:xfrm>
          <a:prstGeom prst="rect">
            <a:avLst/>
          </a:prstGeom>
          <a:noFill/>
          <a:ln>
            <a:noFill/>
          </a:ln>
        </p:spPr>
      </p:pic>
      <p:pic>
        <p:nvPicPr>
          <p:cNvPr descr=" " id="434" name="Google Shape;434;p14"/>
          <p:cNvPicPr preferRelativeResize="0"/>
          <p:nvPr/>
        </p:nvPicPr>
        <p:blipFill rotWithShape="1">
          <a:blip r:embed="rId9">
            <a:alphaModFix/>
          </a:blip>
          <a:srcRect b="0" l="0" r="0" t="0"/>
          <a:stretch/>
        </p:blipFill>
        <p:spPr>
          <a:xfrm>
            <a:off x="20004758" y="8310885"/>
            <a:ext cx="5088958" cy="6084069"/>
          </a:xfrm>
          <a:prstGeom prst="rect">
            <a:avLst/>
          </a:prstGeom>
          <a:noFill/>
          <a:ln>
            <a:noFill/>
          </a:ln>
        </p:spPr>
      </p:pic>
      <p:pic>
        <p:nvPicPr>
          <p:cNvPr descr=" " id="435" name="Google Shape;435;p14"/>
          <p:cNvPicPr preferRelativeResize="0"/>
          <p:nvPr/>
        </p:nvPicPr>
        <p:blipFill rotWithShape="1">
          <a:blip r:embed="rId10">
            <a:alphaModFix/>
          </a:blip>
          <a:srcRect b="0" l="0" r="0" t="0"/>
          <a:stretch/>
        </p:blipFill>
        <p:spPr>
          <a:xfrm>
            <a:off x="22162310" y="12217772"/>
            <a:ext cx="2216163" cy="2378075"/>
          </a:xfrm>
          <a:prstGeom prst="rect">
            <a:avLst/>
          </a:prstGeom>
          <a:noFill/>
          <a:ln>
            <a:noFill/>
          </a:ln>
        </p:spPr>
      </p:pic>
      <p:pic>
        <p:nvPicPr>
          <p:cNvPr descr=" " id="436" name="Google Shape;436;p14"/>
          <p:cNvPicPr preferRelativeResize="0"/>
          <p:nvPr/>
        </p:nvPicPr>
        <p:blipFill rotWithShape="1">
          <a:blip r:embed="rId11">
            <a:alphaModFix/>
          </a:blip>
          <a:srcRect b="0" l="0" r="0" t="0"/>
          <a:stretch/>
        </p:blipFill>
        <p:spPr>
          <a:xfrm>
            <a:off x="13641508" y="11904911"/>
            <a:ext cx="2881006" cy="2677170"/>
          </a:xfrm>
          <a:prstGeom prst="rect">
            <a:avLst/>
          </a:prstGeom>
          <a:noFill/>
          <a:ln>
            <a:noFill/>
          </a:ln>
        </p:spPr>
      </p:pic>
      <p:pic>
        <p:nvPicPr>
          <p:cNvPr descr=" " id="437" name="Google Shape;437;p14"/>
          <p:cNvPicPr preferRelativeResize="0"/>
          <p:nvPr/>
        </p:nvPicPr>
        <p:blipFill rotWithShape="1">
          <a:blip r:embed="rId12">
            <a:alphaModFix/>
          </a:blip>
          <a:srcRect b="0" l="0" r="0" t="0"/>
          <a:stretch/>
        </p:blipFill>
        <p:spPr>
          <a:xfrm>
            <a:off x="18661231" y="9876334"/>
            <a:ext cx="598451" cy="627955"/>
          </a:xfrm>
          <a:prstGeom prst="rect">
            <a:avLst/>
          </a:prstGeom>
          <a:noFill/>
          <a:ln>
            <a:noFill/>
          </a:ln>
        </p:spPr>
      </p:pic>
      <p:pic>
        <p:nvPicPr>
          <p:cNvPr descr=" " id="438" name="Google Shape;438;p14"/>
          <p:cNvPicPr preferRelativeResize="0"/>
          <p:nvPr/>
        </p:nvPicPr>
        <p:blipFill rotWithShape="1">
          <a:blip r:embed="rId13">
            <a:alphaModFix/>
          </a:blip>
          <a:srcRect b="0" l="0" r="0" t="0"/>
          <a:stretch/>
        </p:blipFill>
        <p:spPr>
          <a:xfrm>
            <a:off x="22322063" y="7327900"/>
            <a:ext cx="252081" cy="276597"/>
          </a:xfrm>
          <a:prstGeom prst="rect">
            <a:avLst/>
          </a:prstGeom>
          <a:noFill/>
          <a:ln>
            <a:noFill/>
          </a:ln>
        </p:spPr>
      </p:pic>
      <p:pic>
        <p:nvPicPr>
          <p:cNvPr descr=" " id="439" name="Google Shape;439;p14"/>
          <p:cNvPicPr preferRelativeResize="0"/>
          <p:nvPr/>
        </p:nvPicPr>
        <p:blipFill rotWithShape="1">
          <a:blip r:embed="rId14">
            <a:alphaModFix/>
          </a:blip>
          <a:srcRect b="0" l="0" r="0" t="0"/>
          <a:stretch/>
        </p:blipFill>
        <p:spPr>
          <a:xfrm>
            <a:off x="-1473387" y="11811000"/>
            <a:ext cx="5515060" cy="2768054"/>
          </a:xfrm>
          <a:prstGeom prst="rect">
            <a:avLst/>
          </a:prstGeom>
          <a:noFill/>
          <a:ln>
            <a:noFill/>
          </a:ln>
        </p:spPr>
      </p:pic>
      <p:pic>
        <p:nvPicPr>
          <p:cNvPr descr=" " id="440" name="Google Shape;440;p14"/>
          <p:cNvPicPr preferRelativeResize="0"/>
          <p:nvPr/>
        </p:nvPicPr>
        <p:blipFill rotWithShape="1">
          <a:blip r:embed="rId15">
            <a:alphaModFix/>
          </a:blip>
          <a:srcRect b="0" l="0" r="0" t="0"/>
          <a:stretch/>
        </p:blipFill>
        <p:spPr>
          <a:xfrm>
            <a:off x="20233626" y="-2336800"/>
            <a:ext cx="3603874" cy="4768354"/>
          </a:xfrm>
          <a:prstGeom prst="rect">
            <a:avLst/>
          </a:prstGeom>
          <a:noFill/>
          <a:ln>
            <a:noFill/>
          </a:ln>
        </p:spPr>
      </p:pic>
      <p:sp>
        <p:nvSpPr>
          <p:cNvPr id="441" name="Google Shape;441;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2" name="Google Shape;442;p14"/>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sp>
        <p:nvSpPr>
          <p:cNvPr id="443" name="Google Shape;443;p14"/>
          <p:cNvSpPr/>
          <p:nvPr/>
        </p:nvSpPr>
        <p:spPr>
          <a:xfrm>
            <a:off x="6841922" y="1701800"/>
            <a:ext cx="10690503" cy="2053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Rammetto One"/>
              <a:buNone/>
            </a:pPr>
            <a:r>
              <a:rPr b="0" i="0" lang="en-US" sz="8000" u="none" cap="none" strike="noStrike">
                <a:solidFill>
                  <a:srgbClr val="FFFFFF"/>
                </a:solidFill>
                <a:latin typeface="Rammetto One"/>
                <a:ea typeface="Rammetto One"/>
                <a:cs typeface="Rammetto One"/>
                <a:sym typeface="Rammetto One"/>
              </a:rPr>
              <a:t>Some Graph</a:t>
            </a:r>
            <a:endParaRPr b="0" i="0" sz="8000" u="none" cap="none" strike="noStrike">
              <a:solidFill>
                <a:schemeClr val="dk1"/>
              </a:solidFill>
              <a:latin typeface="Calibri"/>
              <a:ea typeface="Calibri"/>
              <a:cs typeface="Calibri"/>
              <a:sym typeface="Calibri"/>
            </a:endParaRPr>
          </a:p>
        </p:txBody>
      </p:sp>
      <p:sp>
        <p:nvSpPr>
          <p:cNvPr id="444" name="Google Shape;444;p14"/>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4"/>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1820"/>
              <a:buFont typeface="Lato"/>
              <a:buNone/>
            </a:pPr>
            <a:r>
              <a:rPr b="0" i="0" lang="en-US" sz="1820" u="none" cap="none" strike="noStrike">
                <a:solidFill>
                  <a:srgbClr val="52734D"/>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46" name="Google Shape;446;p14"/>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2185"/>
              <a:buFont typeface="Lato"/>
              <a:buNone/>
            </a:pPr>
            <a:r>
              <a:rPr b="0" i="0" lang="en-US" sz="2185" u="none" cap="none" strike="noStrike">
                <a:solidFill>
                  <a:srgbClr val="52734D"/>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47" name="Google Shape;447;p14"/>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2185"/>
              <a:buFont typeface="Lato"/>
              <a:buNone/>
            </a:pPr>
            <a:r>
              <a:rPr b="0" i="0" lang="en-US" sz="2185" u="none" cap="none" strike="noStrike">
                <a:solidFill>
                  <a:srgbClr val="52734D"/>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48" name="Google Shape;448;p14"/>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2185"/>
              <a:buFont typeface="Lato"/>
              <a:buNone/>
            </a:pPr>
            <a:r>
              <a:rPr b="0" i="0" lang="en-US" sz="2185" u="none" cap="none" strike="noStrike">
                <a:solidFill>
                  <a:srgbClr val="52734D"/>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49" name="Google Shape;449;p14"/>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2185"/>
              <a:buFont typeface="Lato"/>
              <a:buNone/>
            </a:pPr>
            <a:r>
              <a:rPr b="0" i="0" lang="en-US" sz="2185" u="none" cap="none" strike="noStrike">
                <a:solidFill>
                  <a:srgbClr val="52734D"/>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50" name="Google Shape;450;p14"/>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2185"/>
              <a:buFont typeface="Lato"/>
              <a:buNone/>
            </a:pPr>
            <a:r>
              <a:rPr b="0" i="0" lang="en-US" sz="2185" u="none" cap="none" strike="noStrike">
                <a:solidFill>
                  <a:srgbClr val="52734D"/>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51" name="Google Shape;451;p14"/>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2185"/>
              <a:buFont typeface="Lato"/>
              <a:buNone/>
            </a:pPr>
            <a:r>
              <a:rPr b="0" i="0" lang="en-US" sz="2185" u="none" cap="none" strike="noStrike">
                <a:solidFill>
                  <a:srgbClr val="52734D"/>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52" name="Google Shape;452;p14"/>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2185"/>
              <a:buFont typeface="Lato"/>
              <a:buNone/>
            </a:pPr>
            <a:r>
              <a:rPr b="0" i="0" lang="en-US" sz="2185" u="none" cap="none" strike="noStrike">
                <a:solidFill>
                  <a:srgbClr val="52734D"/>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53" name="Google Shape;453;p14"/>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2185"/>
              <a:buFont typeface="Lato"/>
              <a:buNone/>
            </a:pPr>
            <a:r>
              <a:rPr b="0" i="0" lang="en-US" sz="2185" u="none" cap="none" strike="noStrike">
                <a:solidFill>
                  <a:srgbClr val="52734D"/>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54" name="Google Shape;454;p14"/>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1820"/>
              <a:buFont typeface="Lato"/>
              <a:buNone/>
            </a:pPr>
            <a:r>
              <a:rPr b="0" i="0" lang="en-US" sz="1820" u="none" cap="none" strike="noStrike">
                <a:solidFill>
                  <a:srgbClr val="52734D"/>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55" name="Google Shape;455;p14"/>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1820"/>
              <a:buFont typeface="Lato"/>
              <a:buNone/>
            </a:pPr>
            <a:r>
              <a:rPr b="0" i="0" lang="en-US" sz="1820" u="none" cap="none" strike="noStrike">
                <a:solidFill>
                  <a:srgbClr val="52734D"/>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56" name="Google Shape;456;p14"/>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1820"/>
              <a:buFont typeface="Lato"/>
              <a:buNone/>
            </a:pPr>
            <a:r>
              <a:rPr b="0" i="0" lang="en-US" sz="1820" u="none" cap="none" strike="noStrike">
                <a:solidFill>
                  <a:srgbClr val="52734D"/>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57" name="Google Shape;457;p14"/>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1820"/>
              <a:buFont typeface="Lato"/>
              <a:buNone/>
            </a:pPr>
            <a:r>
              <a:rPr b="0" i="0" lang="en-US" sz="1820" u="none" cap="none" strike="noStrike">
                <a:solidFill>
                  <a:srgbClr val="52734D"/>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58" name="Google Shape;458;p14"/>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1820"/>
              <a:buFont typeface="Lato"/>
              <a:buNone/>
            </a:pPr>
            <a:r>
              <a:rPr b="0" i="0" lang="en-US" sz="1820" u="none" cap="none" strike="noStrike">
                <a:solidFill>
                  <a:srgbClr val="52734D"/>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59" name="Google Shape;459;p14"/>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1820"/>
              <a:buFont typeface="Lato"/>
              <a:buNone/>
            </a:pPr>
            <a:r>
              <a:rPr b="0" i="0" lang="en-US" sz="1820" u="none" cap="none" strike="noStrike">
                <a:solidFill>
                  <a:srgbClr val="52734D"/>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60" name="Google Shape;460;p14"/>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1820"/>
              <a:buFont typeface="Lato"/>
              <a:buNone/>
            </a:pPr>
            <a:r>
              <a:rPr b="0" i="0" lang="en-US" sz="1820" u="none" cap="none" strike="noStrike">
                <a:solidFill>
                  <a:srgbClr val="52734D"/>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61" name="Google Shape;461;p14"/>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1820"/>
              <a:buFont typeface="Lato"/>
              <a:buNone/>
            </a:pPr>
            <a:r>
              <a:rPr b="0" i="0" lang="en-US" sz="1820" u="none" cap="none" strike="noStrike">
                <a:solidFill>
                  <a:srgbClr val="52734D"/>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62" name="Google Shape;462;p14"/>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1820"/>
              <a:buFont typeface="Lato"/>
              <a:buNone/>
            </a:pPr>
            <a:r>
              <a:rPr b="0" i="0" lang="en-US" sz="1820" u="none" cap="none" strike="noStrike">
                <a:solidFill>
                  <a:srgbClr val="52734D"/>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63" name="Google Shape;463;p14"/>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1820"/>
              <a:buFont typeface="Lato"/>
              <a:buNone/>
            </a:pPr>
            <a:r>
              <a:rPr b="0" i="0" lang="en-US" sz="1820" u="none" cap="none" strike="noStrike">
                <a:solidFill>
                  <a:srgbClr val="52734D"/>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64" name="Google Shape;464;p14"/>
          <p:cNvPicPr preferRelativeResize="0"/>
          <p:nvPr/>
        </p:nvPicPr>
        <p:blipFill rotWithShape="1">
          <a:blip r:embed="rId17">
            <a:alphaModFix/>
          </a:blip>
          <a:srcRect b="0" l="0" r="0" t="0"/>
          <a:stretch/>
        </p:blipFill>
        <p:spPr>
          <a:xfrm>
            <a:off x="3368467" y="3771900"/>
            <a:ext cx="8291591" cy="5511006"/>
          </a:xfrm>
          <a:prstGeom prst="rect">
            <a:avLst/>
          </a:prstGeom>
          <a:noFill/>
          <a:ln>
            <a:noFill/>
          </a:ln>
        </p:spPr>
      </p:pic>
      <p:pic>
        <p:nvPicPr>
          <p:cNvPr descr=" " id="465" name="Google Shape;465;p14"/>
          <p:cNvPicPr preferRelativeResize="0"/>
          <p:nvPr/>
        </p:nvPicPr>
        <p:blipFill rotWithShape="1">
          <a:blip r:embed="rId18">
            <a:alphaModFix/>
          </a:blip>
          <a:srcRect b="0" l="0" r="0" t="0"/>
          <a:stretch/>
        </p:blipFill>
        <p:spPr>
          <a:xfrm>
            <a:off x="4512766" y="4185444"/>
            <a:ext cx="11567" cy="5258445"/>
          </a:xfrm>
          <a:prstGeom prst="rect">
            <a:avLst/>
          </a:prstGeom>
          <a:noFill/>
          <a:ln>
            <a:noFill/>
          </a:ln>
        </p:spPr>
      </p:pic>
      <p:pic>
        <p:nvPicPr>
          <p:cNvPr descr=" " id="466" name="Google Shape;466;p14"/>
          <p:cNvPicPr preferRelativeResize="0"/>
          <p:nvPr/>
        </p:nvPicPr>
        <p:blipFill rotWithShape="1">
          <a:blip r:embed="rId19">
            <a:alphaModFix/>
          </a:blip>
          <a:srcRect b="0" l="0" r="0" t="0"/>
          <a:stretch/>
        </p:blipFill>
        <p:spPr>
          <a:xfrm>
            <a:off x="5651279" y="4185444"/>
            <a:ext cx="11567" cy="5258445"/>
          </a:xfrm>
          <a:prstGeom prst="rect">
            <a:avLst/>
          </a:prstGeom>
          <a:noFill/>
          <a:ln>
            <a:noFill/>
          </a:ln>
        </p:spPr>
      </p:pic>
      <p:pic>
        <p:nvPicPr>
          <p:cNvPr descr=" " id="467" name="Google Shape;467;p14"/>
          <p:cNvPicPr preferRelativeResize="0"/>
          <p:nvPr/>
        </p:nvPicPr>
        <p:blipFill rotWithShape="1">
          <a:blip r:embed="rId20">
            <a:alphaModFix/>
          </a:blip>
          <a:srcRect b="0" l="0" r="0" t="0"/>
          <a:stretch/>
        </p:blipFill>
        <p:spPr>
          <a:xfrm>
            <a:off x="6789795" y="4185444"/>
            <a:ext cx="11567" cy="5258445"/>
          </a:xfrm>
          <a:prstGeom prst="rect">
            <a:avLst/>
          </a:prstGeom>
          <a:noFill/>
          <a:ln>
            <a:noFill/>
          </a:ln>
        </p:spPr>
      </p:pic>
      <p:pic>
        <p:nvPicPr>
          <p:cNvPr descr=" " id="468" name="Google Shape;468;p14"/>
          <p:cNvPicPr preferRelativeResize="0"/>
          <p:nvPr/>
        </p:nvPicPr>
        <p:blipFill rotWithShape="1">
          <a:blip r:embed="rId21">
            <a:alphaModFix/>
          </a:blip>
          <a:srcRect b="0" l="0" r="0" t="0"/>
          <a:stretch/>
        </p:blipFill>
        <p:spPr>
          <a:xfrm>
            <a:off x="7928309" y="4185444"/>
            <a:ext cx="11567" cy="5258445"/>
          </a:xfrm>
          <a:prstGeom prst="rect">
            <a:avLst/>
          </a:prstGeom>
          <a:noFill/>
          <a:ln>
            <a:noFill/>
          </a:ln>
        </p:spPr>
      </p:pic>
      <p:pic>
        <p:nvPicPr>
          <p:cNvPr descr=" " id="469" name="Google Shape;469;p14"/>
          <p:cNvPicPr preferRelativeResize="0"/>
          <p:nvPr/>
        </p:nvPicPr>
        <p:blipFill rotWithShape="1">
          <a:blip r:embed="rId22">
            <a:alphaModFix/>
          </a:blip>
          <a:srcRect b="0" l="0" r="0" t="0"/>
          <a:stretch/>
        </p:blipFill>
        <p:spPr>
          <a:xfrm>
            <a:off x="9066828" y="4185444"/>
            <a:ext cx="11567" cy="5258445"/>
          </a:xfrm>
          <a:prstGeom prst="rect">
            <a:avLst/>
          </a:prstGeom>
          <a:noFill/>
          <a:ln>
            <a:noFill/>
          </a:ln>
        </p:spPr>
      </p:pic>
      <p:pic>
        <p:nvPicPr>
          <p:cNvPr descr=" " id="470" name="Google Shape;470;p14"/>
          <p:cNvPicPr preferRelativeResize="0"/>
          <p:nvPr/>
        </p:nvPicPr>
        <p:blipFill rotWithShape="1">
          <a:blip r:embed="rId23">
            <a:alphaModFix/>
          </a:blip>
          <a:srcRect b="0" l="0" r="0" t="0"/>
          <a:stretch/>
        </p:blipFill>
        <p:spPr>
          <a:xfrm>
            <a:off x="10205341" y="4185444"/>
            <a:ext cx="11567" cy="5258445"/>
          </a:xfrm>
          <a:prstGeom prst="rect">
            <a:avLst/>
          </a:prstGeom>
          <a:noFill/>
          <a:ln>
            <a:noFill/>
          </a:ln>
        </p:spPr>
      </p:pic>
      <p:pic>
        <p:nvPicPr>
          <p:cNvPr descr=" " id="471" name="Google Shape;471;p14"/>
          <p:cNvPicPr preferRelativeResize="0"/>
          <p:nvPr/>
        </p:nvPicPr>
        <p:blipFill rotWithShape="1">
          <a:blip r:embed="rId24">
            <a:alphaModFix/>
          </a:blip>
          <a:srcRect b="0" l="0" r="0" t="0"/>
          <a:stretch/>
        </p:blipFill>
        <p:spPr>
          <a:xfrm>
            <a:off x="11343854" y="4185444"/>
            <a:ext cx="11567" cy="5258445"/>
          </a:xfrm>
          <a:prstGeom prst="rect">
            <a:avLst/>
          </a:prstGeom>
          <a:noFill/>
          <a:ln>
            <a:noFill/>
          </a:ln>
        </p:spPr>
      </p:pic>
      <p:pic>
        <p:nvPicPr>
          <p:cNvPr descr=" " id="472" name="Google Shape;472;p14"/>
          <p:cNvPicPr preferRelativeResize="0"/>
          <p:nvPr/>
        </p:nvPicPr>
        <p:blipFill rotWithShape="1">
          <a:blip r:embed="rId25">
            <a:alphaModFix/>
          </a:blip>
          <a:srcRect b="0" l="0" r="0" t="0"/>
          <a:stretch/>
        </p:blipFill>
        <p:spPr>
          <a:xfrm>
            <a:off x="3355539" y="5483845"/>
            <a:ext cx="8050168" cy="2373585"/>
          </a:xfrm>
          <a:prstGeom prst="rect">
            <a:avLst/>
          </a:prstGeom>
          <a:noFill/>
          <a:ln>
            <a:noFill/>
          </a:ln>
        </p:spPr>
      </p:pic>
      <p:pic>
        <p:nvPicPr>
          <p:cNvPr descr=" " id="473" name="Google Shape;473;p14"/>
          <p:cNvPicPr preferRelativeResize="0"/>
          <p:nvPr/>
        </p:nvPicPr>
        <p:blipFill rotWithShape="1">
          <a:blip r:embed="rId26">
            <a:alphaModFix/>
          </a:blip>
          <a:srcRect b="0" l="0" r="0" t="0"/>
          <a:stretch/>
        </p:blipFill>
        <p:spPr>
          <a:xfrm>
            <a:off x="3369143" y="6359525"/>
            <a:ext cx="8044031" cy="2268538"/>
          </a:xfrm>
          <a:prstGeom prst="rect">
            <a:avLst/>
          </a:prstGeom>
          <a:noFill/>
          <a:ln>
            <a:noFill/>
          </a:ln>
        </p:spPr>
      </p:pic>
      <p:pic>
        <p:nvPicPr>
          <p:cNvPr descr=" " id="474" name="Google Shape;474;p14"/>
          <p:cNvPicPr preferRelativeResize="0"/>
          <p:nvPr/>
        </p:nvPicPr>
        <p:blipFill rotWithShape="1">
          <a:blip r:embed="rId27">
            <a:alphaModFix/>
          </a:blip>
          <a:srcRect b="0" l="0" r="0" t="0"/>
          <a:stretch/>
        </p:blipFill>
        <p:spPr>
          <a:xfrm>
            <a:off x="4441751" y="6055643"/>
            <a:ext cx="153591" cy="153566"/>
          </a:xfrm>
          <a:prstGeom prst="rect">
            <a:avLst/>
          </a:prstGeom>
          <a:noFill/>
          <a:ln>
            <a:noFill/>
          </a:ln>
        </p:spPr>
      </p:pic>
      <p:pic>
        <p:nvPicPr>
          <p:cNvPr descr=" " id="475" name="Google Shape;475;p14"/>
          <p:cNvPicPr preferRelativeResize="0"/>
          <p:nvPr/>
        </p:nvPicPr>
        <p:blipFill rotWithShape="1">
          <a:blip r:embed="rId28">
            <a:alphaModFix/>
          </a:blip>
          <a:srcRect b="0" l="0" r="0" t="0"/>
          <a:stretch/>
        </p:blipFill>
        <p:spPr>
          <a:xfrm>
            <a:off x="4441751" y="6981130"/>
            <a:ext cx="153591" cy="153566"/>
          </a:xfrm>
          <a:prstGeom prst="rect">
            <a:avLst/>
          </a:prstGeom>
          <a:noFill/>
          <a:ln>
            <a:noFill/>
          </a:ln>
        </p:spPr>
      </p:pic>
      <p:pic>
        <p:nvPicPr>
          <p:cNvPr descr=" " id="476" name="Google Shape;476;p14"/>
          <p:cNvPicPr preferRelativeResize="0"/>
          <p:nvPr/>
        </p:nvPicPr>
        <p:blipFill rotWithShape="1">
          <a:blip r:embed="rId29">
            <a:alphaModFix/>
          </a:blip>
          <a:srcRect b="0" l="0" r="0" t="0"/>
          <a:stretch/>
        </p:blipFill>
        <p:spPr>
          <a:xfrm>
            <a:off x="5580267" y="5651277"/>
            <a:ext cx="153591" cy="153566"/>
          </a:xfrm>
          <a:prstGeom prst="rect">
            <a:avLst/>
          </a:prstGeom>
          <a:noFill/>
          <a:ln>
            <a:noFill/>
          </a:ln>
        </p:spPr>
      </p:pic>
      <p:pic>
        <p:nvPicPr>
          <p:cNvPr descr=" " id="477" name="Google Shape;477;p14"/>
          <p:cNvPicPr preferRelativeResize="0"/>
          <p:nvPr/>
        </p:nvPicPr>
        <p:blipFill rotWithShape="1">
          <a:blip r:embed="rId30">
            <a:alphaModFix/>
          </a:blip>
          <a:srcRect b="0" l="0" r="0" t="0"/>
          <a:stretch/>
        </p:blipFill>
        <p:spPr>
          <a:xfrm>
            <a:off x="5580267" y="7415510"/>
            <a:ext cx="153591" cy="153566"/>
          </a:xfrm>
          <a:prstGeom prst="rect">
            <a:avLst/>
          </a:prstGeom>
          <a:noFill/>
          <a:ln>
            <a:noFill/>
          </a:ln>
        </p:spPr>
      </p:pic>
      <p:pic>
        <p:nvPicPr>
          <p:cNvPr descr=" " id="478" name="Google Shape;478;p14"/>
          <p:cNvPicPr preferRelativeResize="0"/>
          <p:nvPr/>
        </p:nvPicPr>
        <p:blipFill rotWithShape="1">
          <a:blip r:embed="rId31">
            <a:alphaModFix/>
          </a:blip>
          <a:srcRect b="0" l="0" r="0" t="0"/>
          <a:stretch/>
        </p:blipFill>
        <p:spPr>
          <a:xfrm>
            <a:off x="6718783" y="7732812"/>
            <a:ext cx="153591" cy="153566"/>
          </a:xfrm>
          <a:prstGeom prst="rect">
            <a:avLst/>
          </a:prstGeom>
          <a:noFill/>
          <a:ln>
            <a:noFill/>
          </a:ln>
        </p:spPr>
      </p:pic>
      <p:pic>
        <p:nvPicPr>
          <p:cNvPr descr=" " id="479" name="Google Shape;479;p14"/>
          <p:cNvPicPr preferRelativeResize="0"/>
          <p:nvPr/>
        </p:nvPicPr>
        <p:blipFill rotWithShape="1">
          <a:blip r:embed="rId32">
            <a:alphaModFix/>
          </a:blip>
          <a:srcRect b="0" l="0" r="0" t="0"/>
          <a:stretch/>
        </p:blipFill>
        <p:spPr>
          <a:xfrm>
            <a:off x="6718783" y="6311826"/>
            <a:ext cx="153591" cy="153566"/>
          </a:xfrm>
          <a:prstGeom prst="rect">
            <a:avLst/>
          </a:prstGeom>
          <a:noFill/>
          <a:ln>
            <a:noFill/>
          </a:ln>
        </p:spPr>
      </p:pic>
      <p:pic>
        <p:nvPicPr>
          <p:cNvPr descr=" " id="480" name="Google Shape;480;p14"/>
          <p:cNvPicPr preferRelativeResize="0"/>
          <p:nvPr/>
        </p:nvPicPr>
        <p:blipFill rotWithShape="1">
          <a:blip r:embed="rId33">
            <a:alphaModFix/>
          </a:blip>
          <a:srcRect b="0" l="0" r="0" t="0"/>
          <a:stretch/>
        </p:blipFill>
        <p:spPr>
          <a:xfrm>
            <a:off x="7861923" y="6733232"/>
            <a:ext cx="153591" cy="153566"/>
          </a:xfrm>
          <a:prstGeom prst="rect">
            <a:avLst/>
          </a:prstGeom>
          <a:noFill/>
          <a:ln>
            <a:noFill/>
          </a:ln>
        </p:spPr>
      </p:pic>
      <p:pic>
        <p:nvPicPr>
          <p:cNvPr descr=" " id="481" name="Google Shape;481;p14"/>
          <p:cNvPicPr preferRelativeResize="0"/>
          <p:nvPr/>
        </p:nvPicPr>
        <p:blipFill rotWithShape="1">
          <a:blip r:embed="rId34">
            <a:alphaModFix/>
          </a:blip>
          <a:srcRect b="0" l="0" r="0" t="0"/>
          <a:stretch/>
        </p:blipFill>
        <p:spPr>
          <a:xfrm>
            <a:off x="7861923" y="6420644"/>
            <a:ext cx="153591" cy="153566"/>
          </a:xfrm>
          <a:prstGeom prst="rect">
            <a:avLst/>
          </a:prstGeom>
          <a:noFill/>
          <a:ln>
            <a:noFill/>
          </a:ln>
        </p:spPr>
      </p:pic>
      <p:pic>
        <p:nvPicPr>
          <p:cNvPr descr=" " id="482" name="Google Shape;482;p14"/>
          <p:cNvPicPr preferRelativeResize="0"/>
          <p:nvPr/>
        </p:nvPicPr>
        <p:blipFill rotWithShape="1">
          <a:blip r:embed="rId35">
            <a:alphaModFix/>
          </a:blip>
          <a:srcRect b="0" l="0" r="0" t="0"/>
          <a:stretch/>
        </p:blipFill>
        <p:spPr>
          <a:xfrm>
            <a:off x="8995813" y="7667575"/>
            <a:ext cx="153591" cy="153566"/>
          </a:xfrm>
          <a:prstGeom prst="rect">
            <a:avLst/>
          </a:prstGeom>
          <a:noFill/>
          <a:ln>
            <a:noFill/>
          </a:ln>
        </p:spPr>
      </p:pic>
      <p:pic>
        <p:nvPicPr>
          <p:cNvPr descr=" " id="483" name="Google Shape;483;p14"/>
          <p:cNvPicPr preferRelativeResize="0"/>
          <p:nvPr/>
        </p:nvPicPr>
        <p:blipFill rotWithShape="1">
          <a:blip r:embed="rId36">
            <a:alphaModFix/>
          </a:blip>
          <a:srcRect b="0" l="0" r="0" t="0"/>
          <a:stretch/>
        </p:blipFill>
        <p:spPr>
          <a:xfrm>
            <a:off x="8995813" y="7076877"/>
            <a:ext cx="153591" cy="153566"/>
          </a:xfrm>
          <a:prstGeom prst="rect">
            <a:avLst/>
          </a:prstGeom>
          <a:noFill/>
          <a:ln>
            <a:noFill/>
          </a:ln>
        </p:spPr>
      </p:pic>
      <p:pic>
        <p:nvPicPr>
          <p:cNvPr descr=" " id="484" name="Google Shape;484;p14"/>
          <p:cNvPicPr preferRelativeResize="0"/>
          <p:nvPr/>
        </p:nvPicPr>
        <p:blipFill rotWithShape="1">
          <a:blip r:embed="rId37">
            <a:alphaModFix/>
          </a:blip>
          <a:srcRect b="0" l="0" r="0" t="0"/>
          <a:stretch/>
        </p:blipFill>
        <p:spPr>
          <a:xfrm>
            <a:off x="10138955" y="6972449"/>
            <a:ext cx="153591" cy="153566"/>
          </a:xfrm>
          <a:prstGeom prst="rect">
            <a:avLst/>
          </a:prstGeom>
          <a:noFill/>
          <a:ln>
            <a:noFill/>
          </a:ln>
        </p:spPr>
      </p:pic>
      <p:pic>
        <p:nvPicPr>
          <p:cNvPr descr=" " id="485" name="Google Shape;485;p14"/>
          <p:cNvPicPr preferRelativeResize="0"/>
          <p:nvPr/>
        </p:nvPicPr>
        <p:blipFill rotWithShape="1">
          <a:blip r:embed="rId38">
            <a:alphaModFix/>
          </a:blip>
          <a:srcRect b="0" l="0" r="0" t="0"/>
          <a:stretch/>
        </p:blipFill>
        <p:spPr>
          <a:xfrm>
            <a:off x="10138955" y="6572771"/>
            <a:ext cx="153591" cy="153566"/>
          </a:xfrm>
          <a:prstGeom prst="rect">
            <a:avLst/>
          </a:prstGeom>
          <a:noFill/>
          <a:ln>
            <a:noFill/>
          </a:ln>
        </p:spPr>
      </p:pic>
      <p:sp>
        <p:nvSpPr>
          <p:cNvPr id="486" name="Google Shape;486;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8" name="Google Shape;488;p14"/>
          <p:cNvPicPr preferRelativeResize="0"/>
          <p:nvPr/>
        </p:nvPicPr>
        <p:blipFill rotWithShape="1">
          <a:blip r:embed="rId39">
            <a:alphaModFix/>
          </a:blip>
          <a:srcRect b="0" l="0" r="0" t="0"/>
          <a:stretch/>
        </p:blipFill>
        <p:spPr>
          <a:xfrm>
            <a:off x="14403600" y="4191000"/>
            <a:ext cx="5575997" cy="5575300"/>
          </a:xfrm>
          <a:prstGeom prst="rect">
            <a:avLst/>
          </a:prstGeom>
          <a:noFill/>
          <a:ln>
            <a:noFill/>
          </a:ln>
        </p:spPr>
      </p:pic>
      <p:pic>
        <p:nvPicPr>
          <p:cNvPr descr=" " id="489" name="Google Shape;489;p14"/>
          <p:cNvPicPr preferRelativeResize="0"/>
          <p:nvPr/>
        </p:nvPicPr>
        <p:blipFill rotWithShape="1">
          <a:blip r:embed="rId40">
            <a:alphaModFix/>
          </a:blip>
          <a:srcRect b="0" l="0" r="0" t="0"/>
          <a:stretch/>
        </p:blipFill>
        <p:spPr>
          <a:xfrm>
            <a:off x="14403600" y="4191000"/>
            <a:ext cx="5575997" cy="5575300"/>
          </a:xfrm>
          <a:prstGeom prst="rect">
            <a:avLst/>
          </a:prstGeom>
          <a:noFill/>
          <a:ln>
            <a:noFill/>
          </a:ln>
        </p:spPr>
      </p:pic>
      <p:sp>
        <p:nvSpPr>
          <p:cNvPr id="490" name="Google Shape;490;p14"/>
          <p:cNvSpPr/>
          <p:nvPr/>
        </p:nvSpPr>
        <p:spPr>
          <a:xfrm>
            <a:off x="15718215" y="6365379"/>
            <a:ext cx="2959470"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4"/>
          <p:cNvSpPr/>
          <p:nvPr/>
        </p:nvSpPr>
        <p:spPr>
          <a:xfrm>
            <a:off x="15718215" y="6159500"/>
            <a:ext cx="3162695"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34.574</a:t>
            </a:r>
            <a:endParaRPr b="0" i="0" sz="4800" u="none" cap="none" strike="noStrike">
              <a:solidFill>
                <a:schemeClr val="dk1"/>
              </a:solidFill>
              <a:latin typeface="Calibri"/>
              <a:ea typeface="Calibri"/>
              <a:cs typeface="Calibri"/>
              <a:sym typeface="Calibri"/>
            </a:endParaRPr>
          </a:p>
        </p:txBody>
      </p:sp>
      <p:sp>
        <p:nvSpPr>
          <p:cNvPr id="492" name="Google Shape;492;p14"/>
          <p:cNvSpPr/>
          <p:nvPr/>
        </p:nvSpPr>
        <p:spPr>
          <a:xfrm>
            <a:off x="16696237" y="718820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93" name="Google Shape;493;p14"/>
          <p:cNvSpPr/>
          <p:nvPr/>
        </p:nvSpPr>
        <p:spPr>
          <a:xfrm>
            <a:off x="13260457" y="10515600"/>
            <a:ext cx="7874984" cy="23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4"/>
          <p:cNvSpPr/>
          <p:nvPr/>
        </p:nvSpPr>
        <p:spPr>
          <a:xfrm>
            <a:off x="13260457" y="10515600"/>
            <a:ext cx="7874984" cy="23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4"/>
          <p:cNvSpPr/>
          <p:nvPr/>
        </p:nvSpPr>
        <p:spPr>
          <a:xfrm>
            <a:off x="13158845" y="10515600"/>
            <a:ext cx="8078210" cy="123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Treasure Found</a:t>
            </a:r>
            <a:endParaRPr b="0" i="0" sz="4800" u="none" cap="none" strike="noStrike">
              <a:solidFill>
                <a:schemeClr val="dk1"/>
              </a:solidFill>
              <a:latin typeface="Calibri"/>
              <a:ea typeface="Calibri"/>
              <a:cs typeface="Calibri"/>
              <a:sym typeface="Calibri"/>
            </a:endParaRPr>
          </a:p>
        </p:txBody>
      </p:sp>
      <p:sp>
        <p:nvSpPr>
          <p:cNvPr id="496" name="Google Shape;496;p14"/>
          <p:cNvSpPr/>
          <p:nvPr/>
        </p:nvSpPr>
        <p:spPr>
          <a:xfrm>
            <a:off x="13192716" y="116459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97" name="Google Shape;497;p14"/>
          <p:cNvSpPr/>
          <p:nvPr/>
        </p:nvSpPr>
        <p:spPr>
          <a:xfrm>
            <a:off x="3251606" y="10515600"/>
            <a:ext cx="7874984" cy="23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4"/>
          <p:cNvSpPr/>
          <p:nvPr/>
        </p:nvSpPr>
        <p:spPr>
          <a:xfrm>
            <a:off x="3251606" y="10515600"/>
            <a:ext cx="7874984" cy="23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4"/>
          <p:cNvSpPr/>
          <p:nvPr/>
        </p:nvSpPr>
        <p:spPr>
          <a:xfrm>
            <a:off x="3149994" y="10515600"/>
            <a:ext cx="8078210" cy="123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Spellcasting</a:t>
            </a:r>
            <a:endParaRPr b="0" i="0" sz="4800" u="none" cap="none" strike="noStrike">
              <a:solidFill>
                <a:schemeClr val="dk1"/>
              </a:solidFill>
              <a:latin typeface="Calibri"/>
              <a:ea typeface="Calibri"/>
              <a:cs typeface="Calibri"/>
              <a:sym typeface="Calibri"/>
            </a:endParaRPr>
          </a:p>
        </p:txBody>
      </p:sp>
      <p:sp>
        <p:nvSpPr>
          <p:cNvPr id="500" name="Google Shape;500;p14"/>
          <p:cNvSpPr/>
          <p:nvPr/>
        </p:nvSpPr>
        <p:spPr>
          <a:xfrm>
            <a:off x="3183865" y="116459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505" name="Shape 505"/>
        <p:cNvGrpSpPr/>
        <p:nvPr/>
      </p:nvGrpSpPr>
      <p:grpSpPr>
        <a:xfrm>
          <a:off x="0" y="0"/>
          <a:ext cx="0" cy="0"/>
          <a:chOff x="0" y="0"/>
          <a:chExt cx="0" cy="0"/>
        </a:xfrm>
      </p:grpSpPr>
      <p:pic>
        <p:nvPicPr>
          <p:cNvPr descr=" " id="506" name="Google Shape;506;p15"/>
          <p:cNvPicPr preferRelativeResize="0"/>
          <p:nvPr/>
        </p:nvPicPr>
        <p:blipFill rotWithShape="1">
          <a:blip r:embed="rId3">
            <a:alphaModFix/>
          </a:blip>
          <a:srcRect b="0" l="0" r="0" t="0"/>
          <a:stretch/>
        </p:blipFill>
        <p:spPr>
          <a:xfrm>
            <a:off x="-1016130" y="0"/>
            <a:ext cx="5939366" cy="2980035"/>
          </a:xfrm>
          <a:prstGeom prst="rect">
            <a:avLst/>
          </a:prstGeom>
          <a:noFill/>
          <a:ln>
            <a:noFill/>
          </a:ln>
        </p:spPr>
      </p:pic>
      <p:pic>
        <p:nvPicPr>
          <p:cNvPr descr=" " id="507" name="Google Shape;507;p15"/>
          <p:cNvPicPr preferRelativeResize="0"/>
          <p:nvPr/>
        </p:nvPicPr>
        <p:blipFill rotWithShape="1">
          <a:blip r:embed="rId4">
            <a:alphaModFix/>
          </a:blip>
          <a:srcRect b="0" l="0" r="0" t="0"/>
          <a:stretch/>
        </p:blipFill>
        <p:spPr>
          <a:xfrm>
            <a:off x="20665483" y="9385300"/>
            <a:ext cx="4172099" cy="4928642"/>
          </a:xfrm>
          <a:prstGeom prst="rect">
            <a:avLst/>
          </a:prstGeom>
          <a:noFill/>
          <a:ln>
            <a:noFill/>
          </a:ln>
        </p:spPr>
      </p:pic>
      <p:pic>
        <p:nvPicPr>
          <p:cNvPr descr=" " id="508" name="Google Shape;508;p15"/>
          <p:cNvPicPr preferRelativeResize="0"/>
          <p:nvPr/>
        </p:nvPicPr>
        <p:blipFill rotWithShape="1">
          <a:blip r:embed="rId5">
            <a:alphaModFix/>
          </a:blip>
          <a:srcRect b="0" l="0" r="0" t="0"/>
          <a:stretch/>
        </p:blipFill>
        <p:spPr>
          <a:xfrm>
            <a:off x="-1187682" y="9665568"/>
            <a:ext cx="8964595" cy="5230862"/>
          </a:xfrm>
          <a:prstGeom prst="rect">
            <a:avLst/>
          </a:prstGeom>
          <a:noFill/>
          <a:ln>
            <a:noFill/>
          </a:ln>
        </p:spPr>
      </p:pic>
      <p:pic>
        <p:nvPicPr>
          <p:cNvPr descr=" " id="509" name="Google Shape;509;p15"/>
          <p:cNvPicPr preferRelativeResize="0"/>
          <p:nvPr/>
        </p:nvPicPr>
        <p:blipFill rotWithShape="1">
          <a:blip r:embed="rId6">
            <a:alphaModFix/>
          </a:blip>
          <a:srcRect b="0" l="0" r="0" t="0"/>
          <a:stretch/>
        </p:blipFill>
        <p:spPr>
          <a:xfrm>
            <a:off x="-2019559" y="10584507"/>
            <a:ext cx="10819563" cy="4949751"/>
          </a:xfrm>
          <a:prstGeom prst="rect">
            <a:avLst/>
          </a:prstGeom>
          <a:noFill/>
          <a:ln>
            <a:noFill/>
          </a:ln>
        </p:spPr>
      </p:pic>
      <p:pic>
        <p:nvPicPr>
          <p:cNvPr descr=" " id="510" name="Google Shape;510;p15"/>
          <p:cNvPicPr preferRelativeResize="0"/>
          <p:nvPr/>
        </p:nvPicPr>
        <p:blipFill rotWithShape="1">
          <a:blip r:embed="rId7">
            <a:alphaModFix/>
          </a:blip>
          <a:srcRect b="0" l="0" r="0" t="0"/>
          <a:stretch/>
        </p:blipFill>
        <p:spPr>
          <a:xfrm>
            <a:off x="404641" y="11997159"/>
            <a:ext cx="2563434" cy="2088431"/>
          </a:xfrm>
          <a:prstGeom prst="rect">
            <a:avLst/>
          </a:prstGeom>
          <a:noFill/>
          <a:ln>
            <a:noFill/>
          </a:ln>
        </p:spPr>
      </p:pic>
      <p:pic>
        <p:nvPicPr>
          <p:cNvPr descr=" " id="511" name="Google Shape;511;p15"/>
          <p:cNvPicPr preferRelativeResize="0"/>
          <p:nvPr/>
        </p:nvPicPr>
        <p:blipFill rotWithShape="1">
          <a:blip r:embed="rId8">
            <a:alphaModFix/>
          </a:blip>
          <a:srcRect b="0" l="0" r="0" t="0"/>
          <a:stretch/>
        </p:blipFill>
        <p:spPr>
          <a:xfrm>
            <a:off x="4669651" y="8178800"/>
            <a:ext cx="691232" cy="756890"/>
          </a:xfrm>
          <a:prstGeom prst="rect">
            <a:avLst/>
          </a:prstGeom>
          <a:noFill/>
          <a:ln>
            <a:noFill/>
          </a:ln>
        </p:spPr>
      </p:pic>
      <p:pic>
        <p:nvPicPr>
          <p:cNvPr descr=" " id="512" name="Google Shape;512;p15"/>
          <p:cNvPicPr preferRelativeResize="0"/>
          <p:nvPr/>
        </p:nvPicPr>
        <p:blipFill rotWithShape="1">
          <a:blip r:embed="rId9">
            <a:alphaModFix/>
          </a:blip>
          <a:srcRect b="0" l="0" r="0" t="0"/>
          <a:stretch/>
        </p:blipFill>
        <p:spPr>
          <a:xfrm>
            <a:off x="17346592" y="-1092200"/>
            <a:ext cx="8976444" cy="5864225"/>
          </a:xfrm>
          <a:prstGeom prst="rect">
            <a:avLst/>
          </a:prstGeom>
          <a:noFill/>
          <a:ln>
            <a:noFill/>
          </a:ln>
        </p:spPr>
      </p:pic>
      <p:pic>
        <p:nvPicPr>
          <p:cNvPr descr=" " id="513" name="Google Shape;513;p15"/>
          <p:cNvPicPr preferRelativeResize="0"/>
          <p:nvPr/>
        </p:nvPicPr>
        <p:blipFill rotWithShape="1">
          <a:blip r:embed="rId10">
            <a:alphaModFix/>
          </a:blip>
          <a:srcRect b="0" l="0" r="0" t="0"/>
          <a:stretch/>
        </p:blipFill>
        <p:spPr>
          <a:xfrm>
            <a:off x="14987886" y="-739204"/>
            <a:ext cx="10052203" cy="5234211"/>
          </a:xfrm>
          <a:prstGeom prst="rect">
            <a:avLst/>
          </a:prstGeom>
          <a:noFill/>
          <a:ln>
            <a:noFill/>
          </a:ln>
        </p:spPr>
      </p:pic>
      <p:pic>
        <p:nvPicPr>
          <p:cNvPr descr=" " id="514" name="Google Shape;514;p15"/>
          <p:cNvPicPr preferRelativeResize="0"/>
          <p:nvPr/>
        </p:nvPicPr>
        <p:blipFill rotWithShape="1">
          <a:blip r:embed="rId11">
            <a:alphaModFix/>
          </a:blip>
          <a:srcRect b="0" l="0" r="0" t="0"/>
          <a:stretch/>
        </p:blipFill>
        <p:spPr>
          <a:xfrm>
            <a:off x="22212323" y="527918"/>
            <a:ext cx="2347539" cy="2153096"/>
          </a:xfrm>
          <a:prstGeom prst="rect">
            <a:avLst/>
          </a:prstGeom>
          <a:noFill/>
          <a:ln>
            <a:noFill/>
          </a:ln>
        </p:spPr>
      </p:pic>
      <p:pic>
        <p:nvPicPr>
          <p:cNvPr descr=" " id="515" name="Google Shape;515;p15"/>
          <p:cNvPicPr preferRelativeResize="0"/>
          <p:nvPr/>
        </p:nvPicPr>
        <p:blipFill rotWithShape="1">
          <a:blip r:embed="rId12">
            <a:alphaModFix/>
          </a:blip>
          <a:srcRect b="0" l="0" r="0" t="0"/>
          <a:stretch/>
        </p:blipFill>
        <p:spPr>
          <a:xfrm>
            <a:off x="7049381" y="-698500"/>
            <a:ext cx="2774534" cy="2578100"/>
          </a:xfrm>
          <a:prstGeom prst="rect">
            <a:avLst/>
          </a:prstGeom>
          <a:noFill/>
          <a:ln>
            <a:noFill/>
          </a:ln>
        </p:spPr>
      </p:pic>
      <p:pic>
        <p:nvPicPr>
          <p:cNvPr descr=" " id="516" name="Google Shape;516;p15"/>
          <p:cNvPicPr preferRelativeResize="0"/>
          <p:nvPr/>
        </p:nvPicPr>
        <p:blipFill rotWithShape="1">
          <a:blip r:embed="rId13">
            <a:alphaModFix/>
          </a:blip>
          <a:srcRect b="0" l="0" r="0" t="0"/>
          <a:stretch/>
        </p:blipFill>
        <p:spPr>
          <a:xfrm>
            <a:off x="15838880" y="12039600"/>
            <a:ext cx="2774531" cy="2578100"/>
          </a:xfrm>
          <a:prstGeom prst="rect">
            <a:avLst/>
          </a:prstGeom>
          <a:noFill/>
          <a:ln>
            <a:noFill/>
          </a:ln>
        </p:spPr>
      </p:pic>
      <p:pic>
        <p:nvPicPr>
          <p:cNvPr descr=" " id="517" name="Google Shape;517;p15"/>
          <p:cNvPicPr preferRelativeResize="0"/>
          <p:nvPr/>
        </p:nvPicPr>
        <p:blipFill rotWithShape="1">
          <a:blip r:embed="rId14">
            <a:alphaModFix/>
          </a:blip>
          <a:srcRect b="0" l="0" r="0" t="0"/>
          <a:stretch/>
        </p:blipFill>
        <p:spPr>
          <a:xfrm>
            <a:off x="20889466" y="8683451"/>
            <a:ext cx="667373" cy="701849"/>
          </a:xfrm>
          <a:prstGeom prst="rect">
            <a:avLst/>
          </a:prstGeom>
          <a:noFill/>
          <a:ln>
            <a:noFill/>
          </a:ln>
        </p:spPr>
      </p:pic>
      <p:pic>
        <p:nvPicPr>
          <p:cNvPr descr=" " id="518" name="Google Shape;518;p15"/>
          <p:cNvPicPr preferRelativeResize="0"/>
          <p:nvPr/>
        </p:nvPicPr>
        <p:blipFill rotWithShape="1">
          <a:blip r:embed="rId15">
            <a:alphaModFix/>
          </a:blip>
          <a:srcRect b="0" l="0" r="0" t="0"/>
          <a:stretch/>
        </p:blipFill>
        <p:spPr>
          <a:xfrm>
            <a:off x="15648356" y="1993900"/>
            <a:ext cx="531246" cy="569937"/>
          </a:xfrm>
          <a:prstGeom prst="rect">
            <a:avLst/>
          </a:prstGeom>
          <a:noFill/>
          <a:ln>
            <a:noFill/>
          </a:ln>
        </p:spPr>
      </p:pic>
      <p:sp>
        <p:nvSpPr>
          <p:cNvPr id="519" name="Google Shape;519;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0" name="Google Shape;520;p15"/>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sp>
        <p:nvSpPr>
          <p:cNvPr id="521" name="Google Shape;521;p15"/>
          <p:cNvSpPr/>
          <p:nvPr/>
        </p:nvSpPr>
        <p:spPr>
          <a:xfrm>
            <a:off x="15305413" y="5816600"/>
            <a:ext cx="4712289" cy="469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5"/>
          <p:cNvSpPr/>
          <p:nvPr/>
        </p:nvSpPr>
        <p:spPr>
          <a:xfrm>
            <a:off x="15305413" y="5816600"/>
            <a:ext cx="4712289" cy="469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5"/>
          <p:cNvSpPr/>
          <p:nvPr/>
        </p:nvSpPr>
        <p:spPr>
          <a:xfrm>
            <a:off x="15305413" y="5816600"/>
            <a:ext cx="4915514" cy="226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A Web Application</a:t>
            </a:r>
            <a:endParaRPr b="0" i="0" sz="4800" u="none" cap="none" strike="noStrike">
              <a:solidFill>
                <a:schemeClr val="dk1"/>
              </a:solidFill>
              <a:latin typeface="Calibri"/>
              <a:ea typeface="Calibri"/>
              <a:cs typeface="Calibri"/>
              <a:sym typeface="Calibri"/>
            </a:endParaRPr>
          </a:p>
        </p:txBody>
      </p:sp>
      <p:sp>
        <p:nvSpPr>
          <p:cNvPr id="524" name="Google Shape;524;p15"/>
          <p:cNvSpPr/>
          <p:nvPr/>
        </p:nvSpPr>
        <p:spPr>
          <a:xfrm>
            <a:off x="15305413" y="8077200"/>
            <a:ext cx="4847773"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25" name="Google Shape;525;p15"/>
          <p:cNvPicPr preferRelativeResize="0"/>
          <p:nvPr/>
        </p:nvPicPr>
        <p:blipFill rotWithShape="1">
          <a:blip r:embed="rId17">
            <a:alphaModFix/>
          </a:blip>
          <a:srcRect b="0" l="0" r="0" t="0"/>
          <a:stretch/>
        </p:blipFill>
        <p:spPr>
          <a:xfrm>
            <a:off x="1270159" y="4114800"/>
            <a:ext cx="13768521" cy="8166100"/>
          </a:xfrm>
          <a:prstGeom prst="rect">
            <a:avLst/>
          </a:prstGeom>
          <a:noFill/>
          <a:ln>
            <a:noFill/>
          </a:ln>
        </p:spPr>
      </p:pic>
      <p:pic>
        <p:nvPicPr>
          <p:cNvPr descr=" " id="526" name="Google Shape;526;p15"/>
          <p:cNvPicPr preferRelativeResize="0"/>
          <p:nvPr/>
        </p:nvPicPr>
        <p:blipFill rotWithShape="1">
          <a:blip r:embed="rId18">
            <a:alphaModFix/>
          </a:blip>
          <a:srcRect b="0" l="0" r="0" t="0"/>
          <a:stretch/>
        </p:blipFill>
        <p:spPr>
          <a:xfrm>
            <a:off x="3200800" y="4457700"/>
            <a:ext cx="9894537" cy="6489700"/>
          </a:xfrm>
          <a:prstGeom prst="rect">
            <a:avLst/>
          </a:prstGeom>
          <a:noFill/>
          <a:ln>
            <a:noFill/>
          </a:ln>
        </p:spPr>
      </p:pic>
      <p:sp>
        <p:nvSpPr>
          <p:cNvPr id="527" name="Google Shape;527;p15"/>
          <p:cNvSpPr/>
          <p:nvPr/>
        </p:nvSpPr>
        <p:spPr>
          <a:xfrm>
            <a:off x="4695354" y="1219200"/>
            <a:ext cx="14996341" cy="2053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Rammetto One"/>
              <a:buNone/>
            </a:pPr>
            <a:r>
              <a:rPr b="0" i="0" lang="en-US" sz="8000" u="none" cap="none" strike="noStrike">
                <a:solidFill>
                  <a:srgbClr val="FFFFFF"/>
                </a:solidFill>
                <a:latin typeface="Rammetto One"/>
                <a:ea typeface="Rammetto One"/>
                <a:cs typeface="Rammetto One"/>
                <a:sym typeface="Rammetto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532" name="Shape 532"/>
        <p:cNvGrpSpPr/>
        <p:nvPr/>
      </p:nvGrpSpPr>
      <p:grpSpPr>
        <a:xfrm>
          <a:off x="0" y="0"/>
          <a:ext cx="0" cy="0"/>
          <a:chOff x="0" y="0"/>
          <a:chExt cx="0" cy="0"/>
        </a:xfrm>
      </p:grpSpPr>
      <p:pic>
        <p:nvPicPr>
          <p:cNvPr descr=" " id="533" name="Google Shape;533;p16"/>
          <p:cNvPicPr preferRelativeResize="0"/>
          <p:nvPr/>
        </p:nvPicPr>
        <p:blipFill rotWithShape="1">
          <a:blip r:embed="rId3">
            <a:alphaModFix/>
          </a:blip>
          <a:srcRect b="0" l="0" r="0" t="0"/>
          <a:stretch/>
        </p:blipFill>
        <p:spPr>
          <a:xfrm>
            <a:off x="-1025591" y="8399760"/>
            <a:ext cx="6730204" cy="6398320"/>
          </a:xfrm>
          <a:prstGeom prst="rect">
            <a:avLst/>
          </a:prstGeom>
          <a:noFill/>
          <a:ln>
            <a:noFill/>
          </a:ln>
        </p:spPr>
      </p:pic>
      <p:pic>
        <p:nvPicPr>
          <p:cNvPr descr=" " id="534" name="Google Shape;534;p16"/>
          <p:cNvPicPr preferRelativeResize="0"/>
          <p:nvPr/>
        </p:nvPicPr>
        <p:blipFill rotWithShape="1">
          <a:blip r:embed="rId4">
            <a:alphaModFix/>
          </a:blip>
          <a:srcRect b="0" l="0" r="0" t="0"/>
          <a:stretch/>
        </p:blipFill>
        <p:spPr>
          <a:xfrm>
            <a:off x="-10461" y="7406184"/>
            <a:ext cx="4509967" cy="7601893"/>
          </a:xfrm>
          <a:prstGeom prst="rect">
            <a:avLst/>
          </a:prstGeom>
          <a:noFill/>
          <a:ln>
            <a:noFill/>
          </a:ln>
        </p:spPr>
      </p:pic>
      <p:pic>
        <p:nvPicPr>
          <p:cNvPr descr=" " id="535" name="Google Shape;535;p16"/>
          <p:cNvPicPr preferRelativeResize="0"/>
          <p:nvPr/>
        </p:nvPicPr>
        <p:blipFill rotWithShape="1">
          <a:blip r:embed="rId5">
            <a:alphaModFix/>
          </a:blip>
          <a:srcRect b="0" l="0" r="0" t="0"/>
          <a:stretch/>
        </p:blipFill>
        <p:spPr>
          <a:xfrm>
            <a:off x="1269560" y="11577662"/>
            <a:ext cx="1991997" cy="2136849"/>
          </a:xfrm>
          <a:prstGeom prst="rect">
            <a:avLst/>
          </a:prstGeom>
          <a:noFill/>
          <a:ln>
            <a:noFill/>
          </a:ln>
        </p:spPr>
      </p:pic>
      <p:pic>
        <p:nvPicPr>
          <p:cNvPr descr=" " id="536" name="Google Shape;536;p16"/>
          <p:cNvPicPr preferRelativeResize="0"/>
          <p:nvPr/>
        </p:nvPicPr>
        <p:blipFill rotWithShape="1">
          <a:blip r:embed="rId6">
            <a:alphaModFix/>
          </a:blip>
          <a:srcRect b="0" l="0" r="0" t="0"/>
          <a:stretch/>
        </p:blipFill>
        <p:spPr>
          <a:xfrm>
            <a:off x="6936580" y="12594506"/>
            <a:ext cx="894876" cy="817860"/>
          </a:xfrm>
          <a:prstGeom prst="rect">
            <a:avLst/>
          </a:prstGeom>
          <a:noFill/>
          <a:ln>
            <a:noFill/>
          </a:ln>
        </p:spPr>
      </p:pic>
      <p:pic>
        <p:nvPicPr>
          <p:cNvPr descr=" " id="537" name="Google Shape;537;p16"/>
          <p:cNvPicPr preferRelativeResize="0"/>
          <p:nvPr/>
        </p:nvPicPr>
        <p:blipFill rotWithShape="1">
          <a:blip r:embed="rId7">
            <a:alphaModFix/>
          </a:blip>
          <a:srcRect b="0" l="0" r="0" t="0"/>
          <a:stretch/>
        </p:blipFill>
        <p:spPr>
          <a:xfrm>
            <a:off x="18480810" y="-1079500"/>
            <a:ext cx="8129016" cy="4864100"/>
          </a:xfrm>
          <a:prstGeom prst="rect">
            <a:avLst/>
          </a:prstGeom>
          <a:noFill/>
          <a:ln>
            <a:noFill/>
          </a:ln>
        </p:spPr>
      </p:pic>
      <p:pic>
        <p:nvPicPr>
          <p:cNvPr descr=" " id="538" name="Google Shape;538;p16"/>
          <p:cNvPicPr preferRelativeResize="0"/>
          <p:nvPr/>
        </p:nvPicPr>
        <p:blipFill rotWithShape="1">
          <a:blip r:embed="rId8">
            <a:alphaModFix/>
          </a:blip>
          <a:srcRect b="0" l="0" r="0" t="0"/>
          <a:stretch/>
        </p:blipFill>
        <p:spPr>
          <a:xfrm>
            <a:off x="20182829" y="-1397050"/>
            <a:ext cx="7570171" cy="4800600"/>
          </a:xfrm>
          <a:prstGeom prst="rect">
            <a:avLst/>
          </a:prstGeom>
          <a:noFill/>
          <a:ln>
            <a:noFill/>
          </a:ln>
        </p:spPr>
      </p:pic>
      <p:pic>
        <p:nvPicPr>
          <p:cNvPr descr=" " id="539" name="Google Shape;539;p16"/>
          <p:cNvPicPr preferRelativeResize="0"/>
          <p:nvPr/>
        </p:nvPicPr>
        <p:blipFill rotWithShape="1">
          <a:blip r:embed="rId9">
            <a:alphaModFix/>
          </a:blip>
          <a:srcRect b="0" l="0" r="0" t="0"/>
          <a:stretch/>
        </p:blipFill>
        <p:spPr>
          <a:xfrm>
            <a:off x="20792502" y="406400"/>
            <a:ext cx="2617299" cy="2248471"/>
          </a:xfrm>
          <a:prstGeom prst="rect">
            <a:avLst/>
          </a:prstGeom>
          <a:noFill/>
          <a:ln>
            <a:noFill/>
          </a:ln>
        </p:spPr>
      </p:pic>
      <p:pic>
        <p:nvPicPr>
          <p:cNvPr descr=" " id="540" name="Google Shape;540;p16"/>
          <p:cNvPicPr preferRelativeResize="0"/>
          <p:nvPr/>
        </p:nvPicPr>
        <p:blipFill rotWithShape="1">
          <a:blip r:embed="rId10">
            <a:alphaModFix/>
          </a:blip>
          <a:srcRect b="0" l="0" r="0" t="0"/>
          <a:stretch/>
        </p:blipFill>
        <p:spPr>
          <a:xfrm>
            <a:off x="-25406" y="-508000"/>
            <a:ext cx="3294769" cy="4288730"/>
          </a:xfrm>
          <a:prstGeom prst="rect">
            <a:avLst/>
          </a:prstGeom>
          <a:noFill/>
          <a:ln>
            <a:noFill/>
          </a:ln>
        </p:spPr>
      </p:pic>
      <p:sp>
        <p:nvSpPr>
          <p:cNvPr id="541" name="Google Shape;541;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p16"/>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543" name="Google Shape;543;p16"/>
          <p:cNvSpPr/>
          <p:nvPr/>
        </p:nvSpPr>
        <p:spPr>
          <a:xfrm>
            <a:off x="11825178" y="7454900"/>
            <a:ext cx="8738692" cy="30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6"/>
          <p:cNvSpPr/>
          <p:nvPr/>
        </p:nvSpPr>
        <p:spPr>
          <a:xfrm>
            <a:off x="11825178" y="7454900"/>
            <a:ext cx="8738692" cy="30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6"/>
          <p:cNvSpPr/>
          <p:nvPr/>
        </p:nvSpPr>
        <p:spPr>
          <a:xfrm>
            <a:off x="11825178" y="7454900"/>
            <a:ext cx="8941918"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An Mobile App</a:t>
            </a:r>
            <a:endParaRPr b="0" i="0" sz="4800" u="none" cap="none" strike="noStrike">
              <a:solidFill>
                <a:schemeClr val="dk1"/>
              </a:solidFill>
              <a:latin typeface="Calibri"/>
              <a:ea typeface="Calibri"/>
              <a:cs typeface="Calibri"/>
              <a:sym typeface="Calibri"/>
            </a:endParaRPr>
          </a:p>
        </p:txBody>
      </p:sp>
      <p:sp>
        <p:nvSpPr>
          <p:cNvPr id="546" name="Google Shape;546;p16"/>
          <p:cNvSpPr/>
          <p:nvPr/>
        </p:nvSpPr>
        <p:spPr>
          <a:xfrm>
            <a:off x="11825178" y="86868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47" name="Google Shape;547;p16"/>
          <p:cNvSpPr/>
          <p:nvPr/>
        </p:nvSpPr>
        <p:spPr>
          <a:xfrm>
            <a:off x="11825178" y="3708400"/>
            <a:ext cx="12900579" cy="376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mmetto One"/>
              <a:buNone/>
            </a:pPr>
            <a:r>
              <a:rPr b="0" i="0" lang="en-US" sz="8000" u="none" cap="none" strike="noStrike">
                <a:solidFill>
                  <a:srgbClr val="FFFFFF"/>
                </a:solidFill>
                <a:latin typeface="Rammetto One"/>
                <a:ea typeface="Rammetto One"/>
                <a:cs typeface="Rammetto One"/>
                <a:sym typeface="Rammetto One"/>
              </a:rPr>
              <a:t>The Future of Fantasy</a:t>
            </a:r>
            <a:endParaRPr b="0" i="0" sz="8000" u="none" cap="none" strike="noStrike">
              <a:solidFill>
                <a:schemeClr val="dk1"/>
              </a:solidFill>
              <a:latin typeface="Calibri"/>
              <a:ea typeface="Calibri"/>
              <a:cs typeface="Calibri"/>
              <a:sym typeface="Calibri"/>
            </a:endParaRPr>
          </a:p>
        </p:txBody>
      </p:sp>
      <p:pic>
        <p:nvPicPr>
          <p:cNvPr descr=" " id="548" name="Google Shape;548;p16"/>
          <p:cNvPicPr preferRelativeResize="0"/>
          <p:nvPr/>
        </p:nvPicPr>
        <p:blipFill rotWithShape="1">
          <a:blip r:embed="rId12">
            <a:alphaModFix/>
          </a:blip>
          <a:srcRect b="0" l="0" r="0" t="0"/>
          <a:stretch/>
        </p:blipFill>
        <p:spPr>
          <a:xfrm>
            <a:off x="5093337" y="1028700"/>
            <a:ext cx="5474384" cy="11849100"/>
          </a:xfrm>
          <a:prstGeom prst="rect">
            <a:avLst/>
          </a:prstGeom>
          <a:noFill/>
          <a:ln>
            <a:noFill/>
          </a:ln>
        </p:spPr>
      </p:pic>
      <p:pic>
        <p:nvPicPr>
          <p:cNvPr descr=" " id="549" name="Google Shape;549;p16"/>
          <p:cNvPicPr preferRelativeResize="0"/>
          <p:nvPr/>
        </p:nvPicPr>
        <p:blipFill rotWithShape="1">
          <a:blip r:embed="rId13">
            <a:alphaModFix/>
          </a:blip>
          <a:srcRect b="0" l="0" r="0" t="0"/>
          <a:stretch/>
        </p:blipFill>
        <p:spPr>
          <a:xfrm>
            <a:off x="5283860"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554" name="Shape 554"/>
        <p:cNvGrpSpPr/>
        <p:nvPr/>
      </p:nvGrpSpPr>
      <p:grpSpPr>
        <a:xfrm>
          <a:off x="0" y="0"/>
          <a:ext cx="0" cy="0"/>
          <a:chOff x="0" y="0"/>
          <a:chExt cx="0" cy="0"/>
        </a:xfrm>
      </p:grpSpPr>
      <p:pic>
        <p:nvPicPr>
          <p:cNvPr descr=" " id="555" name="Google Shape;555;p1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56" name="Google Shape;556;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7" name="Google Shape;557;p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58" name="Google Shape;558;p17"/>
          <p:cNvSpPr/>
          <p:nvPr/>
        </p:nvSpPr>
        <p:spPr>
          <a:xfrm>
            <a:off x="15690694" y="698500"/>
            <a:ext cx="7464300" cy="3767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Rammetto One"/>
              <a:buNone/>
            </a:pPr>
            <a:r>
              <a:rPr b="0" i="0" lang="en-US" sz="8000" u="none" cap="none" strike="noStrike">
                <a:solidFill>
                  <a:srgbClr val="FFFFFF"/>
                </a:solidFill>
                <a:latin typeface="Rammetto One"/>
                <a:ea typeface="Rammetto One"/>
                <a:cs typeface="Rammetto One"/>
                <a:sym typeface="Rammetto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563" name="Shape 563"/>
        <p:cNvGrpSpPr/>
        <p:nvPr/>
      </p:nvGrpSpPr>
      <p:grpSpPr>
        <a:xfrm>
          <a:off x="0" y="0"/>
          <a:ext cx="0" cy="0"/>
          <a:chOff x="0" y="0"/>
          <a:chExt cx="0" cy="0"/>
        </a:xfrm>
      </p:grpSpPr>
      <p:pic>
        <p:nvPicPr>
          <p:cNvPr descr=" " id="564" name="Google Shape;564;p18"/>
          <p:cNvPicPr preferRelativeResize="0"/>
          <p:nvPr/>
        </p:nvPicPr>
        <p:blipFill rotWithShape="1">
          <a:blip r:embed="rId3">
            <a:alphaModFix/>
          </a:blip>
          <a:srcRect b="0" l="0" r="0" t="0"/>
          <a:stretch/>
        </p:blipFill>
        <p:spPr>
          <a:xfrm>
            <a:off x="18682435" y="8399760"/>
            <a:ext cx="6730204" cy="6398320"/>
          </a:xfrm>
          <a:prstGeom prst="rect">
            <a:avLst/>
          </a:prstGeom>
          <a:noFill/>
          <a:ln>
            <a:noFill/>
          </a:ln>
        </p:spPr>
      </p:pic>
      <p:pic>
        <p:nvPicPr>
          <p:cNvPr descr=" " id="565" name="Google Shape;565;p18"/>
          <p:cNvPicPr preferRelativeResize="0"/>
          <p:nvPr/>
        </p:nvPicPr>
        <p:blipFill rotWithShape="1">
          <a:blip r:embed="rId4">
            <a:alphaModFix/>
          </a:blip>
          <a:srcRect b="0" l="0" r="0" t="0"/>
          <a:stretch/>
        </p:blipFill>
        <p:spPr>
          <a:xfrm>
            <a:off x="19887542" y="7406184"/>
            <a:ext cx="4509969" cy="7601893"/>
          </a:xfrm>
          <a:prstGeom prst="rect">
            <a:avLst/>
          </a:prstGeom>
          <a:noFill/>
          <a:ln>
            <a:noFill/>
          </a:ln>
        </p:spPr>
      </p:pic>
      <p:pic>
        <p:nvPicPr>
          <p:cNvPr descr=" " id="566" name="Google Shape;566;p18"/>
          <p:cNvPicPr preferRelativeResize="0"/>
          <p:nvPr/>
        </p:nvPicPr>
        <p:blipFill rotWithShape="1">
          <a:blip r:embed="rId5">
            <a:alphaModFix/>
          </a:blip>
          <a:srcRect b="0" l="0" r="0" t="0"/>
          <a:stretch/>
        </p:blipFill>
        <p:spPr>
          <a:xfrm>
            <a:off x="21125494" y="11577662"/>
            <a:ext cx="1991997" cy="2136849"/>
          </a:xfrm>
          <a:prstGeom prst="rect">
            <a:avLst/>
          </a:prstGeom>
          <a:noFill/>
          <a:ln>
            <a:noFill/>
          </a:ln>
        </p:spPr>
      </p:pic>
      <p:pic>
        <p:nvPicPr>
          <p:cNvPr descr=" " id="567" name="Google Shape;567;p18"/>
          <p:cNvPicPr preferRelativeResize="0"/>
          <p:nvPr/>
        </p:nvPicPr>
        <p:blipFill rotWithShape="1">
          <a:blip r:embed="rId6">
            <a:alphaModFix/>
          </a:blip>
          <a:srcRect b="0" l="0" r="0" t="0"/>
          <a:stretch/>
        </p:blipFill>
        <p:spPr>
          <a:xfrm>
            <a:off x="16555592" y="12594506"/>
            <a:ext cx="894876" cy="817860"/>
          </a:xfrm>
          <a:prstGeom prst="rect">
            <a:avLst/>
          </a:prstGeom>
          <a:noFill/>
          <a:ln>
            <a:noFill/>
          </a:ln>
        </p:spPr>
      </p:pic>
      <p:pic>
        <p:nvPicPr>
          <p:cNvPr descr=" " id="568" name="Google Shape;568;p18"/>
          <p:cNvPicPr preferRelativeResize="0"/>
          <p:nvPr/>
        </p:nvPicPr>
        <p:blipFill rotWithShape="1">
          <a:blip r:embed="rId7">
            <a:alphaModFix/>
          </a:blip>
          <a:srcRect b="0" l="0" r="0" t="0"/>
          <a:stretch/>
        </p:blipFill>
        <p:spPr>
          <a:xfrm>
            <a:off x="-3365950" y="-1397050"/>
            <a:ext cx="7570169" cy="4800600"/>
          </a:xfrm>
          <a:prstGeom prst="rect">
            <a:avLst/>
          </a:prstGeom>
          <a:noFill/>
          <a:ln>
            <a:noFill/>
          </a:ln>
        </p:spPr>
      </p:pic>
      <p:pic>
        <p:nvPicPr>
          <p:cNvPr descr=" " id="569" name="Google Shape;569;p18"/>
          <p:cNvPicPr preferRelativeResize="0"/>
          <p:nvPr/>
        </p:nvPicPr>
        <p:blipFill rotWithShape="1">
          <a:blip r:embed="rId8">
            <a:alphaModFix/>
          </a:blip>
          <a:srcRect b="0" l="0" r="0" t="0"/>
          <a:stretch/>
        </p:blipFill>
        <p:spPr>
          <a:xfrm>
            <a:off x="977247" y="406400"/>
            <a:ext cx="2617299" cy="2248471"/>
          </a:xfrm>
          <a:prstGeom prst="rect">
            <a:avLst/>
          </a:prstGeom>
          <a:noFill/>
          <a:ln>
            <a:noFill/>
          </a:ln>
        </p:spPr>
      </p:pic>
      <p:pic>
        <p:nvPicPr>
          <p:cNvPr descr=" " id="570" name="Google Shape;570;p18"/>
          <p:cNvPicPr preferRelativeResize="0"/>
          <p:nvPr/>
        </p:nvPicPr>
        <p:blipFill rotWithShape="1">
          <a:blip r:embed="rId9">
            <a:alphaModFix/>
          </a:blip>
          <a:srcRect b="0" l="0" r="0" t="0"/>
          <a:stretch/>
        </p:blipFill>
        <p:spPr>
          <a:xfrm>
            <a:off x="21117685" y="-508000"/>
            <a:ext cx="3294769" cy="4288730"/>
          </a:xfrm>
          <a:prstGeom prst="rect">
            <a:avLst/>
          </a:prstGeom>
          <a:noFill/>
          <a:ln>
            <a:noFill/>
          </a:ln>
        </p:spPr>
      </p:pic>
      <p:pic>
        <p:nvPicPr>
          <p:cNvPr descr=" " id="571" name="Google Shape;571;p18"/>
          <p:cNvPicPr preferRelativeResize="0"/>
          <p:nvPr/>
        </p:nvPicPr>
        <p:blipFill rotWithShape="1">
          <a:blip r:embed="rId10">
            <a:alphaModFix/>
          </a:blip>
          <a:srcRect b="0" l="0" r="0" t="0"/>
          <a:stretch/>
        </p:blipFill>
        <p:spPr>
          <a:xfrm>
            <a:off x="21186248" y="12700000"/>
            <a:ext cx="3200800" cy="1016000"/>
          </a:xfrm>
          <a:prstGeom prst="rect">
            <a:avLst/>
          </a:prstGeom>
          <a:noFill/>
          <a:ln>
            <a:noFill/>
          </a:ln>
        </p:spPr>
      </p:pic>
      <p:pic>
        <p:nvPicPr>
          <p:cNvPr descr=" " id="572" name="Google Shape;572;p18"/>
          <p:cNvPicPr preferRelativeResize="0"/>
          <p:nvPr/>
        </p:nvPicPr>
        <p:blipFill rotWithShape="1">
          <a:blip r:embed="rId11">
            <a:alphaModFix/>
          </a:blip>
          <a:srcRect b="0" l="0" r="0" t="0"/>
          <a:stretch/>
        </p:blipFill>
        <p:spPr>
          <a:xfrm>
            <a:off x="8332241" y="3390900"/>
            <a:ext cx="14479810" cy="7861300"/>
          </a:xfrm>
          <a:prstGeom prst="rect">
            <a:avLst/>
          </a:prstGeom>
          <a:noFill/>
          <a:ln>
            <a:noFill/>
          </a:ln>
        </p:spPr>
      </p:pic>
      <p:sp>
        <p:nvSpPr>
          <p:cNvPr id="573" name="Google Shape;573;p18"/>
          <p:cNvSpPr/>
          <p:nvPr/>
        </p:nvSpPr>
        <p:spPr>
          <a:xfrm>
            <a:off x="3183865" y="774700"/>
            <a:ext cx="18019319" cy="2053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Rammetto One"/>
              <a:buNone/>
            </a:pPr>
            <a:r>
              <a:rPr b="0" i="0" lang="en-US" sz="8000" u="none" cap="none" strike="noStrike">
                <a:solidFill>
                  <a:srgbClr val="FFFFFF"/>
                </a:solidFill>
                <a:latin typeface="Rammetto One"/>
                <a:ea typeface="Rammetto One"/>
                <a:cs typeface="Rammetto One"/>
                <a:sym typeface="Rammetto One"/>
              </a:rPr>
              <a:t>Fantasy Realm at a Glance</a:t>
            </a:r>
            <a:endParaRPr b="0" i="0" sz="8000" u="none" cap="none" strike="noStrike">
              <a:solidFill>
                <a:schemeClr val="dk1"/>
              </a:solidFill>
              <a:latin typeface="Calibri"/>
              <a:ea typeface="Calibri"/>
              <a:cs typeface="Calibri"/>
              <a:sym typeface="Calibri"/>
            </a:endParaRPr>
          </a:p>
        </p:txBody>
      </p:sp>
      <p:sp>
        <p:nvSpPr>
          <p:cNvPr id="574" name="Google Shape;574;p18"/>
          <p:cNvSpPr/>
          <p:nvPr/>
        </p:nvSpPr>
        <p:spPr>
          <a:xfrm>
            <a:off x="978022" y="3784600"/>
            <a:ext cx="8040105" cy="23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8"/>
          <p:cNvSpPr/>
          <p:nvPr/>
        </p:nvSpPr>
        <p:spPr>
          <a:xfrm>
            <a:off x="978022" y="3784600"/>
            <a:ext cx="8040105" cy="23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8"/>
          <p:cNvSpPr/>
          <p:nvPr/>
        </p:nvSpPr>
        <p:spPr>
          <a:xfrm>
            <a:off x="978022" y="3784600"/>
            <a:ext cx="8243330"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The Forest</a:t>
            </a:r>
            <a:endParaRPr b="0" i="0" sz="4800" u="none" cap="none" strike="noStrike">
              <a:solidFill>
                <a:schemeClr val="dk1"/>
              </a:solidFill>
              <a:latin typeface="Calibri"/>
              <a:ea typeface="Calibri"/>
              <a:cs typeface="Calibri"/>
              <a:sym typeface="Calibri"/>
            </a:endParaRPr>
          </a:p>
        </p:txBody>
      </p:sp>
      <p:sp>
        <p:nvSpPr>
          <p:cNvPr id="577" name="Google Shape;577;p18"/>
          <p:cNvSpPr/>
          <p:nvPr/>
        </p:nvSpPr>
        <p:spPr>
          <a:xfrm>
            <a:off x="978022" y="4914900"/>
            <a:ext cx="817558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78" name="Google Shape;578;p18"/>
          <p:cNvSpPr/>
          <p:nvPr/>
        </p:nvSpPr>
        <p:spPr>
          <a:xfrm>
            <a:off x="978022" y="6794500"/>
            <a:ext cx="8040105" cy="23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8"/>
          <p:cNvSpPr/>
          <p:nvPr/>
        </p:nvSpPr>
        <p:spPr>
          <a:xfrm>
            <a:off x="978022" y="6794500"/>
            <a:ext cx="8040105" cy="23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8"/>
          <p:cNvSpPr/>
          <p:nvPr/>
        </p:nvSpPr>
        <p:spPr>
          <a:xfrm>
            <a:off x="978022" y="6794500"/>
            <a:ext cx="8243330"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The Crystal Caves</a:t>
            </a:r>
            <a:endParaRPr b="0" i="0" sz="4800" u="none" cap="none" strike="noStrike">
              <a:solidFill>
                <a:schemeClr val="dk1"/>
              </a:solidFill>
              <a:latin typeface="Calibri"/>
              <a:ea typeface="Calibri"/>
              <a:cs typeface="Calibri"/>
              <a:sym typeface="Calibri"/>
            </a:endParaRPr>
          </a:p>
        </p:txBody>
      </p:sp>
      <p:sp>
        <p:nvSpPr>
          <p:cNvPr id="581" name="Google Shape;581;p18"/>
          <p:cNvSpPr/>
          <p:nvPr/>
        </p:nvSpPr>
        <p:spPr>
          <a:xfrm>
            <a:off x="978022" y="7924800"/>
            <a:ext cx="817558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82" name="Google Shape;582;p18"/>
          <p:cNvSpPr/>
          <p:nvPr/>
        </p:nvSpPr>
        <p:spPr>
          <a:xfrm>
            <a:off x="978022" y="9804400"/>
            <a:ext cx="8040105" cy="23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8"/>
          <p:cNvSpPr/>
          <p:nvPr/>
        </p:nvSpPr>
        <p:spPr>
          <a:xfrm>
            <a:off x="978022" y="9804400"/>
            <a:ext cx="8040105" cy="23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8"/>
          <p:cNvSpPr/>
          <p:nvPr/>
        </p:nvSpPr>
        <p:spPr>
          <a:xfrm>
            <a:off x="978022" y="9804400"/>
            <a:ext cx="8243330"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The Dragon's Lair</a:t>
            </a:r>
            <a:endParaRPr b="0" i="0" sz="4800" u="none" cap="none" strike="noStrike">
              <a:solidFill>
                <a:schemeClr val="dk1"/>
              </a:solidFill>
              <a:latin typeface="Calibri"/>
              <a:ea typeface="Calibri"/>
              <a:cs typeface="Calibri"/>
              <a:sym typeface="Calibri"/>
            </a:endParaRPr>
          </a:p>
        </p:txBody>
      </p:sp>
      <p:sp>
        <p:nvSpPr>
          <p:cNvPr id="585" name="Google Shape;585;p18"/>
          <p:cNvSpPr/>
          <p:nvPr/>
        </p:nvSpPr>
        <p:spPr>
          <a:xfrm>
            <a:off x="978022" y="10934700"/>
            <a:ext cx="817558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590" name="Shape 590"/>
        <p:cNvGrpSpPr/>
        <p:nvPr/>
      </p:nvGrpSpPr>
      <p:grpSpPr>
        <a:xfrm>
          <a:off x="0" y="0"/>
          <a:ext cx="0" cy="0"/>
          <a:chOff x="0" y="0"/>
          <a:chExt cx="0" cy="0"/>
        </a:xfrm>
      </p:grpSpPr>
      <p:pic>
        <p:nvPicPr>
          <p:cNvPr descr=" " id="591" name="Google Shape;591;p19"/>
          <p:cNvPicPr preferRelativeResize="0"/>
          <p:nvPr/>
        </p:nvPicPr>
        <p:blipFill rotWithShape="1">
          <a:blip r:embed="rId3">
            <a:alphaModFix/>
          </a:blip>
          <a:srcRect b="0" l="0" r="0" t="0"/>
          <a:stretch/>
        </p:blipFill>
        <p:spPr>
          <a:xfrm>
            <a:off x="-1212429" y="-1079500"/>
            <a:ext cx="8520978" cy="7743924"/>
          </a:xfrm>
          <a:prstGeom prst="rect">
            <a:avLst/>
          </a:prstGeom>
          <a:noFill/>
          <a:ln>
            <a:noFill/>
          </a:ln>
        </p:spPr>
      </p:pic>
      <p:pic>
        <p:nvPicPr>
          <p:cNvPr descr=" " id="592" name="Google Shape;592;p19"/>
          <p:cNvPicPr preferRelativeResize="0"/>
          <p:nvPr/>
        </p:nvPicPr>
        <p:blipFill rotWithShape="1">
          <a:blip r:embed="rId4">
            <a:alphaModFix/>
          </a:blip>
          <a:srcRect b="0" l="0" r="0" t="0"/>
          <a:stretch/>
        </p:blipFill>
        <p:spPr>
          <a:xfrm>
            <a:off x="-1549600" y="-292919"/>
            <a:ext cx="7828116" cy="5667276"/>
          </a:xfrm>
          <a:prstGeom prst="rect">
            <a:avLst/>
          </a:prstGeom>
          <a:noFill/>
          <a:ln>
            <a:noFill/>
          </a:ln>
        </p:spPr>
      </p:pic>
      <p:pic>
        <p:nvPicPr>
          <p:cNvPr descr=" " id="593" name="Google Shape;593;p19"/>
          <p:cNvPicPr preferRelativeResize="0"/>
          <p:nvPr/>
        </p:nvPicPr>
        <p:blipFill rotWithShape="1">
          <a:blip r:embed="rId5">
            <a:alphaModFix/>
          </a:blip>
          <a:srcRect b="0" l="0" r="0" t="0"/>
          <a:stretch/>
        </p:blipFill>
        <p:spPr>
          <a:xfrm>
            <a:off x="974631" y="425078"/>
            <a:ext cx="1999512" cy="2180406"/>
          </a:xfrm>
          <a:prstGeom prst="rect">
            <a:avLst/>
          </a:prstGeom>
          <a:noFill/>
          <a:ln>
            <a:noFill/>
          </a:ln>
        </p:spPr>
      </p:pic>
      <p:pic>
        <p:nvPicPr>
          <p:cNvPr descr=" " id="594" name="Google Shape;594;p19"/>
          <p:cNvPicPr preferRelativeResize="0"/>
          <p:nvPr/>
        </p:nvPicPr>
        <p:blipFill rotWithShape="1">
          <a:blip r:embed="rId6">
            <a:alphaModFix/>
          </a:blip>
          <a:srcRect b="0" l="0" r="0" t="0"/>
          <a:stretch/>
        </p:blipFill>
        <p:spPr>
          <a:xfrm>
            <a:off x="3589051" y="6835056"/>
            <a:ext cx="910312" cy="995759"/>
          </a:xfrm>
          <a:prstGeom prst="rect">
            <a:avLst/>
          </a:prstGeom>
          <a:noFill/>
          <a:ln>
            <a:noFill/>
          </a:ln>
        </p:spPr>
      </p:pic>
      <p:pic>
        <p:nvPicPr>
          <p:cNvPr descr=" " id="595" name="Google Shape;595;p19"/>
          <p:cNvPicPr preferRelativeResize="0"/>
          <p:nvPr/>
        </p:nvPicPr>
        <p:blipFill rotWithShape="1">
          <a:blip r:embed="rId7">
            <a:alphaModFix/>
          </a:blip>
          <a:srcRect b="0" l="0" r="0" t="0"/>
          <a:stretch/>
        </p:blipFill>
        <p:spPr>
          <a:xfrm>
            <a:off x="8977833" y="826715"/>
            <a:ext cx="582357" cy="623937"/>
          </a:xfrm>
          <a:prstGeom prst="rect">
            <a:avLst/>
          </a:prstGeom>
          <a:noFill/>
          <a:ln>
            <a:noFill/>
          </a:ln>
        </p:spPr>
      </p:pic>
      <p:pic>
        <p:nvPicPr>
          <p:cNvPr descr=" " id="596" name="Google Shape;596;p19"/>
          <p:cNvPicPr preferRelativeResize="0"/>
          <p:nvPr/>
        </p:nvPicPr>
        <p:blipFill rotWithShape="1">
          <a:blip r:embed="rId8">
            <a:alphaModFix/>
          </a:blip>
          <a:srcRect b="0" l="0" r="0" t="0"/>
          <a:stretch/>
        </p:blipFill>
        <p:spPr>
          <a:xfrm>
            <a:off x="18449279" y="9156948"/>
            <a:ext cx="7080186" cy="6470675"/>
          </a:xfrm>
          <a:prstGeom prst="rect">
            <a:avLst/>
          </a:prstGeom>
          <a:noFill/>
          <a:ln>
            <a:noFill/>
          </a:ln>
        </p:spPr>
      </p:pic>
      <p:pic>
        <p:nvPicPr>
          <p:cNvPr descr=" " id="597" name="Google Shape;597;p19"/>
          <p:cNvPicPr preferRelativeResize="0"/>
          <p:nvPr/>
        </p:nvPicPr>
        <p:blipFill rotWithShape="1">
          <a:blip r:embed="rId9">
            <a:alphaModFix/>
          </a:blip>
          <a:srcRect b="0" l="0" r="0" t="0"/>
          <a:stretch/>
        </p:blipFill>
        <p:spPr>
          <a:xfrm>
            <a:off x="20004758" y="8310885"/>
            <a:ext cx="5088958" cy="6084069"/>
          </a:xfrm>
          <a:prstGeom prst="rect">
            <a:avLst/>
          </a:prstGeom>
          <a:noFill/>
          <a:ln>
            <a:noFill/>
          </a:ln>
        </p:spPr>
      </p:pic>
      <p:pic>
        <p:nvPicPr>
          <p:cNvPr descr=" " id="598" name="Google Shape;598;p19"/>
          <p:cNvPicPr preferRelativeResize="0"/>
          <p:nvPr/>
        </p:nvPicPr>
        <p:blipFill rotWithShape="1">
          <a:blip r:embed="rId10">
            <a:alphaModFix/>
          </a:blip>
          <a:srcRect b="0" l="0" r="0" t="0"/>
          <a:stretch/>
        </p:blipFill>
        <p:spPr>
          <a:xfrm>
            <a:off x="22162310" y="12217772"/>
            <a:ext cx="2216163" cy="2378075"/>
          </a:xfrm>
          <a:prstGeom prst="rect">
            <a:avLst/>
          </a:prstGeom>
          <a:noFill/>
          <a:ln>
            <a:noFill/>
          </a:ln>
        </p:spPr>
      </p:pic>
      <p:pic>
        <p:nvPicPr>
          <p:cNvPr descr=" " id="599" name="Google Shape;599;p19"/>
          <p:cNvPicPr preferRelativeResize="0"/>
          <p:nvPr/>
        </p:nvPicPr>
        <p:blipFill rotWithShape="1">
          <a:blip r:embed="rId11">
            <a:alphaModFix/>
          </a:blip>
          <a:srcRect b="0" l="0" r="0" t="0"/>
          <a:stretch/>
        </p:blipFill>
        <p:spPr>
          <a:xfrm>
            <a:off x="13641508" y="11904911"/>
            <a:ext cx="2881006" cy="2677170"/>
          </a:xfrm>
          <a:prstGeom prst="rect">
            <a:avLst/>
          </a:prstGeom>
          <a:noFill/>
          <a:ln>
            <a:noFill/>
          </a:ln>
        </p:spPr>
      </p:pic>
      <p:pic>
        <p:nvPicPr>
          <p:cNvPr descr=" " id="600" name="Google Shape;600;p19"/>
          <p:cNvPicPr preferRelativeResize="0"/>
          <p:nvPr/>
        </p:nvPicPr>
        <p:blipFill rotWithShape="1">
          <a:blip r:embed="rId12">
            <a:alphaModFix/>
          </a:blip>
          <a:srcRect b="0" l="0" r="0" t="0"/>
          <a:stretch/>
        </p:blipFill>
        <p:spPr>
          <a:xfrm>
            <a:off x="18661231" y="9876334"/>
            <a:ext cx="598451" cy="627955"/>
          </a:xfrm>
          <a:prstGeom prst="rect">
            <a:avLst/>
          </a:prstGeom>
          <a:noFill/>
          <a:ln>
            <a:noFill/>
          </a:ln>
        </p:spPr>
      </p:pic>
      <p:pic>
        <p:nvPicPr>
          <p:cNvPr descr=" " id="601" name="Google Shape;601;p19"/>
          <p:cNvPicPr preferRelativeResize="0"/>
          <p:nvPr/>
        </p:nvPicPr>
        <p:blipFill rotWithShape="1">
          <a:blip r:embed="rId13">
            <a:alphaModFix/>
          </a:blip>
          <a:srcRect b="0" l="0" r="0" t="0"/>
          <a:stretch/>
        </p:blipFill>
        <p:spPr>
          <a:xfrm>
            <a:off x="22322063" y="7327900"/>
            <a:ext cx="252081" cy="276597"/>
          </a:xfrm>
          <a:prstGeom prst="rect">
            <a:avLst/>
          </a:prstGeom>
          <a:noFill/>
          <a:ln>
            <a:noFill/>
          </a:ln>
        </p:spPr>
      </p:pic>
      <p:pic>
        <p:nvPicPr>
          <p:cNvPr descr=" " id="602" name="Google Shape;602;p19"/>
          <p:cNvPicPr preferRelativeResize="0"/>
          <p:nvPr/>
        </p:nvPicPr>
        <p:blipFill rotWithShape="1">
          <a:blip r:embed="rId14">
            <a:alphaModFix/>
          </a:blip>
          <a:srcRect b="0" l="0" r="0" t="0"/>
          <a:stretch/>
        </p:blipFill>
        <p:spPr>
          <a:xfrm>
            <a:off x="-1473387" y="11811000"/>
            <a:ext cx="5515060" cy="2768054"/>
          </a:xfrm>
          <a:prstGeom prst="rect">
            <a:avLst/>
          </a:prstGeom>
          <a:noFill/>
          <a:ln>
            <a:noFill/>
          </a:ln>
        </p:spPr>
      </p:pic>
      <p:pic>
        <p:nvPicPr>
          <p:cNvPr descr=" " id="603" name="Google Shape;603;p19"/>
          <p:cNvPicPr preferRelativeResize="0"/>
          <p:nvPr/>
        </p:nvPicPr>
        <p:blipFill rotWithShape="1">
          <a:blip r:embed="rId15">
            <a:alphaModFix/>
          </a:blip>
          <a:srcRect b="0" l="0" r="0" t="0"/>
          <a:stretch/>
        </p:blipFill>
        <p:spPr>
          <a:xfrm>
            <a:off x="20233626" y="-2336800"/>
            <a:ext cx="3603874" cy="4768354"/>
          </a:xfrm>
          <a:prstGeom prst="rect">
            <a:avLst/>
          </a:prstGeom>
          <a:noFill/>
          <a:ln>
            <a:noFill/>
          </a:ln>
        </p:spPr>
      </p:pic>
      <p:sp>
        <p:nvSpPr>
          <p:cNvPr id="604" name="Google Shape;604;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5" name="Google Shape;605;p19"/>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sp>
        <p:nvSpPr>
          <p:cNvPr id="606" name="Google Shape;606;p19"/>
          <p:cNvSpPr/>
          <p:nvPr/>
        </p:nvSpPr>
        <p:spPr>
          <a:xfrm>
            <a:off x="7883452" y="1955800"/>
            <a:ext cx="5851198" cy="3767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Rammetto One"/>
              <a:buNone/>
            </a:pPr>
            <a:r>
              <a:rPr b="0" i="0" lang="en-US" sz="8000" u="none" cap="none" strike="noStrike">
                <a:solidFill>
                  <a:srgbClr val="FFFFFF"/>
                </a:solidFill>
                <a:latin typeface="Rammetto One"/>
                <a:ea typeface="Rammetto One"/>
                <a:cs typeface="Rammetto One"/>
                <a:sym typeface="Rammetto One"/>
              </a:rPr>
              <a:t>Our Team</a:t>
            </a:r>
            <a:endParaRPr b="0" i="0" sz="8000" u="none" cap="none" strike="noStrike">
              <a:solidFill>
                <a:schemeClr val="dk1"/>
              </a:solidFill>
              <a:latin typeface="Calibri"/>
              <a:ea typeface="Calibri"/>
              <a:cs typeface="Calibri"/>
              <a:sym typeface="Calibri"/>
            </a:endParaRPr>
          </a:p>
        </p:txBody>
      </p:sp>
      <p:sp>
        <p:nvSpPr>
          <p:cNvPr id="607" name="Google Shape;607;p19"/>
          <p:cNvSpPr/>
          <p:nvPr/>
        </p:nvSpPr>
        <p:spPr>
          <a:xfrm>
            <a:off x="2718140" y="37719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p19"/>
          <p:cNvPicPr preferRelativeResize="0"/>
          <p:nvPr/>
        </p:nvPicPr>
        <p:blipFill rotWithShape="1">
          <a:blip r:embed="rId17">
            <a:alphaModFix/>
          </a:blip>
          <a:srcRect b="0" l="0" r="0" t="0"/>
          <a:stretch/>
        </p:blipFill>
        <p:spPr>
          <a:xfrm>
            <a:off x="2718140" y="3771900"/>
            <a:ext cx="5474384" cy="3073400"/>
          </a:xfrm>
          <a:prstGeom prst="rect">
            <a:avLst/>
          </a:prstGeom>
          <a:noFill/>
          <a:ln>
            <a:noFill/>
          </a:ln>
        </p:spPr>
      </p:pic>
      <p:sp>
        <p:nvSpPr>
          <p:cNvPr id="609" name="Google Shape;609;p19"/>
          <p:cNvSpPr/>
          <p:nvPr/>
        </p:nvSpPr>
        <p:spPr>
          <a:xfrm>
            <a:off x="8497362" y="4413250"/>
            <a:ext cx="1270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9"/>
          <p:cNvSpPr/>
          <p:nvPr/>
        </p:nvSpPr>
        <p:spPr>
          <a:xfrm>
            <a:off x="8497362" y="4413250"/>
            <a:ext cx="1270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9"/>
          <p:cNvSpPr/>
          <p:nvPr/>
        </p:nvSpPr>
        <p:spPr>
          <a:xfrm>
            <a:off x="8497362" y="4413250"/>
            <a:ext cx="1270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9"/>
          <p:cNvSpPr/>
          <p:nvPr/>
        </p:nvSpPr>
        <p:spPr>
          <a:xfrm>
            <a:off x="8497362" y="4413250"/>
            <a:ext cx="2972171"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Eldruin</a:t>
            </a:r>
            <a:endParaRPr b="0" i="0" sz="4800" u="none" cap="none" strike="noStrike">
              <a:solidFill>
                <a:schemeClr val="dk1"/>
              </a:solidFill>
              <a:latin typeface="Calibri"/>
              <a:ea typeface="Calibri"/>
              <a:cs typeface="Calibri"/>
              <a:sym typeface="Calibri"/>
            </a:endParaRPr>
          </a:p>
        </p:txBody>
      </p:sp>
      <p:sp>
        <p:nvSpPr>
          <p:cNvPr id="613" name="Google Shape;613;p19"/>
          <p:cNvSpPr/>
          <p:nvPr/>
        </p:nvSpPr>
        <p:spPr>
          <a:xfrm>
            <a:off x="8497362" y="5594350"/>
            <a:ext cx="295523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14" name="Google Shape;614;p19"/>
          <p:cNvSpPr/>
          <p:nvPr/>
        </p:nvSpPr>
        <p:spPr>
          <a:xfrm>
            <a:off x="12041105" y="86487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5" name="Google Shape;615;p19"/>
          <p:cNvPicPr preferRelativeResize="0"/>
          <p:nvPr/>
        </p:nvPicPr>
        <p:blipFill rotWithShape="1">
          <a:blip r:embed="rId18">
            <a:alphaModFix/>
          </a:blip>
          <a:srcRect b="0" l="0" r="0" t="0"/>
          <a:stretch/>
        </p:blipFill>
        <p:spPr>
          <a:xfrm>
            <a:off x="12041105" y="8648700"/>
            <a:ext cx="5474384" cy="3073400"/>
          </a:xfrm>
          <a:prstGeom prst="rect">
            <a:avLst/>
          </a:prstGeom>
          <a:noFill/>
          <a:ln>
            <a:noFill/>
          </a:ln>
        </p:spPr>
      </p:pic>
      <p:sp>
        <p:nvSpPr>
          <p:cNvPr id="616" name="Google Shape;616;p19"/>
          <p:cNvSpPr/>
          <p:nvPr/>
        </p:nvSpPr>
        <p:spPr>
          <a:xfrm>
            <a:off x="17820327" y="9290050"/>
            <a:ext cx="1270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9"/>
          <p:cNvSpPr/>
          <p:nvPr/>
        </p:nvSpPr>
        <p:spPr>
          <a:xfrm>
            <a:off x="17820327" y="9290050"/>
            <a:ext cx="1270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9"/>
          <p:cNvSpPr/>
          <p:nvPr/>
        </p:nvSpPr>
        <p:spPr>
          <a:xfrm>
            <a:off x="17820327" y="9290050"/>
            <a:ext cx="1270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9"/>
          <p:cNvSpPr/>
          <p:nvPr/>
        </p:nvSpPr>
        <p:spPr>
          <a:xfrm>
            <a:off x="17820327" y="9290050"/>
            <a:ext cx="2972171"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Eldruin</a:t>
            </a:r>
            <a:endParaRPr b="0" i="0" sz="4800" u="none" cap="none" strike="noStrike">
              <a:solidFill>
                <a:schemeClr val="dk1"/>
              </a:solidFill>
              <a:latin typeface="Calibri"/>
              <a:ea typeface="Calibri"/>
              <a:cs typeface="Calibri"/>
              <a:sym typeface="Calibri"/>
            </a:endParaRPr>
          </a:p>
        </p:txBody>
      </p:sp>
      <p:sp>
        <p:nvSpPr>
          <p:cNvPr id="620" name="Google Shape;620;p19"/>
          <p:cNvSpPr/>
          <p:nvPr/>
        </p:nvSpPr>
        <p:spPr>
          <a:xfrm>
            <a:off x="17820327" y="10471150"/>
            <a:ext cx="295523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21" name="Google Shape;621;p19"/>
          <p:cNvSpPr/>
          <p:nvPr/>
        </p:nvSpPr>
        <p:spPr>
          <a:xfrm>
            <a:off x="2718140" y="86487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p19"/>
          <p:cNvPicPr preferRelativeResize="0"/>
          <p:nvPr/>
        </p:nvPicPr>
        <p:blipFill rotWithShape="1">
          <a:blip r:embed="rId19">
            <a:alphaModFix/>
          </a:blip>
          <a:srcRect b="0" l="0" r="0" t="0"/>
          <a:stretch/>
        </p:blipFill>
        <p:spPr>
          <a:xfrm>
            <a:off x="2718140" y="8648700"/>
            <a:ext cx="5474384" cy="3073400"/>
          </a:xfrm>
          <a:prstGeom prst="rect">
            <a:avLst/>
          </a:prstGeom>
          <a:noFill/>
          <a:ln>
            <a:noFill/>
          </a:ln>
        </p:spPr>
      </p:pic>
      <p:sp>
        <p:nvSpPr>
          <p:cNvPr id="623" name="Google Shape;623;p19"/>
          <p:cNvSpPr/>
          <p:nvPr/>
        </p:nvSpPr>
        <p:spPr>
          <a:xfrm>
            <a:off x="8497362" y="9290050"/>
            <a:ext cx="1270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9"/>
          <p:cNvSpPr/>
          <p:nvPr/>
        </p:nvSpPr>
        <p:spPr>
          <a:xfrm>
            <a:off x="8497362" y="9290050"/>
            <a:ext cx="1270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9"/>
          <p:cNvSpPr/>
          <p:nvPr/>
        </p:nvSpPr>
        <p:spPr>
          <a:xfrm>
            <a:off x="8497362" y="9290050"/>
            <a:ext cx="1270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9"/>
          <p:cNvSpPr/>
          <p:nvPr/>
        </p:nvSpPr>
        <p:spPr>
          <a:xfrm>
            <a:off x="8497362" y="9290050"/>
            <a:ext cx="5029829"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Elementalen</a:t>
            </a:r>
            <a:endParaRPr b="0" i="0" sz="4800" u="none" cap="none" strike="noStrike">
              <a:solidFill>
                <a:schemeClr val="dk1"/>
              </a:solidFill>
              <a:latin typeface="Calibri"/>
              <a:ea typeface="Calibri"/>
              <a:cs typeface="Calibri"/>
              <a:sym typeface="Calibri"/>
            </a:endParaRPr>
          </a:p>
        </p:txBody>
      </p:sp>
      <p:sp>
        <p:nvSpPr>
          <p:cNvPr id="627" name="Google Shape;627;p19"/>
          <p:cNvSpPr/>
          <p:nvPr/>
        </p:nvSpPr>
        <p:spPr>
          <a:xfrm>
            <a:off x="8497362" y="10471150"/>
            <a:ext cx="28917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28" name="Google Shape;628;p19"/>
          <p:cNvSpPr/>
          <p:nvPr/>
        </p:nvSpPr>
        <p:spPr>
          <a:xfrm>
            <a:off x="12041105" y="37719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p19"/>
          <p:cNvPicPr preferRelativeResize="0"/>
          <p:nvPr/>
        </p:nvPicPr>
        <p:blipFill rotWithShape="1">
          <a:blip r:embed="rId20">
            <a:alphaModFix/>
          </a:blip>
          <a:srcRect b="0" l="0" r="0" t="0"/>
          <a:stretch/>
        </p:blipFill>
        <p:spPr>
          <a:xfrm>
            <a:off x="12041105" y="3771900"/>
            <a:ext cx="5474384" cy="3073400"/>
          </a:xfrm>
          <a:prstGeom prst="rect">
            <a:avLst/>
          </a:prstGeom>
          <a:noFill/>
          <a:ln>
            <a:noFill/>
          </a:ln>
        </p:spPr>
      </p:pic>
      <p:sp>
        <p:nvSpPr>
          <p:cNvPr id="630" name="Google Shape;630;p19"/>
          <p:cNvSpPr/>
          <p:nvPr/>
        </p:nvSpPr>
        <p:spPr>
          <a:xfrm>
            <a:off x="17820327" y="4413250"/>
            <a:ext cx="1270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9"/>
          <p:cNvSpPr/>
          <p:nvPr/>
        </p:nvSpPr>
        <p:spPr>
          <a:xfrm>
            <a:off x="17820327" y="4413250"/>
            <a:ext cx="1270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9"/>
          <p:cNvSpPr/>
          <p:nvPr/>
        </p:nvSpPr>
        <p:spPr>
          <a:xfrm>
            <a:off x="17820327" y="4413250"/>
            <a:ext cx="1270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9"/>
          <p:cNvSpPr/>
          <p:nvPr/>
        </p:nvSpPr>
        <p:spPr>
          <a:xfrm>
            <a:off x="17820327" y="4413250"/>
            <a:ext cx="3188098"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Lunaria</a:t>
            </a:r>
            <a:endParaRPr b="0" i="0" sz="4800" u="none" cap="none" strike="noStrike">
              <a:solidFill>
                <a:schemeClr val="dk1"/>
              </a:solidFill>
              <a:latin typeface="Calibri"/>
              <a:ea typeface="Calibri"/>
              <a:cs typeface="Calibri"/>
              <a:sym typeface="Calibri"/>
            </a:endParaRPr>
          </a:p>
        </p:txBody>
      </p:sp>
      <p:sp>
        <p:nvSpPr>
          <p:cNvPr id="634" name="Google Shape;634;p19"/>
          <p:cNvSpPr/>
          <p:nvPr/>
        </p:nvSpPr>
        <p:spPr>
          <a:xfrm>
            <a:off x="17820327" y="5594350"/>
            <a:ext cx="399676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38" name="Shape 38"/>
        <p:cNvGrpSpPr/>
        <p:nvPr/>
      </p:nvGrpSpPr>
      <p:grpSpPr>
        <a:xfrm>
          <a:off x="0" y="0"/>
          <a:ext cx="0" cy="0"/>
          <a:chOff x="0" y="0"/>
          <a:chExt cx="0" cy="0"/>
        </a:xfrm>
      </p:grpSpPr>
      <p:pic>
        <p:nvPicPr>
          <p:cNvPr descr=" " id="39" name="Google Shape;39;p2"/>
          <p:cNvPicPr preferRelativeResize="0"/>
          <p:nvPr/>
        </p:nvPicPr>
        <p:blipFill rotWithShape="1">
          <a:blip r:embed="rId3">
            <a:alphaModFix/>
          </a:blip>
          <a:srcRect b="0" l="0" r="0" t="0"/>
          <a:stretch/>
        </p:blipFill>
        <p:spPr>
          <a:xfrm>
            <a:off x="-1016130" y="0"/>
            <a:ext cx="5939366" cy="2980026"/>
          </a:xfrm>
          <a:prstGeom prst="rect">
            <a:avLst/>
          </a:prstGeom>
          <a:noFill/>
          <a:ln>
            <a:noFill/>
          </a:ln>
        </p:spPr>
      </p:pic>
      <p:pic>
        <p:nvPicPr>
          <p:cNvPr descr=" " id="40" name="Google Shape;40;p2"/>
          <p:cNvPicPr preferRelativeResize="0"/>
          <p:nvPr/>
        </p:nvPicPr>
        <p:blipFill rotWithShape="1">
          <a:blip r:embed="rId4">
            <a:alphaModFix/>
          </a:blip>
          <a:srcRect b="0" l="0" r="0" t="0"/>
          <a:stretch/>
        </p:blipFill>
        <p:spPr>
          <a:xfrm>
            <a:off x="20665483" y="9385300"/>
            <a:ext cx="4172099" cy="4928651"/>
          </a:xfrm>
          <a:prstGeom prst="rect">
            <a:avLst/>
          </a:prstGeom>
          <a:noFill/>
          <a:ln>
            <a:noFill/>
          </a:ln>
        </p:spPr>
      </p:pic>
      <p:pic>
        <p:nvPicPr>
          <p:cNvPr descr=" " id="41" name="Google Shape;41;p2"/>
          <p:cNvPicPr preferRelativeResize="0"/>
          <p:nvPr/>
        </p:nvPicPr>
        <p:blipFill rotWithShape="1">
          <a:blip r:embed="rId5">
            <a:alphaModFix/>
          </a:blip>
          <a:srcRect b="0" l="0" r="0" t="0"/>
          <a:stretch/>
        </p:blipFill>
        <p:spPr>
          <a:xfrm>
            <a:off x="-1187682" y="9665574"/>
            <a:ext cx="8964595" cy="5230859"/>
          </a:xfrm>
          <a:prstGeom prst="rect">
            <a:avLst/>
          </a:prstGeom>
          <a:noFill/>
          <a:ln>
            <a:noFill/>
          </a:ln>
        </p:spPr>
      </p:pic>
      <p:pic>
        <p:nvPicPr>
          <p:cNvPr descr=" " id="42" name="Google Shape;42;p2"/>
          <p:cNvPicPr preferRelativeResize="0"/>
          <p:nvPr/>
        </p:nvPicPr>
        <p:blipFill rotWithShape="1">
          <a:blip r:embed="rId6">
            <a:alphaModFix/>
          </a:blip>
          <a:srcRect b="0" l="0" r="0" t="0"/>
          <a:stretch/>
        </p:blipFill>
        <p:spPr>
          <a:xfrm>
            <a:off x="-2019559" y="10584511"/>
            <a:ext cx="10819563" cy="4949741"/>
          </a:xfrm>
          <a:prstGeom prst="rect">
            <a:avLst/>
          </a:prstGeom>
          <a:noFill/>
          <a:ln>
            <a:noFill/>
          </a:ln>
        </p:spPr>
      </p:pic>
      <p:pic>
        <p:nvPicPr>
          <p:cNvPr descr=" " id="43" name="Google Shape;43;p2"/>
          <p:cNvPicPr preferRelativeResize="0"/>
          <p:nvPr/>
        </p:nvPicPr>
        <p:blipFill rotWithShape="1">
          <a:blip r:embed="rId7">
            <a:alphaModFix/>
          </a:blip>
          <a:srcRect b="0" l="0" r="0" t="0"/>
          <a:stretch/>
        </p:blipFill>
        <p:spPr>
          <a:xfrm>
            <a:off x="404641" y="11997150"/>
            <a:ext cx="2563434" cy="2088437"/>
          </a:xfrm>
          <a:prstGeom prst="rect">
            <a:avLst/>
          </a:prstGeom>
          <a:noFill/>
          <a:ln>
            <a:noFill/>
          </a:ln>
        </p:spPr>
      </p:pic>
      <p:pic>
        <p:nvPicPr>
          <p:cNvPr descr=" " id="44" name="Google Shape;44;p2"/>
          <p:cNvPicPr preferRelativeResize="0"/>
          <p:nvPr/>
        </p:nvPicPr>
        <p:blipFill rotWithShape="1">
          <a:blip r:embed="rId8">
            <a:alphaModFix/>
          </a:blip>
          <a:srcRect b="0" l="0" r="0" t="0"/>
          <a:stretch/>
        </p:blipFill>
        <p:spPr>
          <a:xfrm>
            <a:off x="4669651" y="8178800"/>
            <a:ext cx="691232" cy="756900"/>
          </a:xfrm>
          <a:prstGeom prst="rect">
            <a:avLst/>
          </a:prstGeom>
          <a:noFill/>
          <a:ln>
            <a:noFill/>
          </a:ln>
        </p:spPr>
      </p:pic>
      <p:pic>
        <p:nvPicPr>
          <p:cNvPr descr=" " id="45" name="Google Shape;45;p2"/>
          <p:cNvPicPr preferRelativeResize="0"/>
          <p:nvPr/>
        </p:nvPicPr>
        <p:blipFill rotWithShape="1">
          <a:blip r:embed="rId9">
            <a:alphaModFix/>
          </a:blip>
          <a:srcRect b="0" l="0" r="0" t="0"/>
          <a:stretch/>
        </p:blipFill>
        <p:spPr>
          <a:xfrm>
            <a:off x="17346592" y="-1092200"/>
            <a:ext cx="8976444" cy="5864227"/>
          </a:xfrm>
          <a:prstGeom prst="rect">
            <a:avLst/>
          </a:prstGeom>
          <a:noFill/>
          <a:ln>
            <a:noFill/>
          </a:ln>
        </p:spPr>
      </p:pic>
      <p:pic>
        <p:nvPicPr>
          <p:cNvPr descr=" " id="46" name="Google Shape;46;p2"/>
          <p:cNvPicPr preferRelativeResize="0"/>
          <p:nvPr/>
        </p:nvPicPr>
        <p:blipFill rotWithShape="1">
          <a:blip r:embed="rId10">
            <a:alphaModFix/>
          </a:blip>
          <a:srcRect b="0" l="0" r="0" t="0"/>
          <a:stretch/>
        </p:blipFill>
        <p:spPr>
          <a:xfrm>
            <a:off x="14987886" y="-739214"/>
            <a:ext cx="10052203" cy="5234228"/>
          </a:xfrm>
          <a:prstGeom prst="rect">
            <a:avLst/>
          </a:prstGeom>
          <a:noFill/>
          <a:ln>
            <a:noFill/>
          </a:ln>
        </p:spPr>
      </p:pic>
      <p:pic>
        <p:nvPicPr>
          <p:cNvPr descr=" " id="47" name="Google Shape;47;p2"/>
          <p:cNvPicPr preferRelativeResize="0"/>
          <p:nvPr/>
        </p:nvPicPr>
        <p:blipFill rotWithShape="1">
          <a:blip r:embed="rId11">
            <a:alphaModFix/>
          </a:blip>
          <a:srcRect b="0" l="0" r="0" t="0"/>
          <a:stretch/>
        </p:blipFill>
        <p:spPr>
          <a:xfrm>
            <a:off x="22212323" y="527919"/>
            <a:ext cx="2347539" cy="2153084"/>
          </a:xfrm>
          <a:prstGeom prst="rect">
            <a:avLst/>
          </a:prstGeom>
          <a:noFill/>
          <a:ln>
            <a:noFill/>
          </a:ln>
        </p:spPr>
      </p:pic>
      <p:pic>
        <p:nvPicPr>
          <p:cNvPr descr=" " id="48" name="Google Shape;48;p2"/>
          <p:cNvPicPr preferRelativeResize="0"/>
          <p:nvPr/>
        </p:nvPicPr>
        <p:blipFill rotWithShape="1">
          <a:blip r:embed="rId12">
            <a:alphaModFix/>
          </a:blip>
          <a:srcRect b="0" l="0" r="0" t="0"/>
          <a:stretch/>
        </p:blipFill>
        <p:spPr>
          <a:xfrm>
            <a:off x="7049381" y="-698500"/>
            <a:ext cx="2774534" cy="2578088"/>
          </a:xfrm>
          <a:prstGeom prst="rect">
            <a:avLst/>
          </a:prstGeom>
          <a:noFill/>
          <a:ln>
            <a:noFill/>
          </a:ln>
        </p:spPr>
      </p:pic>
      <p:pic>
        <p:nvPicPr>
          <p:cNvPr descr=" " id="49" name="Google Shape;49;p2"/>
          <p:cNvPicPr preferRelativeResize="0"/>
          <p:nvPr/>
        </p:nvPicPr>
        <p:blipFill rotWithShape="1">
          <a:blip r:embed="rId13">
            <a:alphaModFix/>
          </a:blip>
          <a:srcRect b="0" l="0" r="0" t="0"/>
          <a:stretch/>
        </p:blipFill>
        <p:spPr>
          <a:xfrm>
            <a:off x="15838880" y="12039600"/>
            <a:ext cx="2774531" cy="2578092"/>
          </a:xfrm>
          <a:prstGeom prst="rect">
            <a:avLst/>
          </a:prstGeom>
          <a:noFill/>
          <a:ln>
            <a:noFill/>
          </a:ln>
        </p:spPr>
      </p:pic>
      <p:pic>
        <p:nvPicPr>
          <p:cNvPr descr=" " id="50" name="Google Shape;50;p2"/>
          <p:cNvPicPr preferRelativeResize="0"/>
          <p:nvPr/>
        </p:nvPicPr>
        <p:blipFill rotWithShape="1">
          <a:blip r:embed="rId14">
            <a:alphaModFix/>
          </a:blip>
          <a:srcRect b="0" l="0" r="0" t="0"/>
          <a:stretch/>
        </p:blipFill>
        <p:spPr>
          <a:xfrm>
            <a:off x="20889466" y="8683448"/>
            <a:ext cx="667373" cy="701850"/>
          </a:xfrm>
          <a:prstGeom prst="rect">
            <a:avLst/>
          </a:prstGeom>
          <a:noFill/>
          <a:ln>
            <a:noFill/>
          </a:ln>
        </p:spPr>
      </p:pic>
      <p:pic>
        <p:nvPicPr>
          <p:cNvPr descr=" " id="51" name="Google Shape;51;p2"/>
          <p:cNvPicPr preferRelativeResize="0"/>
          <p:nvPr/>
        </p:nvPicPr>
        <p:blipFill rotWithShape="1">
          <a:blip r:embed="rId15">
            <a:alphaModFix/>
          </a:blip>
          <a:srcRect b="0" l="0" r="0" t="0"/>
          <a:stretch/>
        </p:blipFill>
        <p:spPr>
          <a:xfrm>
            <a:off x="15648356" y="1993900"/>
            <a:ext cx="531246" cy="569928"/>
          </a:xfrm>
          <a:prstGeom prst="rect">
            <a:avLst/>
          </a:prstGeom>
          <a:noFill/>
          <a:ln>
            <a:noFill/>
          </a:ln>
        </p:spPr>
      </p:pic>
      <p:sp>
        <p:nvSpPr>
          <p:cNvPr id="52" name="Google Shape;52;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 name="Google Shape;53;p2"/>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sp>
        <p:nvSpPr>
          <p:cNvPr id="54" name="Google Shape;54;p2"/>
          <p:cNvSpPr/>
          <p:nvPr/>
        </p:nvSpPr>
        <p:spPr>
          <a:xfrm>
            <a:off x="10538084" y="2984500"/>
            <a:ext cx="9712481" cy="328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Rammetto One"/>
              <a:buNone/>
            </a:pPr>
            <a:r>
              <a:rPr b="0" i="0" lang="en-US" sz="12800" u="none" cap="none" strike="noStrike">
                <a:solidFill>
                  <a:srgbClr val="FFFFFF"/>
                </a:solidFill>
                <a:latin typeface="Rammetto One"/>
                <a:ea typeface="Rammetto One"/>
                <a:cs typeface="Rammetto One"/>
                <a:sym typeface="Rammetto One"/>
              </a:rPr>
              <a:t>Welcome</a:t>
            </a:r>
            <a:endParaRPr b="0" i="0" sz="12800" u="none" cap="none" strike="noStrike">
              <a:solidFill>
                <a:schemeClr val="dk1"/>
              </a:solidFill>
              <a:latin typeface="Calibri"/>
              <a:ea typeface="Calibri"/>
              <a:cs typeface="Calibri"/>
              <a:sym typeface="Calibri"/>
            </a:endParaRPr>
          </a:p>
        </p:txBody>
      </p:sp>
      <p:sp>
        <p:nvSpPr>
          <p:cNvPr id="55" name="Google Shape;55;p2"/>
          <p:cNvSpPr/>
          <p:nvPr/>
        </p:nvSpPr>
        <p:spPr>
          <a:xfrm>
            <a:off x="10809051" y="5727700"/>
            <a:ext cx="10182439" cy="3793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56" name="Google Shape;56;p2"/>
          <p:cNvPicPr preferRelativeResize="0"/>
          <p:nvPr/>
        </p:nvPicPr>
        <p:blipFill rotWithShape="1">
          <a:blip r:embed="rId17">
            <a:alphaModFix/>
          </a:blip>
          <a:srcRect b="0" l="0" r="0" t="0"/>
          <a:stretch/>
        </p:blipFill>
        <p:spPr>
          <a:xfrm>
            <a:off x="1206651" y="1612900"/>
            <a:ext cx="9259457" cy="10083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639" name="Shape 639"/>
        <p:cNvGrpSpPr/>
        <p:nvPr/>
      </p:nvGrpSpPr>
      <p:grpSpPr>
        <a:xfrm>
          <a:off x="0" y="0"/>
          <a:ext cx="0" cy="0"/>
          <a:chOff x="0" y="0"/>
          <a:chExt cx="0" cy="0"/>
        </a:xfrm>
      </p:grpSpPr>
      <p:pic>
        <p:nvPicPr>
          <p:cNvPr descr=" " id="640" name="Google Shape;640;p20"/>
          <p:cNvPicPr preferRelativeResize="0"/>
          <p:nvPr/>
        </p:nvPicPr>
        <p:blipFill rotWithShape="1">
          <a:blip r:embed="rId3">
            <a:alphaModFix/>
          </a:blip>
          <a:srcRect b="0" l="0" r="0" t="0"/>
          <a:stretch/>
        </p:blipFill>
        <p:spPr>
          <a:xfrm>
            <a:off x="-1025591" y="8399760"/>
            <a:ext cx="6730204" cy="6398320"/>
          </a:xfrm>
          <a:prstGeom prst="rect">
            <a:avLst/>
          </a:prstGeom>
          <a:noFill/>
          <a:ln>
            <a:noFill/>
          </a:ln>
        </p:spPr>
      </p:pic>
      <p:pic>
        <p:nvPicPr>
          <p:cNvPr descr=" " id="641" name="Google Shape;641;p20"/>
          <p:cNvPicPr preferRelativeResize="0"/>
          <p:nvPr/>
        </p:nvPicPr>
        <p:blipFill rotWithShape="1">
          <a:blip r:embed="rId4">
            <a:alphaModFix/>
          </a:blip>
          <a:srcRect b="0" l="0" r="0" t="0"/>
          <a:stretch/>
        </p:blipFill>
        <p:spPr>
          <a:xfrm>
            <a:off x="-10461" y="7406184"/>
            <a:ext cx="4509967" cy="7601893"/>
          </a:xfrm>
          <a:prstGeom prst="rect">
            <a:avLst/>
          </a:prstGeom>
          <a:noFill/>
          <a:ln>
            <a:noFill/>
          </a:ln>
        </p:spPr>
      </p:pic>
      <p:pic>
        <p:nvPicPr>
          <p:cNvPr descr=" " id="642" name="Google Shape;642;p20"/>
          <p:cNvPicPr preferRelativeResize="0"/>
          <p:nvPr/>
        </p:nvPicPr>
        <p:blipFill rotWithShape="1">
          <a:blip r:embed="rId5">
            <a:alphaModFix/>
          </a:blip>
          <a:srcRect b="0" l="0" r="0" t="0"/>
          <a:stretch/>
        </p:blipFill>
        <p:spPr>
          <a:xfrm>
            <a:off x="1269560" y="11577662"/>
            <a:ext cx="1991997" cy="2136849"/>
          </a:xfrm>
          <a:prstGeom prst="rect">
            <a:avLst/>
          </a:prstGeom>
          <a:noFill/>
          <a:ln>
            <a:noFill/>
          </a:ln>
        </p:spPr>
      </p:pic>
      <p:pic>
        <p:nvPicPr>
          <p:cNvPr descr=" " id="643" name="Google Shape;643;p20"/>
          <p:cNvPicPr preferRelativeResize="0"/>
          <p:nvPr/>
        </p:nvPicPr>
        <p:blipFill rotWithShape="1">
          <a:blip r:embed="rId6">
            <a:alphaModFix/>
          </a:blip>
          <a:srcRect b="0" l="0" r="0" t="0"/>
          <a:stretch/>
        </p:blipFill>
        <p:spPr>
          <a:xfrm>
            <a:off x="6936580" y="12594506"/>
            <a:ext cx="894876" cy="817860"/>
          </a:xfrm>
          <a:prstGeom prst="rect">
            <a:avLst/>
          </a:prstGeom>
          <a:noFill/>
          <a:ln>
            <a:noFill/>
          </a:ln>
        </p:spPr>
      </p:pic>
      <p:pic>
        <p:nvPicPr>
          <p:cNvPr descr=" " id="644" name="Google Shape;644;p20"/>
          <p:cNvPicPr preferRelativeResize="0"/>
          <p:nvPr/>
        </p:nvPicPr>
        <p:blipFill rotWithShape="1">
          <a:blip r:embed="rId7">
            <a:alphaModFix/>
          </a:blip>
          <a:srcRect b="0" l="0" r="0" t="0"/>
          <a:stretch/>
        </p:blipFill>
        <p:spPr>
          <a:xfrm>
            <a:off x="18480810" y="-1079500"/>
            <a:ext cx="8129016" cy="4864100"/>
          </a:xfrm>
          <a:prstGeom prst="rect">
            <a:avLst/>
          </a:prstGeom>
          <a:noFill/>
          <a:ln>
            <a:noFill/>
          </a:ln>
        </p:spPr>
      </p:pic>
      <p:pic>
        <p:nvPicPr>
          <p:cNvPr descr=" " id="645" name="Google Shape;645;p20"/>
          <p:cNvPicPr preferRelativeResize="0"/>
          <p:nvPr/>
        </p:nvPicPr>
        <p:blipFill rotWithShape="1">
          <a:blip r:embed="rId8">
            <a:alphaModFix/>
          </a:blip>
          <a:srcRect b="0" l="0" r="0" t="0"/>
          <a:stretch/>
        </p:blipFill>
        <p:spPr>
          <a:xfrm>
            <a:off x="20182829" y="-1397050"/>
            <a:ext cx="7570171" cy="4800600"/>
          </a:xfrm>
          <a:prstGeom prst="rect">
            <a:avLst/>
          </a:prstGeom>
          <a:noFill/>
          <a:ln>
            <a:noFill/>
          </a:ln>
        </p:spPr>
      </p:pic>
      <p:pic>
        <p:nvPicPr>
          <p:cNvPr descr=" " id="646" name="Google Shape;646;p20"/>
          <p:cNvPicPr preferRelativeResize="0"/>
          <p:nvPr/>
        </p:nvPicPr>
        <p:blipFill rotWithShape="1">
          <a:blip r:embed="rId9">
            <a:alphaModFix/>
          </a:blip>
          <a:srcRect b="0" l="0" r="0" t="0"/>
          <a:stretch/>
        </p:blipFill>
        <p:spPr>
          <a:xfrm>
            <a:off x="20792502" y="406400"/>
            <a:ext cx="2617299" cy="2248471"/>
          </a:xfrm>
          <a:prstGeom prst="rect">
            <a:avLst/>
          </a:prstGeom>
          <a:noFill/>
          <a:ln>
            <a:noFill/>
          </a:ln>
        </p:spPr>
      </p:pic>
      <p:pic>
        <p:nvPicPr>
          <p:cNvPr descr=" " id="647" name="Google Shape;647;p20"/>
          <p:cNvPicPr preferRelativeResize="0"/>
          <p:nvPr/>
        </p:nvPicPr>
        <p:blipFill rotWithShape="1">
          <a:blip r:embed="rId10">
            <a:alphaModFix/>
          </a:blip>
          <a:srcRect b="0" l="0" r="0" t="0"/>
          <a:stretch/>
        </p:blipFill>
        <p:spPr>
          <a:xfrm>
            <a:off x="-25406" y="-508000"/>
            <a:ext cx="3294769" cy="4288730"/>
          </a:xfrm>
          <a:prstGeom prst="rect">
            <a:avLst/>
          </a:prstGeom>
          <a:noFill/>
          <a:ln>
            <a:noFill/>
          </a:ln>
        </p:spPr>
      </p:pic>
      <p:sp>
        <p:nvSpPr>
          <p:cNvPr id="648" name="Google Shape;648;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9" name="Google Shape;649;p20"/>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650" name="Google Shape;650;p20"/>
          <p:cNvPicPr preferRelativeResize="0"/>
          <p:nvPr/>
        </p:nvPicPr>
        <p:blipFill rotWithShape="1">
          <a:blip r:embed="rId12">
            <a:alphaModFix/>
          </a:blip>
          <a:srcRect b="0" l="0" r="0" t="0"/>
          <a:stretch/>
        </p:blipFill>
        <p:spPr>
          <a:xfrm>
            <a:off x="-38105" y="-25400"/>
            <a:ext cx="7735267" cy="12395200"/>
          </a:xfrm>
          <a:prstGeom prst="rect">
            <a:avLst/>
          </a:prstGeom>
          <a:noFill/>
          <a:ln>
            <a:noFill/>
          </a:ln>
        </p:spPr>
      </p:pic>
      <p:sp>
        <p:nvSpPr>
          <p:cNvPr id="651" name="Google Shape;651;p20"/>
          <p:cNvSpPr/>
          <p:nvPr/>
        </p:nvSpPr>
        <p:spPr>
          <a:xfrm>
            <a:off x="8510064" y="749300"/>
            <a:ext cx="1625803"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0"/>
          <p:cNvSpPr/>
          <p:nvPr/>
        </p:nvSpPr>
        <p:spPr>
          <a:xfrm>
            <a:off x="8510064" y="7493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3" name="Google Shape;653;p20"/>
          <p:cNvPicPr preferRelativeResize="0"/>
          <p:nvPr/>
        </p:nvPicPr>
        <p:blipFill rotWithShape="1">
          <a:blip r:embed="rId13">
            <a:alphaModFix/>
          </a:blip>
          <a:srcRect b="0" l="0" r="0" t="0"/>
          <a:stretch/>
        </p:blipFill>
        <p:spPr>
          <a:xfrm>
            <a:off x="8763004" y="1047750"/>
            <a:ext cx="1119920" cy="1028700"/>
          </a:xfrm>
          <a:prstGeom prst="rect">
            <a:avLst/>
          </a:prstGeom>
          <a:noFill/>
          <a:ln>
            <a:noFill/>
          </a:ln>
        </p:spPr>
      </p:pic>
      <p:pic>
        <p:nvPicPr>
          <p:cNvPr descr=" " id="654" name="Google Shape;654;p20"/>
          <p:cNvPicPr preferRelativeResize="0"/>
          <p:nvPr/>
        </p:nvPicPr>
        <p:blipFill rotWithShape="1">
          <a:blip r:embed="rId14">
            <a:alphaModFix/>
          </a:blip>
          <a:srcRect b="0" l="0" r="0" t="0"/>
          <a:stretch/>
        </p:blipFill>
        <p:spPr>
          <a:xfrm>
            <a:off x="9284860" y="2374900"/>
            <a:ext cx="38105" cy="1625600"/>
          </a:xfrm>
          <a:prstGeom prst="rect">
            <a:avLst/>
          </a:prstGeom>
          <a:noFill/>
          <a:ln>
            <a:noFill/>
          </a:ln>
        </p:spPr>
      </p:pic>
      <p:sp>
        <p:nvSpPr>
          <p:cNvPr id="655" name="Google Shape;655;p20"/>
          <p:cNvSpPr/>
          <p:nvPr/>
        </p:nvSpPr>
        <p:spPr>
          <a:xfrm>
            <a:off x="8510064" y="40005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6" name="Google Shape;656;p20"/>
          <p:cNvPicPr preferRelativeResize="0"/>
          <p:nvPr/>
        </p:nvPicPr>
        <p:blipFill rotWithShape="1">
          <a:blip r:embed="rId15">
            <a:alphaModFix/>
          </a:blip>
          <a:srcRect b="0" l="0" r="0" t="0"/>
          <a:stretch/>
        </p:blipFill>
        <p:spPr>
          <a:xfrm>
            <a:off x="8809087" y="4298950"/>
            <a:ext cx="1027759" cy="1028700"/>
          </a:xfrm>
          <a:prstGeom prst="rect">
            <a:avLst/>
          </a:prstGeom>
          <a:noFill/>
          <a:ln>
            <a:noFill/>
          </a:ln>
        </p:spPr>
      </p:pic>
      <p:pic>
        <p:nvPicPr>
          <p:cNvPr descr=" " id="657" name="Google Shape;657;p20"/>
          <p:cNvPicPr preferRelativeResize="0"/>
          <p:nvPr/>
        </p:nvPicPr>
        <p:blipFill rotWithShape="1">
          <a:blip r:embed="rId14">
            <a:alphaModFix/>
          </a:blip>
          <a:srcRect b="0" l="0" r="0" t="0"/>
          <a:stretch/>
        </p:blipFill>
        <p:spPr>
          <a:xfrm>
            <a:off x="9284860" y="5626100"/>
            <a:ext cx="38105" cy="1625600"/>
          </a:xfrm>
          <a:prstGeom prst="rect">
            <a:avLst/>
          </a:prstGeom>
          <a:noFill/>
          <a:ln>
            <a:noFill/>
          </a:ln>
        </p:spPr>
      </p:pic>
      <p:sp>
        <p:nvSpPr>
          <p:cNvPr id="658" name="Google Shape;658;p20"/>
          <p:cNvSpPr/>
          <p:nvPr/>
        </p:nvSpPr>
        <p:spPr>
          <a:xfrm>
            <a:off x="8510064" y="72517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p20"/>
          <p:cNvPicPr preferRelativeResize="0"/>
          <p:nvPr/>
        </p:nvPicPr>
        <p:blipFill rotWithShape="1">
          <a:blip r:embed="rId16">
            <a:alphaModFix/>
          </a:blip>
          <a:srcRect b="0" l="0" r="0" t="0"/>
          <a:stretch/>
        </p:blipFill>
        <p:spPr>
          <a:xfrm>
            <a:off x="8871206" y="7550150"/>
            <a:ext cx="903518" cy="1028700"/>
          </a:xfrm>
          <a:prstGeom prst="rect">
            <a:avLst/>
          </a:prstGeom>
          <a:noFill/>
          <a:ln>
            <a:noFill/>
          </a:ln>
        </p:spPr>
      </p:pic>
      <p:pic>
        <p:nvPicPr>
          <p:cNvPr descr=" " id="660" name="Google Shape;660;p20"/>
          <p:cNvPicPr preferRelativeResize="0"/>
          <p:nvPr/>
        </p:nvPicPr>
        <p:blipFill rotWithShape="1">
          <a:blip r:embed="rId14">
            <a:alphaModFix/>
          </a:blip>
          <a:srcRect b="0" l="0" r="0" t="0"/>
          <a:stretch/>
        </p:blipFill>
        <p:spPr>
          <a:xfrm>
            <a:off x="9284860" y="8877300"/>
            <a:ext cx="38105" cy="1625600"/>
          </a:xfrm>
          <a:prstGeom prst="rect">
            <a:avLst/>
          </a:prstGeom>
          <a:noFill/>
          <a:ln>
            <a:noFill/>
          </a:ln>
        </p:spPr>
      </p:pic>
      <p:sp>
        <p:nvSpPr>
          <p:cNvPr id="661" name="Google Shape;661;p20"/>
          <p:cNvSpPr/>
          <p:nvPr/>
        </p:nvSpPr>
        <p:spPr>
          <a:xfrm>
            <a:off x="8510064" y="105029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p20"/>
          <p:cNvPicPr preferRelativeResize="0"/>
          <p:nvPr/>
        </p:nvPicPr>
        <p:blipFill rotWithShape="1">
          <a:blip r:embed="rId17">
            <a:alphaModFix/>
          </a:blip>
          <a:srcRect b="0" l="0" r="0" t="0"/>
          <a:stretch/>
        </p:blipFill>
        <p:spPr>
          <a:xfrm>
            <a:off x="8808852" y="10801350"/>
            <a:ext cx="1028227" cy="1028700"/>
          </a:xfrm>
          <a:prstGeom prst="rect">
            <a:avLst/>
          </a:prstGeom>
          <a:noFill/>
          <a:ln>
            <a:noFill/>
          </a:ln>
        </p:spPr>
      </p:pic>
      <p:sp>
        <p:nvSpPr>
          <p:cNvPr id="663" name="Google Shape;663;p20"/>
          <p:cNvSpPr/>
          <p:nvPr/>
        </p:nvSpPr>
        <p:spPr>
          <a:xfrm>
            <a:off x="10135867" y="25400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64" name="Google Shape;664;p20"/>
          <p:cNvSpPr/>
          <p:nvPr/>
        </p:nvSpPr>
        <p:spPr>
          <a:xfrm>
            <a:off x="10135867" y="59563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65" name="Google Shape;665;p20"/>
          <p:cNvSpPr/>
          <p:nvPr/>
        </p:nvSpPr>
        <p:spPr>
          <a:xfrm>
            <a:off x="10135867" y="93091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66" name="Google Shape;666;p20"/>
          <p:cNvSpPr/>
          <p:nvPr/>
        </p:nvSpPr>
        <p:spPr>
          <a:xfrm>
            <a:off x="8878410" y="12446000"/>
            <a:ext cx="8810668" cy="2053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mmetto One"/>
              <a:buNone/>
            </a:pPr>
            <a:r>
              <a:rPr b="0" i="0" lang="en-US" sz="8000" u="none" cap="none" strike="noStrike">
                <a:solidFill>
                  <a:srgbClr val="FFFFFF"/>
                </a:solidFill>
                <a:latin typeface="Rammetto One"/>
                <a:ea typeface="Rammetto One"/>
                <a:cs typeface="Rammetto One"/>
                <a:sym typeface="Rammetto On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671" name="Shape 671"/>
        <p:cNvGrpSpPr/>
        <p:nvPr/>
      </p:nvGrpSpPr>
      <p:grpSpPr>
        <a:xfrm>
          <a:off x="0" y="0"/>
          <a:ext cx="0" cy="0"/>
          <a:chOff x="0" y="0"/>
          <a:chExt cx="0" cy="0"/>
        </a:xfrm>
      </p:grpSpPr>
      <p:pic>
        <p:nvPicPr>
          <p:cNvPr descr=" " id="672" name="Google Shape;672;p21"/>
          <p:cNvPicPr preferRelativeResize="0"/>
          <p:nvPr/>
        </p:nvPicPr>
        <p:blipFill rotWithShape="1">
          <a:blip r:embed="rId3">
            <a:alphaModFix/>
          </a:blip>
          <a:srcRect b="0" l="0" r="0" t="0"/>
          <a:stretch/>
        </p:blipFill>
        <p:spPr>
          <a:xfrm>
            <a:off x="-1669079" y="-655886"/>
            <a:ext cx="8713691" cy="5803305"/>
          </a:xfrm>
          <a:prstGeom prst="rect">
            <a:avLst/>
          </a:prstGeom>
          <a:noFill/>
          <a:ln>
            <a:noFill/>
          </a:ln>
        </p:spPr>
      </p:pic>
      <p:pic>
        <p:nvPicPr>
          <p:cNvPr descr=" " id="673" name="Google Shape;673;p21"/>
          <p:cNvPicPr preferRelativeResize="0"/>
          <p:nvPr/>
        </p:nvPicPr>
        <p:blipFill rotWithShape="1">
          <a:blip r:embed="rId4">
            <a:alphaModFix/>
          </a:blip>
          <a:srcRect b="0" l="0" r="0" t="0"/>
          <a:stretch/>
        </p:blipFill>
        <p:spPr>
          <a:xfrm>
            <a:off x="-349532" y="883593"/>
            <a:ext cx="2156398" cy="1976140"/>
          </a:xfrm>
          <a:prstGeom prst="rect">
            <a:avLst/>
          </a:prstGeom>
          <a:noFill/>
          <a:ln>
            <a:noFill/>
          </a:ln>
        </p:spPr>
      </p:pic>
      <p:pic>
        <p:nvPicPr>
          <p:cNvPr descr=" " id="674" name="Google Shape;674;p21"/>
          <p:cNvPicPr preferRelativeResize="0"/>
          <p:nvPr/>
        </p:nvPicPr>
        <p:blipFill rotWithShape="1">
          <a:blip r:embed="rId5">
            <a:alphaModFix/>
          </a:blip>
          <a:srcRect b="0" l="0" r="0" t="0"/>
          <a:stretch/>
        </p:blipFill>
        <p:spPr>
          <a:xfrm>
            <a:off x="19339804" y="5862836"/>
            <a:ext cx="6457377" cy="9147919"/>
          </a:xfrm>
          <a:prstGeom prst="rect">
            <a:avLst/>
          </a:prstGeom>
          <a:noFill/>
          <a:ln>
            <a:noFill/>
          </a:ln>
        </p:spPr>
      </p:pic>
      <p:pic>
        <p:nvPicPr>
          <p:cNvPr descr=" " id="675" name="Google Shape;675;p21"/>
          <p:cNvPicPr preferRelativeResize="0"/>
          <p:nvPr/>
        </p:nvPicPr>
        <p:blipFill rotWithShape="1">
          <a:blip r:embed="rId6">
            <a:alphaModFix/>
          </a:blip>
          <a:srcRect b="0" l="0" r="0" t="0"/>
          <a:stretch/>
        </p:blipFill>
        <p:spPr>
          <a:xfrm>
            <a:off x="18391924" y="4800526"/>
            <a:ext cx="7262325" cy="10914807"/>
          </a:xfrm>
          <a:prstGeom prst="rect">
            <a:avLst/>
          </a:prstGeom>
          <a:noFill/>
          <a:ln>
            <a:noFill/>
          </a:ln>
        </p:spPr>
      </p:pic>
      <p:pic>
        <p:nvPicPr>
          <p:cNvPr descr=" " id="676" name="Google Shape;676;p21"/>
          <p:cNvPicPr preferRelativeResize="0"/>
          <p:nvPr/>
        </p:nvPicPr>
        <p:blipFill rotWithShape="1">
          <a:blip r:embed="rId7">
            <a:alphaModFix/>
          </a:blip>
          <a:srcRect b="0" l="0" r="0" t="0"/>
          <a:stretch/>
        </p:blipFill>
        <p:spPr>
          <a:xfrm>
            <a:off x="22065126" y="10967665"/>
            <a:ext cx="1917282" cy="2352700"/>
          </a:xfrm>
          <a:prstGeom prst="rect">
            <a:avLst/>
          </a:prstGeom>
          <a:noFill/>
          <a:ln>
            <a:noFill/>
          </a:ln>
        </p:spPr>
      </p:pic>
      <p:pic>
        <p:nvPicPr>
          <p:cNvPr descr=" " id="677" name="Google Shape;677;p21"/>
          <p:cNvPicPr preferRelativeResize="0"/>
          <p:nvPr/>
        </p:nvPicPr>
        <p:blipFill rotWithShape="1">
          <a:blip r:embed="rId8">
            <a:alphaModFix/>
          </a:blip>
          <a:srcRect b="0" l="0" r="0" t="0"/>
          <a:stretch/>
        </p:blipFill>
        <p:spPr>
          <a:xfrm>
            <a:off x="762095" y="9982200"/>
            <a:ext cx="4038714" cy="4767709"/>
          </a:xfrm>
          <a:prstGeom prst="rect">
            <a:avLst/>
          </a:prstGeom>
          <a:noFill/>
          <a:ln>
            <a:noFill/>
          </a:ln>
        </p:spPr>
      </p:pic>
      <p:pic>
        <p:nvPicPr>
          <p:cNvPr descr=" " id="678" name="Google Shape;678;p21"/>
          <p:cNvPicPr preferRelativeResize="0"/>
          <p:nvPr/>
        </p:nvPicPr>
        <p:blipFill rotWithShape="1">
          <a:blip r:embed="rId9">
            <a:alphaModFix/>
          </a:blip>
          <a:srcRect b="0" l="0" r="0" t="0"/>
          <a:stretch/>
        </p:blipFill>
        <p:spPr>
          <a:xfrm>
            <a:off x="6261883" y="11981879"/>
            <a:ext cx="964130" cy="1012924"/>
          </a:xfrm>
          <a:prstGeom prst="rect">
            <a:avLst/>
          </a:prstGeom>
          <a:noFill/>
          <a:ln>
            <a:noFill/>
          </a:ln>
        </p:spPr>
      </p:pic>
      <p:pic>
        <p:nvPicPr>
          <p:cNvPr descr=" " id="679" name="Google Shape;679;p21"/>
          <p:cNvPicPr preferRelativeResize="0"/>
          <p:nvPr/>
        </p:nvPicPr>
        <p:blipFill rotWithShape="1">
          <a:blip r:embed="rId10">
            <a:alphaModFix/>
          </a:blip>
          <a:srcRect b="0" l="0" r="0" t="0"/>
          <a:stretch/>
        </p:blipFill>
        <p:spPr>
          <a:xfrm>
            <a:off x="22672334" y="1308100"/>
            <a:ext cx="659962" cy="723677"/>
          </a:xfrm>
          <a:prstGeom prst="rect">
            <a:avLst/>
          </a:prstGeom>
          <a:noFill/>
          <a:ln>
            <a:noFill/>
          </a:ln>
        </p:spPr>
      </p:pic>
      <p:pic>
        <p:nvPicPr>
          <p:cNvPr descr=" " id="680" name="Google Shape;680;p21"/>
          <p:cNvPicPr preferRelativeResize="0"/>
          <p:nvPr/>
        </p:nvPicPr>
        <p:blipFill rotWithShape="1">
          <a:blip r:embed="rId11">
            <a:alphaModFix/>
          </a:blip>
          <a:srcRect b="0" l="0" r="0" t="0"/>
          <a:stretch/>
        </p:blipFill>
        <p:spPr>
          <a:xfrm>
            <a:off x="17794924" y="-381000"/>
            <a:ext cx="2424967" cy="2253134"/>
          </a:xfrm>
          <a:prstGeom prst="rect">
            <a:avLst/>
          </a:prstGeom>
          <a:noFill/>
          <a:ln>
            <a:noFill/>
          </a:ln>
        </p:spPr>
      </p:pic>
      <p:sp>
        <p:nvSpPr>
          <p:cNvPr id="681" name="Google Shape;681;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2" name="Google Shape;682;p21"/>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683" name="Google Shape;683;p21"/>
          <p:cNvSpPr/>
          <p:nvPr/>
        </p:nvSpPr>
        <p:spPr>
          <a:xfrm>
            <a:off x="4394749" y="1270000"/>
            <a:ext cx="8810668" cy="2053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mmetto One"/>
              <a:buNone/>
            </a:pPr>
            <a:r>
              <a:rPr b="0" i="0" lang="en-US" sz="8000" u="none" cap="none" strike="noStrike">
                <a:solidFill>
                  <a:srgbClr val="FFFFFF"/>
                </a:solidFill>
                <a:latin typeface="Rammetto One"/>
                <a:ea typeface="Rammetto One"/>
                <a:cs typeface="Rammetto One"/>
                <a:sym typeface="Rammetto One"/>
              </a:rPr>
              <a:t>The List</a:t>
            </a:r>
            <a:endParaRPr b="0" i="0" sz="8000" u="none" cap="none" strike="noStrike">
              <a:solidFill>
                <a:schemeClr val="dk1"/>
              </a:solidFill>
              <a:latin typeface="Calibri"/>
              <a:ea typeface="Calibri"/>
              <a:cs typeface="Calibri"/>
              <a:sym typeface="Calibri"/>
            </a:endParaRPr>
          </a:p>
        </p:txBody>
      </p:sp>
      <p:sp>
        <p:nvSpPr>
          <p:cNvPr id="684" name="Google Shape;684;p21"/>
          <p:cNvSpPr/>
          <p:nvPr/>
        </p:nvSpPr>
        <p:spPr>
          <a:xfrm>
            <a:off x="4394749" y="3187700"/>
            <a:ext cx="17032829" cy="902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1"/>
          <p:cNvSpPr/>
          <p:nvPr/>
        </p:nvSpPr>
        <p:spPr>
          <a:xfrm>
            <a:off x="4394749" y="3187700"/>
            <a:ext cx="17032829"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1"/>
          <p:cNvSpPr/>
          <p:nvPr/>
        </p:nvSpPr>
        <p:spPr>
          <a:xfrm>
            <a:off x="4394749" y="3409950"/>
            <a:ext cx="6249181" cy="9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Dragons</a:t>
            </a:r>
            <a:endParaRPr b="0" i="0" sz="3600" u="none" cap="none" strike="noStrike">
              <a:solidFill>
                <a:schemeClr val="dk1"/>
              </a:solidFill>
              <a:latin typeface="Calibri"/>
              <a:ea typeface="Calibri"/>
              <a:cs typeface="Calibri"/>
              <a:sym typeface="Calibri"/>
            </a:endParaRPr>
          </a:p>
        </p:txBody>
      </p:sp>
      <p:sp>
        <p:nvSpPr>
          <p:cNvPr id="687" name="Google Shape;687;p21"/>
          <p:cNvSpPr/>
          <p:nvPr/>
        </p:nvSpPr>
        <p:spPr>
          <a:xfrm>
            <a:off x="10796349" y="3187700"/>
            <a:ext cx="10766712"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88" name="Google Shape;688;p21"/>
          <p:cNvSpPr/>
          <p:nvPr/>
        </p:nvSpPr>
        <p:spPr>
          <a:xfrm>
            <a:off x="4394749" y="5016500"/>
            <a:ext cx="17032829" cy="7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1"/>
          <p:cNvSpPr/>
          <p:nvPr/>
        </p:nvSpPr>
        <p:spPr>
          <a:xfrm>
            <a:off x="4394749" y="5016500"/>
            <a:ext cx="6249181" cy="9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Medieval Settings</a:t>
            </a:r>
            <a:endParaRPr b="0" i="0" sz="3600" u="none" cap="none" strike="noStrike">
              <a:solidFill>
                <a:schemeClr val="dk1"/>
              </a:solidFill>
              <a:latin typeface="Calibri"/>
              <a:ea typeface="Calibri"/>
              <a:cs typeface="Calibri"/>
              <a:sym typeface="Calibri"/>
            </a:endParaRPr>
          </a:p>
        </p:txBody>
      </p:sp>
      <p:sp>
        <p:nvSpPr>
          <p:cNvPr id="690" name="Google Shape;690;p21"/>
          <p:cNvSpPr/>
          <p:nvPr/>
        </p:nvSpPr>
        <p:spPr>
          <a:xfrm>
            <a:off x="10796349" y="5099050"/>
            <a:ext cx="10766712"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91" name="Google Shape;691;p21"/>
          <p:cNvSpPr/>
          <p:nvPr/>
        </p:nvSpPr>
        <p:spPr>
          <a:xfrm>
            <a:off x="4394749" y="6400800"/>
            <a:ext cx="17032829" cy="7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1"/>
          <p:cNvSpPr/>
          <p:nvPr/>
        </p:nvSpPr>
        <p:spPr>
          <a:xfrm>
            <a:off x="4394749" y="6400800"/>
            <a:ext cx="6249181" cy="9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Chosen One Trope</a:t>
            </a:r>
            <a:endParaRPr b="0" i="0" sz="3600" u="none" cap="none" strike="noStrike">
              <a:solidFill>
                <a:schemeClr val="dk1"/>
              </a:solidFill>
              <a:latin typeface="Calibri"/>
              <a:ea typeface="Calibri"/>
              <a:cs typeface="Calibri"/>
              <a:sym typeface="Calibri"/>
            </a:endParaRPr>
          </a:p>
        </p:txBody>
      </p:sp>
      <p:sp>
        <p:nvSpPr>
          <p:cNvPr id="693" name="Google Shape;693;p21"/>
          <p:cNvSpPr/>
          <p:nvPr/>
        </p:nvSpPr>
        <p:spPr>
          <a:xfrm>
            <a:off x="10796349" y="6483350"/>
            <a:ext cx="10766712"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694" name="Google Shape;694;p21"/>
          <p:cNvSpPr/>
          <p:nvPr/>
        </p:nvSpPr>
        <p:spPr>
          <a:xfrm>
            <a:off x="4394749" y="7785100"/>
            <a:ext cx="17032829"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1"/>
          <p:cNvSpPr/>
          <p:nvPr/>
        </p:nvSpPr>
        <p:spPr>
          <a:xfrm>
            <a:off x="4394749" y="8007350"/>
            <a:ext cx="6249181" cy="9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Magic</a:t>
            </a:r>
            <a:endParaRPr b="0" i="0" sz="3600" u="none" cap="none" strike="noStrike">
              <a:solidFill>
                <a:schemeClr val="dk1"/>
              </a:solidFill>
              <a:latin typeface="Calibri"/>
              <a:ea typeface="Calibri"/>
              <a:cs typeface="Calibri"/>
              <a:sym typeface="Calibri"/>
            </a:endParaRPr>
          </a:p>
        </p:txBody>
      </p:sp>
      <p:sp>
        <p:nvSpPr>
          <p:cNvPr id="696" name="Google Shape;696;p21"/>
          <p:cNvSpPr/>
          <p:nvPr/>
        </p:nvSpPr>
        <p:spPr>
          <a:xfrm>
            <a:off x="10796349" y="7785100"/>
            <a:ext cx="10766712"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97" name="Google Shape;697;p21"/>
          <p:cNvSpPr/>
          <p:nvPr/>
        </p:nvSpPr>
        <p:spPr>
          <a:xfrm>
            <a:off x="4394749" y="9613900"/>
            <a:ext cx="17032829"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1"/>
          <p:cNvSpPr/>
          <p:nvPr/>
        </p:nvSpPr>
        <p:spPr>
          <a:xfrm>
            <a:off x="4394749" y="9836150"/>
            <a:ext cx="6249181" cy="9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The Best Curse</a:t>
            </a:r>
            <a:endParaRPr b="0" i="0" sz="3600" u="none" cap="none" strike="noStrike">
              <a:solidFill>
                <a:schemeClr val="dk1"/>
              </a:solidFill>
              <a:latin typeface="Calibri"/>
              <a:ea typeface="Calibri"/>
              <a:cs typeface="Calibri"/>
              <a:sym typeface="Calibri"/>
            </a:endParaRPr>
          </a:p>
        </p:txBody>
      </p:sp>
      <p:sp>
        <p:nvSpPr>
          <p:cNvPr id="699" name="Google Shape;699;p21"/>
          <p:cNvSpPr/>
          <p:nvPr/>
        </p:nvSpPr>
        <p:spPr>
          <a:xfrm>
            <a:off x="10796349" y="9613900"/>
            <a:ext cx="10766712"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700" name="Google Shape;700;p21"/>
          <p:cNvSpPr/>
          <p:nvPr/>
        </p:nvSpPr>
        <p:spPr>
          <a:xfrm>
            <a:off x="4394749" y="11442700"/>
            <a:ext cx="17032829" cy="7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1"/>
          <p:cNvSpPr/>
          <p:nvPr/>
        </p:nvSpPr>
        <p:spPr>
          <a:xfrm>
            <a:off x="4394749" y="11442700"/>
            <a:ext cx="6249181" cy="9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Unique Creatures</a:t>
            </a:r>
            <a:endParaRPr b="0" i="0" sz="3600" u="none" cap="none" strike="noStrike">
              <a:solidFill>
                <a:schemeClr val="dk1"/>
              </a:solidFill>
              <a:latin typeface="Calibri"/>
              <a:ea typeface="Calibri"/>
              <a:cs typeface="Calibri"/>
              <a:sym typeface="Calibri"/>
            </a:endParaRPr>
          </a:p>
        </p:txBody>
      </p:sp>
      <p:sp>
        <p:nvSpPr>
          <p:cNvPr id="702" name="Google Shape;702;p21"/>
          <p:cNvSpPr/>
          <p:nvPr/>
        </p:nvSpPr>
        <p:spPr>
          <a:xfrm>
            <a:off x="10796349" y="11525250"/>
            <a:ext cx="10766712"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707" name="Shape 707"/>
        <p:cNvGrpSpPr/>
        <p:nvPr/>
      </p:nvGrpSpPr>
      <p:grpSpPr>
        <a:xfrm>
          <a:off x="0" y="0"/>
          <a:ext cx="0" cy="0"/>
          <a:chOff x="0" y="0"/>
          <a:chExt cx="0" cy="0"/>
        </a:xfrm>
      </p:grpSpPr>
      <p:pic>
        <p:nvPicPr>
          <p:cNvPr descr=" " id="708" name="Google Shape;708;p22"/>
          <p:cNvPicPr preferRelativeResize="0"/>
          <p:nvPr/>
        </p:nvPicPr>
        <p:blipFill rotWithShape="1">
          <a:blip r:embed="rId3">
            <a:alphaModFix/>
          </a:blip>
          <a:srcRect b="0" l="0" r="0" t="0"/>
          <a:stretch/>
        </p:blipFill>
        <p:spPr>
          <a:xfrm>
            <a:off x="-1212429" y="-1079500"/>
            <a:ext cx="8520978" cy="7743924"/>
          </a:xfrm>
          <a:prstGeom prst="rect">
            <a:avLst/>
          </a:prstGeom>
          <a:noFill/>
          <a:ln>
            <a:noFill/>
          </a:ln>
        </p:spPr>
      </p:pic>
      <p:pic>
        <p:nvPicPr>
          <p:cNvPr descr=" " id="709" name="Google Shape;709;p22"/>
          <p:cNvPicPr preferRelativeResize="0"/>
          <p:nvPr/>
        </p:nvPicPr>
        <p:blipFill rotWithShape="1">
          <a:blip r:embed="rId4">
            <a:alphaModFix/>
          </a:blip>
          <a:srcRect b="0" l="0" r="0" t="0"/>
          <a:stretch/>
        </p:blipFill>
        <p:spPr>
          <a:xfrm>
            <a:off x="-1549600" y="-292919"/>
            <a:ext cx="7828116" cy="5667276"/>
          </a:xfrm>
          <a:prstGeom prst="rect">
            <a:avLst/>
          </a:prstGeom>
          <a:noFill/>
          <a:ln>
            <a:noFill/>
          </a:ln>
        </p:spPr>
      </p:pic>
      <p:pic>
        <p:nvPicPr>
          <p:cNvPr descr=" " id="710" name="Google Shape;710;p22"/>
          <p:cNvPicPr preferRelativeResize="0"/>
          <p:nvPr/>
        </p:nvPicPr>
        <p:blipFill rotWithShape="1">
          <a:blip r:embed="rId5">
            <a:alphaModFix/>
          </a:blip>
          <a:srcRect b="0" l="0" r="0" t="0"/>
          <a:stretch/>
        </p:blipFill>
        <p:spPr>
          <a:xfrm>
            <a:off x="974631" y="425078"/>
            <a:ext cx="1999512" cy="2180406"/>
          </a:xfrm>
          <a:prstGeom prst="rect">
            <a:avLst/>
          </a:prstGeom>
          <a:noFill/>
          <a:ln>
            <a:noFill/>
          </a:ln>
        </p:spPr>
      </p:pic>
      <p:pic>
        <p:nvPicPr>
          <p:cNvPr descr=" " id="711" name="Google Shape;711;p22"/>
          <p:cNvPicPr preferRelativeResize="0"/>
          <p:nvPr/>
        </p:nvPicPr>
        <p:blipFill rotWithShape="1">
          <a:blip r:embed="rId6">
            <a:alphaModFix/>
          </a:blip>
          <a:srcRect b="0" l="0" r="0" t="0"/>
          <a:stretch/>
        </p:blipFill>
        <p:spPr>
          <a:xfrm>
            <a:off x="3589051" y="6835056"/>
            <a:ext cx="910312" cy="995759"/>
          </a:xfrm>
          <a:prstGeom prst="rect">
            <a:avLst/>
          </a:prstGeom>
          <a:noFill/>
          <a:ln>
            <a:noFill/>
          </a:ln>
        </p:spPr>
      </p:pic>
      <p:pic>
        <p:nvPicPr>
          <p:cNvPr descr=" " id="712" name="Google Shape;712;p22"/>
          <p:cNvPicPr preferRelativeResize="0"/>
          <p:nvPr/>
        </p:nvPicPr>
        <p:blipFill rotWithShape="1">
          <a:blip r:embed="rId7">
            <a:alphaModFix/>
          </a:blip>
          <a:srcRect b="0" l="0" r="0" t="0"/>
          <a:stretch/>
        </p:blipFill>
        <p:spPr>
          <a:xfrm>
            <a:off x="8977833" y="826715"/>
            <a:ext cx="582357" cy="623937"/>
          </a:xfrm>
          <a:prstGeom prst="rect">
            <a:avLst/>
          </a:prstGeom>
          <a:noFill/>
          <a:ln>
            <a:noFill/>
          </a:ln>
        </p:spPr>
      </p:pic>
      <p:pic>
        <p:nvPicPr>
          <p:cNvPr descr=" " id="713" name="Google Shape;713;p22"/>
          <p:cNvPicPr preferRelativeResize="0"/>
          <p:nvPr/>
        </p:nvPicPr>
        <p:blipFill rotWithShape="1">
          <a:blip r:embed="rId8">
            <a:alphaModFix/>
          </a:blip>
          <a:srcRect b="0" l="0" r="0" t="0"/>
          <a:stretch/>
        </p:blipFill>
        <p:spPr>
          <a:xfrm>
            <a:off x="18449279" y="9156948"/>
            <a:ext cx="7080186" cy="6470675"/>
          </a:xfrm>
          <a:prstGeom prst="rect">
            <a:avLst/>
          </a:prstGeom>
          <a:noFill/>
          <a:ln>
            <a:noFill/>
          </a:ln>
        </p:spPr>
      </p:pic>
      <p:pic>
        <p:nvPicPr>
          <p:cNvPr descr=" " id="714" name="Google Shape;714;p22"/>
          <p:cNvPicPr preferRelativeResize="0"/>
          <p:nvPr/>
        </p:nvPicPr>
        <p:blipFill rotWithShape="1">
          <a:blip r:embed="rId9">
            <a:alphaModFix/>
          </a:blip>
          <a:srcRect b="0" l="0" r="0" t="0"/>
          <a:stretch/>
        </p:blipFill>
        <p:spPr>
          <a:xfrm>
            <a:off x="20004758" y="8310885"/>
            <a:ext cx="5088958" cy="6084069"/>
          </a:xfrm>
          <a:prstGeom prst="rect">
            <a:avLst/>
          </a:prstGeom>
          <a:noFill/>
          <a:ln>
            <a:noFill/>
          </a:ln>
        </p:spPr>
      </p:pic>
      <p:pic>
        <p:nvPicPr>
          <p:cNvPr descr=" " id="715" name="Google Shape;715;p22"/>
          <p:cNvPicPr preferRelativeResize="0"/>
          <p:nvPr/>
        </p:nvPicPr>
        <p:blipFill rotWithShape="1">
          <a:blip r:embed="rId10">
            <a:alphaModFix/>
          </a:blip>
          <a:srcRect b="0" l="0" r="0" t="0"/>
          <a:stretch/>
        </p:blipFill>
        <p:spPr>
          <a:xfrm>
            <a:off x="22162310" y="12217772"/>
            <a:ext cx="2216163" cy="2378075"/>
          </a:xfrm>
          <a:prstGeom prst="rect">
            <a:avLst/>
          </a:prstGeom>
          <a:noFill/>
          <a:ln>
            <a:noFill/>
          </a:ln>
        </p:spPr>
      </p:pic>
      <p:pic>
        <p:nvPicPr>
          <p:cNvPr descr=" " id="716" name="Google Shape;716;p22"/>
          <p:cNvPicPr preferRelativeResize="0"/>
          <p:nvPr/>
        </p:nvPicPr>
        <p:blipFill rotWithShape="1">
          <a:blip r:embed="rId11">
            <a:alphaModFix/>
          </a:blip>
          <a:srcRect b="0" l="0" r="0" t="0"/>
          <a:stretch/>
        </p:blipFill>
        <p:spPr>
          <a:xfrm>
            <a:off x="13641508" y="11904911"/>
            <a:ext cx="2881006" cy="2677170"/>
          </a:xfrm>
          <a:prstGeom prst="rect">
            <a:avLst/>
          </a:prstGeom>
          <a:noFill/>
          <a:ln>
            <a:noFill/>
          </a:ln>
        </p:spPr>
      </p:pic>
      <p:pic>
        <p:nvPicPr>
          <p:cNvPr descr=" " id="717" name="Google Shape;717;p22"/>
          <p:cNvPicPr preferRelativeResize="0"/>
          <p:nvPr/>
        </p:nvPicPr>
        <p:blipFill rotWithShape="1">
          <a:blip r:embed="rId12">
            <a:alphaModFix/>
          </a:blip>
          <a:srcRect b="0" l="0" r="0" t="0"/>
          <a:stretch/>
        </p:blipFill>
        <p:spPr>
          <a:xfrm>
            <a:off x="18661231" y="9876334"/>
            <a:ext cx="598451" cy="627955"/>
          </a:xfrm>
          <a:prstGeom prst="rect">
            <a:avLst/>
          </a:prstGeom>
          <a:noFill/>
          <a:ln>
            <a:noFill/>
          </a:ln>
        </p:spPr>
      </p:pic>
      <p:pic>
        <p:nvPicPr>
          <p:cNvPr descr=" " id="718" name="Google Shape;718;p22"/>
          <p:cNvPicPr preferRelativeResize="0"/>
          <p:nvPr/>
        </p:nvPicPr>
        <p:blipFill rotWithShape="1">
          <a:blip r:embed="rId13">
            <a:alphaModFix/>
          </a:blip>
          <a:srcRect b="0" l="0" r="0" t="0"/>
          <a:stretch/>
        </p:blipFill>
        <p:spPr>
          <a:xfrm>
            <a:off x="22322063" y="7327900"/>
            <a:ext cx="252081" cy="276597"/>
          </a:xfrm>
          <a:prstGeom prst="rect">
            <a:avLst/>
          </a:prstGeom>
          <a:noFill/>
          <a:ln>
            <a:noFill/>
          </a:ln>
        </p:spPr>
      </p:pic>
      <p:pic>
        <p:nvPicPr>
          <p:cNvPr descr=" " id="719" name="Google Shape;719;p22"/>
          <p:cNvPicPr preferRelativeResize="0"/>
          <p:nvPr/>
        </p:nvPicPr>
        <p:blipFill rotWithShape="1">
          <a:blip r:embed="rId14">
            <a:alphaModFix/>
          </a:blip>
          <a:srcRect b="0" l="0" r="0" t="0"/>
          <a:stretch/>
        </p:blipFill>
        <p:spPr>
          <a:xfrm>
            <a:off x="-1473387" y="11811000"/>
            <a:ext cx="5515060" cy="2768054"/>
          </a:xfrm>
          <a:prstGeom prst="rect">
            <a:avLst/>
          </a:prstGeom>
          <a:noFill/>
          <a:ln>
            <a:noFill/>
          </a:ln>
        </p:spPr>
      </p:pic>
      <p:pic>
        <p:nvPicPr>
          <p:cNvPr descr=" " id="720" name="Google Shape;720;p22"/>
          <p:cNvPicPr preferRelativeResize="0"/>
          <p:nvPr/>
        </p:nvPicPr>
        <p:blipFill rotWithShape="1">
          <a:blip r:embed="rId15">
            <a:alphaModFix/>
          </a:blip>
          <a:srcRect b="0" l="0" r="0" t="0"/>
          <a:stretch/>
        </p:blipFill>
        <p:spPr>
          <a:xfrm>
            <a:off x="20233626" y="-2336800"/>
            <a:ext cx="3603874" cy="4768354"/>
          </a:xfrm>
          <a:prstGeom prst="rect">
            <a:avLst/>
          </a:prstGeom>
          <a:noFill/>
          <a:ln>
            <a:noFill/>
          </a:ln>
        </p:spPr>
      </p:pic>
      <p:sp>
        <p:nvSpPr>
          <p:cNvPr id="721" name="Google Shape;721;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2" name="Google Shape;722;p22"/>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sp>
        <p:nvSpPr>
          <p:cNvPr id="723" name="Google Shape;723;p22"/>
          <p:cNvSpPr/>
          <p:nvPr/>
        </p:nvSpPr>
        <p:spPr>
          <a:xfrm>
            <a:off x="787498" y="37592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4" name="Google Shape;724;p22"/>
          <p:cNvPicPr preferRelativeResize="0"/>
          <p:nvPr/>
        </p:nvPicPr>
        <p:blipFill rotWithShape="1">
          <a:blip r:embed="rId17">
            <a:alphaModFix/>
          </a:blip>
          <a:srcRect b="0" l="0" r="0" t="0"/>
          <a:stretch/>
        </p:blipFill>
        <p:spPr>
          <a:xfrm>
            <a:off x="10173972" y="3759200"/>
            <a:ext cx="5131441" cy="1549400"/>
          </a:xfrm>
          <a:prstGeom prst="rect">
            <a:avLst/>
          </a:prstGeom>
          <a:noFill/>
          <a:ln>
            <a:noFill/>
          </a:ln>
        </p:spPr>
      </p:pic>
      <p:sp>
        <p:nvSpPr>
          <p:cNvPr id="725" name="Google Shape;725;p22"/>
          <p:cNvSpPr/>
          <p:nvPr/>
        </p:nvSpPr>
        <p:spPr>
          <a:xfrm>
            <a:off x="10732841" y="3587750"/>
            <a:ext cx="4572572" cy="1892300"/>
          </a:xfrm>
          <a:prstGeom prst="roundRect">
            <a:avLst>
              <a:gd fmla="val 289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2"/>
          <p:cNvSpPr/>
          <p:nvPr/>
        </p:nvSpPr>
        <p:spPr>
          <a:xfrm>
            <a:off x="11444130" y="3740150"/>
            <a:ext cx="3810476" cy="9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Chloe Ng</a:t>
            </a:r>
            <a:endParaRPr b="0" i="0" sz="3600" u="none" cap="none" strike="noStrike">
              <a:solidFill>
                <a:schemeClr val="dk1"/>
              </a:solidFill>
              <a:latin typeface="Calibri"/>
              <a:ea typeface="Calibri"/>
              <a:cs typeface="Calibri"/>
              <a:sym typeface="Calibri"/>
            </a:endParaRPr>
          </a:p>
        </p:txBody>
      </p:sp>
      <p:sp>
        <p:nvSpPr>
          <p:cNvPr id="727" name="Google Shape;727;p22"/>
          <p:cNvSpPr/>
          <p:nvPr/>
        </p:nvSpPr>
        <p:spPr>
          <a:xfrm>
            <a:off x="11444130" y="47180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728" name="Google Shape;728;p22"/>
          <p:cNvPicPr preferRelativeResize="0"/>
          <p:nvPr/>
        </p:nvPicPr>
        <p:blipFill rotWithShape="1">
          <a:blip r:embed="rId18">
            <a:alphaModFix/>
          </a:blip>
          <a:srcRect b="0" l="0" r="0" t="0"/>
          <a:stretch/>
        </p:blipFill>
        <p:spPr>
          <a:xfrm>
            <a:off x="10173972" y="3975100"/>
            <a:ext cx="1117740" cy="1117600"/>
          </a:xfrm>
          <a:prstGeom prst="rect">
            <a:avLst/>
          </a:prstGeom>
          <a:noFill/>
          <a:ln>
            <a:noFill/>
          </a:ln>
        </p:spPr>
      </p:pic>
      <p:pic>
        <p:nvPicPr>
          <p:cNvPr descr=" " id="729" name="Google Shape;729;p22"/>
          <p:cNvPicPr preferRelativeResize="0"/>
          <p:nvPr/>
        </p:nvPicPr>
        <p:blipFill rotWithShape="1">
          <a:blip r:embed="rId17">
            <a:alphaModFix/>
          </a:blip>
          <a:srcRect b="0" l="0" r="0" t="0"/>
          <a:stretch/>
        </p:blipFill>
        <p:spPr>
          <a:xfrm>
            <a:off x="787498" y="6121400"/>
            <a:ext cx="5131441" cy="1549400"/>
          </a:xfrm>
          <a:prstGeom prst="rect">
            <a:avLst/>
          </a:prstGeom>
          <a:noFill/>
          <a:ln>
            <a:noFill/>
          </a:ln>
        </p:spPr>
      </p:pic>
      <p:sp>
        <p:nvSpPr>
          <p:cNvPr id="730" name="Google Shape;730;p22"/>
          <p:cNvSpPr/>
          <p:nvPr/>
        </p:nvSpPr>
        <p:spPr>
          <a:xfrm>
            <a:off x="1346368" y="5949950"/>
            <a:ext cx="4572572" cy="1892300"/>
          </a:xfrm>
          <a:prstGeom prst="roundRect">
            <a:avLst>
              <a:gd fmla="val 289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2"/>
          <p:cNvSpPr/>
          <p:nvPr/>
        </p:nvSpPr>
        <p:spPr>
          <a:xfrm>
            <a:off x="2057657" y="6102350"/>
            <a:ext cx="3810476" cy="9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Valtorin</a:t>
            </a:r>
            <a:endParaRPr b="0" i="0" sz="3600" u="none" cap="none" strike="noStrike">
              <a:solidFill>
                <a:schemeClr val="dk1"/>
              </a:solidFill>
              <a:latin typeface="Calibri"/>
              <a:ea typeface="Calibri"/>
              <a:cs typeface="Calibri"/>
              <a:sym typeface="Calibri"/>
            </a:endParaRPr>
          </a:p>
        </p:txBody>
      </p:sp>
      <p:sp>
        <p:nvSpPr>
          <p:cNvPr id="732" name="Google Shape;732;p22"/>
          <p:cNvSpPr/>
          <p:nvPr/>
        </p:nvSpPr>
        <p:spPr>
          <a:xfrm>
            <a:off x="2057657" y="70802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733" name="Google Shape;733;p22"/>
          <p:cNvPicPr preferRelativeResize="0"/>
          <p:nvPr/>
        </p:nvPicPr>
        <p:blipFill rotWithShape="1">
          <a:blip r:embed="rId19">
            <a:alphaModFix/>
          </a:blip>
          <a:srcRect b="0" l="0" r="0" t="0"/>
          <a:stretch/>
        </p:blipFill>
        <p:spPr>
          <a:xfrm>
            <a:off x="787498" y="6337300"/>
            <a:ext cx="1117740" cy="1117600"/>
          </a:xfrm>
          <a:prstGeom prst="rect">
            <a:avLst/>
          </a:prstGeom>
          <a:noFill/>
          <a:ln>
            <a:noFill/>
          </a:ln>
        </p:spPr>
      </p:pic>
      <p:pic>
        <p:nvPicPr>
          <p:cNvPr descr=" " id="734" name="Google Shape;734;p22"/>
          <p:cNvPicPr preferRelativeResize="0"/>
          <p:nvPr/>
        </p:nvPicPr>
        <p:blipFill rotWithShape="1">
          <a:blip r:embed="rId17">
            <a:alphaModFix/>
          </a:blip>
          <a:srcRect b="0" l="0" r="0" t="0"/>
          <a:stretch/>
        </p:blipFill>
        <p:spPr>
          <a:xfrm>
            <a:off x="787498" y="8483600"/>
            <a:ext cx="5131441" cy="1549400"/>
          </a:xfrm>
          <a:prstGeom prst="rect">
            <a:avLst/>
          </a:prstGeom>
          <a:noFill/>
          <a:ln>
            <a:noFill/>
          </a:ln>
        </p:spPr>
      </p:pic>
      <p:sp>
        <p:nvSpPr>
          <p:cNvPr id="735" name="Google Shape;735;p22"/>
          <p:cNvSpPr/>
          <p:nvPr/>
        </p:nvSpPr>
        <p:spPr>
          <a:xfrm>
            <a:off x="1346368" y="8312150"/>
            <a:ext cx="4572572" cy="1892300"/>
          </a:xfrm>
          <a:prstGeom prst="roundRect">
            <a:avLst>
              <a:gd fmla="val 289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2"/>
          <p:cNvSpPr/>
          <p:nvPr/>
        </p:nvSpPr>
        <p:spPr>
          <a:xfrm>
            <a:off x="2057657" y="8464550"/>
            <a:ext cx="3810476" cy="9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Lyrisa</a:t>
            </a:r>
            <a:endParaRPr b="0" i="0" sz="3600" u="none" cap="none" strike="noStrike">
              <a:solidFill>
                <a:schemeClr val="dk1"/>
              </a:solidFill>
              <a:latin typeface="Calibri"/>
              <a:ea typeface="Calibri"/>
              <a:cs typeface="Calibri"/>
              <a:sym typeface="Calibri"/>
            </a:endParaRPr>
          </a:p>
        </p:txBody>
      </p:sp>
      <p:sp>
        <p:nvSpPr>
          <p:cNvPr id="737" name="Google Shape;737;p22"/>
          <p:cNvSpPr/>
          <p:nvPr/>
        </p:nvSpPr>
        <p:spPr>
          <a:xfrm>
            <a:off x="2057657" y="94424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738" name="Google Shape;738;p22"/>
          <p:cNvPicPr preferRelativeResize="0"/>
          <p:nvPr/>
        </p:nvPicPr>
        <p:blipFill rotWithShape="1">
          <a:blip r:embed="rId20">
            <a:alphaModFix/>
          </a:blip>
          <a:srcRect b="0" l="0" r="0" t="0"/>
          <a:stretch/>
        </p:blipFill>
        <p:spPr>
          <a:xfrm>
            <a:off x="787498" y="8699500"/>
            <a:ext cx="1117740" cy="1117600"/>
          </a:xfrm>
          <a:prstGeom prst="rect">
            <a:avLst/>
          </a:prstGeom>
          <a:noFill/>
          <a:ln>
            <a:noFill/>
          </a:ln>
        </p:spPr>
      </p:pic>
      <p:pic>
        <p:nvPicPr>
          <p:cNvPr descr=" " id="739" name="Google Shape;739;p22"/>
          <p:cNvPicPr preferRelativeResize="0"/>
          <p:nvPr/>
        </p:nvPicPr>
        <p:blipFill rotWithShape="1">
          <a:blip r:embed="rId17">
            <a:alphaModFix/>
          </a:blip>
          <a:srcRect b="0" l="0" r="0" t="0"/>
          <a:stretch/>
        </p:blipFill>
        <p:spPr>
          <a:xfrm>
            <a:off x="6681035" y="8483600"/>
            <a:ext cx="5131441" cy="1549400"/>
          </a:xfrm>
          <a:prstGeom prst="rect">
            <a:avLst/>
          </a:prstGeom>
          <a:noFill/>
          <a:ln>
            <a:noFill/>
          </a:ln>
        </p:spPr>
      </p:pic>
      <p:sp>
        <p:nvSpPr>
          <p:cNvPr id="740" name="Google Shape;740;p22"/>
          <p:cNvSpPr/>
          <p:nvPr/>
        </p:nvSpPr>
        <p:spPr>
          <a:xfrm>
            <a:off x="7239905" y="8312150"/>
            <a:ext cx="4572572" cy="1892300"/>
          </a:xfrm>
          <a:prstGeom prst="roundRect">
            <a:avLst>
              <a:gd fmla="val 289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2"/>
          <p:cNvSpPr/>
          <p:nvPr/>
        </p:nvSpPr>
        <p:spPr>
          <a:xfrm>
            <a:off x="7951194" y="8464550"/>
            <a:ext cx="3810476" cy="9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Lucian</a:t>
            </a:r>
            <a:endParaRPr b="0" i="0" sz="3600" u="none" cap="none" strike="noStrike">
              <a:solidFill>
                <a:schemeClr val="dk1"/>
              </a:solidFill>
              <a:latin typeface="Calibri"/>
              <a:ea typeface="Calibri"/>
              <a:cs typeface="Calibri"/>
              <a:sym typeface="Calibri"/>
            </a:endParaRPr>
          </a:p>
        </p:txBody>
      </p:sp>
      <p:sp>
        <p:nvSpPr>
          <p:cNvPr id="742" name="Google Shape;742;p22"/>
          <p:cNvSpPr/>
          <p:nvPr/>
        </p:nvSpPr>
        <p:spPr>
          <a:xfrm>
            <a:off x="7951194" y="94424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743" name="Google Shape;743;p22"/>
          <p:cNvPicPr preferRelativeResize="0"/>
          <p:nvPr/>
        </p:nvPicPr>
        <p:blipFill rotWithShape="1">
          <a:blip r:embed="rId21">
            <a:alphaModFix/>
          </a:blip>
          <a:srcRect b="0" l="0" r="0" t="0"/>
          <a:stretch/>
        </p:blipFill>
        <p:spPr>
          <a:xfrm>
            <a:off x="6681035" y="8699500"/>
            <a:ext cx="1117740" cy="1117600"/>
          </a:xfrm>
          <a:prstGeom prst="rect">
            <a:avLst/>
          </a:prstGeom>
          <a:noFill/>
          <a:ln>
            <a:noFill/>
          </a:ln>
        </p:spPr>
      </p:pic>
      <p:pic>
        <p:nvPicPr>
          <p:cNvPr descr=" " id="744" name="Google Shape;744;p22"/>
          <p:cNvPicPr preferRelativeResize="0"/>
          <p:nvPr/>
        </p:nvPicPr>
        <p:blipFill rotWithShape="1">
          <a:blip r:embed="rId17">
            <a:alphaModFix/>
          </a:blip>
          <a:srcRect b="0" l="0" r="0" t="0"/>
          <a:stretch/>
        </p:blipFill>
        <p:spPr>
          <a:xfrm>
            <a:off x="6681035" y="10845800"/>
            <a:ext cx="5131441" cy="1549400"/>
          </a:xfrm>
          <a:prstGeom prst="rect">
            <a:avLst/>
          </a:prstGeom>
          <a:noFill/>
          <a:ln>
            <a:noFill/>
          </a:ln>
        </p:spPr>
      </p:pic>
      <p:sp>
        <p:nvSpPr>
          <p:cNvPr id="745" name="Google Shape;745;p22"/>
          <p:cNvSpPr/>
          <p:nvPr/>
        </p:nvSpPr>
        <p:spPr>
          <a:xfrm>
            <a:off x="7239905" y="10674350"/>
            <a:ext cx="4572572" cy="1892300"/>
          </a:xfrm>
          <a:prstGeom prst="roundRect">
            <a:avLst>
              <a:gd fmla="val 289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2"/>
          <p:cNvSpPr/>
          <p:nvPr/>
        </p:nvSpPr>
        <p:spPr>
          <a:xfrm>
            <a:off x="7951194" y="10826750"/>
            <a:ext cx="3810476" cy="9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Cedric</a:t>
            </a:r>
            <a:endParaRPr b="0" i="0" sz="3600" u="none" cap="none" strike="noStrike">
              <a:solidFill>
                <a:schemeClr val="dk1"/>
              </a:solidFill>
              <a:latin typeface="Calibri"/>
              <a:ea typeface="Calibri"/>
              <a:cs typeface="Calibri"/>
              <a:sym typeface="Calibri"/>
            </a:endParaRPr>
          </a:p>
        </p:txBody>
      </p:sp>
      <p:sp>
        <p:nvSpPr>
          <p:cNvPr id="747" name="Google Shape;747;p22"/>
          <p:cNvSpPr/>
          <p:nvPr/>
        </p:nvSpPr>
        <p:spPr>
          <a:xfrm>
            <a:off x="7951194" y="118046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748" name="Google Shape;748;p22"/>
          <p:cNvPicPr preferRelativeResize="0"/>
          <p:nvPr/>
        </p:nvPicPr>
        <p:blipFill rotWithShape="1">
          <a:blip r:embed="rId22">
            <a:alphaModFix/>
          </a:blip>
          <a:srcRect b="0" l="0" r="0" t="0"/>
          <a:stretch/>
        </p:blipFill>
        <p:spPr>
          <a:xfrm>
            <a:off x="6681035" y="11061700"/>
            <a:ext cx="1117740" cy="1117600"/>
          </a:xfrm>
          <a:prstGeom prst="rect">
            <a:avLst/>
          </a:prstGeom>
          <a:noFill/>
          <a:ln>
            <a:noFill/>
          </a:ln>
        </p:spPr>
      </p:pic>
      <p:pic>
        <p:nvPicPr>
          <p:cNvPr descr=" " id="749" name="Google Shape;749;p22"/>
          <p:cNvPicPr preferRelativeResize="0"/>
          <p:nvPr/>
        </p:nvPicPr>
        <p:blipFill rotWithShape="1">
          <a:blip r:embed="rId17">
            <a:alphaModFix/>
          </a:blip>
          <a:srcRect b="0" l="0" r="0" t="0"/>
          <a:stretch/>
        </p:blipFill>
        <p:spPr>
          <a:xfrm>
            <a:off x="12574572" y="8483600"/>
            <a:ext cx="5131441" cy="1549400"/>
          </a:xfrm>
          <a:prstGeom prst="rect">
            <a:avLst/>
          </a:prstGeom>
          <a:noFill/>
          <a:ln>
            <a:noFill/>
          </a:ln>
        </p:spPr>
      </p:pic>
      <p:sp>
        <p:nvSpPr>
          <p:cNvPr id="750" name="Google Shape;750;p22"/>
          <p:cNvSpPr/>
          <p:nvPr/>
        </p:nvSpPr>
        <p:spPr>
          <a:xfrm>
            <a:off x="13133441" y="8312150"/>
            <a:ext cx="4572572" cy="1892300"/>
          </a:xfrm>
          <a:prstGeom prst="roundRect">
            <a:avLst>
              <a:gd fmla="val 289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2"/>
          <p:cNvSpPr/>
          <p:nvPr/>
        </p:nvSpPr>
        <p:spPr>
          <a:xfrm>
            <a:off x="13844730" y="8464550"/>
            <a:ext cx="3810476" cy="9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Elvina</a:t>
            </a:r>
            <a:endParaRPr b="0" i="0" sz="3600" u="none" cap="none" strike="noStrike">
              <a:solidFill>
                <a:schemeClr val="dk1"/>
              </a:solidFill>
              <a:latin typeface="Calibri"/>
              <a:ea typeface="Calibri"/>
              <a:cs typeface="Calibri"/>
              <a:sym typeface="Calibri"/>
            </a:endParaRPr>
          </a:p>
        </p:txBody>
      </p:sp>
      <p:sp>
        <p:nvSpPr>
          <p:cNvPr id="752" name="Google Shape;752;p22"/>
          <p:cNvSpPr/>
          <p:nvPr/>
        </p:nvSpPr>
        <p:spPr>
          <a:xfrm>
            <a:off x="13844730" y="94424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753" name="Google Shape;753;p22"/>
          <p:cNvPicPr preferRelativeResize="0"/>
          <p:nvPr/>
        </p:nvPicPr>
        <p:blipFill rotWithShape="1">
          <a:blip r:embed="rId23">
            <a:alphaModFix/>
          </a:blip>
          <a:srcRect b="0" l="0" r="0" t="0"/>
          <a:stretch/>
        </p:blipFill>
        <p:spPr>
          <a:xfrm>
            <a:off x="12574572" y="8699500"/>
            <a:ext cx="1117740" cy="1117600"/>
          </a:xfrm>
          <a:prstGeom prst="rect">
            <a:avLst/>
          </a:prstGeom>
          <a:noFill/>
          <a:ln>
            <a:noFill/>
          </a:ln>
        </p:spPr>
      </p:pic>
      <p:pic>
        <p:nvPicPr>
          <p:cNvPr descr=" " id="754" name="Google Shape;754;p22"/>
          <p:cNvPicPr preferRelativeResize="0"/>
          <p:nvPr/>
        </p:nvPicPr>
        <p:blipFill rotWithShape="1">
          <a:blip r:embed="rId17">
            <a:alphaModFix/>
          </a:blip>
          <a:srcRect b="0" l="0" r="0" t="0"/>
          <a:stretch/>
        </p:blipFill>
        <p:spPr>
          <a:xfrm>
            <a:off x="12574572" y="10845800"/>
            <a:ext cx="5131441" cy="1549400"/>
          </a:xfrm>
          <a:prstGeom prst="rect">
            <a:avLst/>
          </a:prstGeom>
          <a:noFill/>
          <a:ln>
            <a:noFill/>
          </a:ln>
        </p:spPr>
      </p:pic>
      <p:sp>
        <p:nvSpPr>
          <p:cNvPr id="755" name="Google Shape;755;p22"/>
          <p:cNvSpPr/>
          <p:nvPr/>
        </p:nvSpPr>
        <p:spPr>
          <a:xfrm>
            <a:off x="13133441" y="10674350"/>
            <a:ext cx="4572572" cy="1892300"/>
          </a:xfrm>
          <a:prstGeom prst="roundRect">
            <a:avLst>
              <a:gd fmla="val 289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2"/>
          <p:cNvSpPr/>
          <p:nvPr/>
        </p:nvSpPr>
        <p:spPr>
          <a:xfrm>
            <a:off x="13844730" y="10826750"/>
            <a:ext cx="3810476" cy="9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Seraphina</a:t>
            </a:r>
            <a:endParaRPr b="0" i="0" sz="3600" u="none" cap="none" strike="noStrike">
              <a:solidFill>
                <a:schemeClr val="dk1"/>
              </a:solidFill>
              <a:latin typeface="Calibri"/>
              <a:ea typeface="Calibri"/>
              <a:cs typeface="Calibri"/>
              <a:sym typeface="Calibri"/>
            </a:endParaRPr>
          </a:p>
        </p:txBody>
      </p:sp>
      <p:sp>
        <p:nvSpPr>
          <p:cNvPr id="757" name="Google Shape;757;p22"/>
          <p:cNvSpPr/>
          <p:nvPr/>
        </p:nvSpPr>
        <p:spPr>
          <a:xfrm>
            <a:off x="13844730" y="118046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758" name="Google Shape;758;p22"/>
          <p:cNvPicPr preferRelativeResize="0"/>
          <p:nvPr/>
        </p:nvPicPr>
        <p:blipFill rotWithShape="1">
          <a:blip r:embed="rId24">
            <a:alphaModFix/>
          </a:blip>
          <a:srcRect b="0" l="0" r="0" t="0"/>
          <a:stretch/>
        </p:blipFill>
        <p:spPr>
          <a:xfrm>
            <a:off x="12574572" y="11061700"/>
            <a:ext cx="1117740" cy="1117600"/>
          </a:xfrm>
          <a:prstGeom prst="rect">
            <a:avLst/>
          </a:prstGeom>
          <a:noFill/>
          <a:ln>
            <a:noFill/>
          </a:ln>
        </p:spPr>
      </p:pic>
      <p:pic>
        <p:nvPicPr>
          <p:cNvPr descr=" " id="759" name="Google Shape;759;p22"/>
          <p:cNvPicPr preferRelativeResize="0"/>
          <p:nvPr/>
        </p:nvPicPr>
        <p:blipFill rotWithShape="1">
          <a:blip r:embed="rId17">
            <a:alphaModFix/>
          </a:blip>
          <a:srcRect b="0" l="0" r="0" t="0"/>
          <a:stretch/>
        </p:blipFill>
        <p:spPr>
          <a:xfrm>
            <a:off x="18468108" y="8483600"/>
            <a:ext cx="5131441" cy="1549400"/>
          </a:xfrm>
          <a:prstGeom prst="rect">
            <a:avLst/>
          </a:prstGeom>
          <a:noFill/>
          <a:ln>
            <a:noFill/>
          </a:ln>
        </p:spPr>
      </p:pic>
      <p:sp>
        <p:nvSpPr>
          <p:cNvPr id="760" name="Google Shape;760;p22"/>
          <p:cNvSpPr/>
          <p:nvPr/>
        </p:nvSpPr>
        <p:spPr>
          <a:xfrm>
            <a:off x="19026978" y="8312150"/>
            <a:ext cx="4572572" cy="1892300"/>
          </a:xfrm>
          <a:prstGeom prst="roundRect">
            <a:avLst>
              <a:gd fmla="val 289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2"/>
          <p:cNvSpPr/>
          <p:nvPr/>
        </p:nvSpPr>
        <p:spPr>
          <a:xfrm>
            <a:off x="19738267" y="8464550"/>
            <a:ext cx="3810476" cy="9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Kaelen</a:t>
            </a:r>
            <a:endParaRPr b="0" i="0" sz="3600" u="none" cap="none" strike="noStrike">
              <a:solidFill>
                <a:schemeClr val="dk1"/>
              </a:solidFill>
              <a:latin typeface="Calibri"/>
              <a:ea typeface="Calibri"/>
              <a:cs typeface="Calibri"/>
              <a:sym typeface="Calibri"/>
            </a:endParaRPr>
          </a:p>
        </p:txBody>
      </p:sp>
      <p:sp>
        <p:nvSpPr>
          <p:cNvPr id="762" name="Google Shape;762;p22"/>
          <p:cNvSpPr/>
          <p:nvPr/>
        </p:nvSpPr>
        <p:spPr>
          <a:xfrm>
            <a:off x="19738267" y="94424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763" name="Google Shape;763;p22"/>
          <p:cNvPicPr preferRelativeResize="0"/>
          <p:nvPr/>
        </p:nvPicPr>
        <p:blipFill rotWithShape="1">
          <a:blip r:embed="rId25">
            <a:alphaModFix/>
          </a:blip>
          <a:srcRect b="0" l="0" r="0" t="0"/>
          <a:stretch/>
        </p:blipFill>
        <p:spPr>
          <a:xfrm>
            <a:off x="18468108" y="8699500"/>
            <a:ext cx="1117740" cy="1117600"/>
          </a:xfrm>
          <a:prstGeom prst="rect">
            <a:avLst/>
          </a:prstGeom>
          <a:noFill/>
          <a:ln>
            <a:noFill/>
          </a:ln>
        </p:spPr>
      </p:pic>
      <p:pic>
        <p:nvPicPr>
          <p:cNvPr descr=" " id="764" name="Google Shape;764;p22"/>
          <p:cNvPicPr preferRelativeResize="0"/>
          <p:nvPr/>
        </p:nvPicPr>
        <p:blipFill rotWithShape="1">
          <a:blip r:embed="rId17">
            <a:alphaModFix/>
          </a:blip>
          <a:srcRect b="0" l="0" r="0" t="0"/>
          <a:stretch/>
        </p:blipFill>
        <p:spPr>
          <a:xfrm>
            <a:off x="6681035" y="6121400"/>
            <a:ext cx="5131441" cy="1549400"/>
          </a:xfrm>
          <a:prstGeom prst="rect">
            <a:avLst/>
          </a:prstGeom>
          <a:noFill/>
          <a:ln>
            <a:noFill/>
          </a:ln>
        </p:spPr>
      </p:pic>
      <p:sp>
        <p:nvSpPr>
          <p:cNvPr id="765" name="Google Shape;765;p22"/>
          <p:cNvSpPr/>
          <p:nvPr/>
        </p:nvSpPr>
        <p:spPr>
          <a:xfrm>
            <a:off x="7239905" y="5949950"/>
            <a:ext cx="4572572" cy="1892300"/>
          </a:xfrm>
          <a:prstGeom prst="roundRect">
            <a:avLst>
              <a:gd fmla="val 289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2"/>
          <p:cNvSpPr/>
          <p:nvPr/>
        </p:nvSpPr>
        <p:spPr>
          <a:xfrm>
            <a:off x="7951194" y="6102350"/>
            <a:ext cx="3810476" cy="9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Aurielle</a:t>
            </a:r>
            <a:endParaRPr b="0" i="0" sz="3600" u="none" cap="none" strike="noStrike">
              <a:solidFill>
                <a:schemeClr val="dk1"/>
              </a:solidFill>
              <a:latin typeface="Calibri"/>
              <a:ea typeface="Calibri"/>
              <a:cs typeface="Calibri"/>
              <a:sym typeface="Calibri"/>
            </a:endParaRPr>
          </a:p>
        </p:txBody>
      </p:sp>
      <p:sp>
        <p:nvSpPr>
          <p:cNvPr id="767" name="Google Shape;767;p22"/>
          <p:cNvSpPr/>
          <p:nvPr/>
        </p:nvSpPr>
        <p:spPr>
          <a:xfrm>
            <a:off x="7951194" y="70802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768" name="Google Shape;768;p22"/>
          <p:cNvPicPr preferRelativeResize="0"/>
          <p:nvPr/>
        </p:nvPicPr>
        <p:blipFill rotWithShape="1">
          <a:blip r:embed="rId26">
            <a:alphaModFix/>
          </a:blip>
          <a:srcRect b="0" l="0" r="0" t="0"/>
          <a:stretch/>
        </p:blipFill>
        <p:spPr>
          <a:xfrm>
            <a:off x="6681035" y="6337300"/>
            <a:ext cx="1117740" cy="1117600"/>
          </a:xfrm>
          <a:prstGeom prst="rect">
            <a:avLst/>
          </a:prstGeom>
          <a:noFill/>
          <a:ln>
            <a:noFill/>
          </a:ln>
        </p:spPr>
      </p:pic>
      <p:pic>
        <p:nvPicPr>
          <p:cNvPr descr=" " id="769" name="Google Shape;769;p22"/>
          <p:cNvPicPr preferRelativeResize="0"/>
          <p:nvPr/>
        </p:nvPicPr>
        <p:blipFill rotWithShape="1">
          <a:blip r:embed="rId17">
            <a:alphaModFix/>
          </a:blip>
          <a:srcRect b="0" l="0" r="0" t="0"/>
          <a:stretch/>
        </p:blipFill>
        <p:spPr>
          <a:xfrm>
            <a:off x="18468108" y="6121400"/>
            <a:ext cx="5131441" cy="1549400"/>
          </a:xfrm>
          <a:prstGeom prst="rect">
            <a:avLst/>
          </a:prstGeom>
          <a:noFill/>
          <a:ln>
            <a:noFill/>
          </a:ln>
        </p:spPr>
      </p:pic>
      <p:sp>
        <p:nvSpPr>
          <p:cNvPr id="770" name="Google Shape;770;p22"/>
          <p:cNvSpPr/>
          <p:nvPr/>
        </p:nvSpPr>
        <p:spPr>
          <a:xfrm>
            <a:off x="19026978" y="5949950"/>
            <a:ext cx="4572572" cy="1892300"/>
          </a:xfrm>
          <a:prstGeom prst="roundRect">
            <a:avLst>
              <a:gd fmla="val 289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2"/>
          <p:cNvSpPr/>
          <p:nvPr/>
        </p:nvSpPr>
        <p:spPr>
          <a:xfrm>
            <a:off x="19738267" y="6102350"/>
            <a:ext cx="3810476" cy="9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Dariana</a:t>
            </a:r>
            <a:endParaRPr b="0" i="0" sz="3600" u="none" cap="none" strike="noStrike">
              <a:solidFill>
                <a:schemeClr val="dk1"/>
              </a:solidFill>
              <a:latin typeface="Calibri"/>
              <a:ea typeface="Calibri"/>
              <a:cs typeface="Calibri"/>
              <a:sym typeface="Calibri"/>
            </a:endParaRPr>
          </a:p>
        </p:txBody>
      </p:sp>
      <p:sp>
        <p:nvSpPr>
          <p:cNvPr id="772" name="Google Shape;772;p22"/>
          <p:cNvSpPr/>
          <p:nvPr/>
        </p:nvSpPr>
        <p:spPr>
          <a:xfrm>
            <a:off x="19738267" y="70802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773" name="Google Shape;773;p22"/>
          <p:cNvPicPr preferRelativeResize="0"/>
          <p:nvPr/>
        </p:nvPicPr>
        <p:blipFill rotWithShape="1">
          <a:blip r:embed="rId27">
            <a:alphaModFix/>
          </a:blip>
          <a:srcRect b="0" l="0" r="0" t="0"/>
          <a:stretch/>
        </p:blipFill>
        <p:spPr>
          <a:xfrm>
            <a:off x="18468108" y="6337300"/>
            <a:ext cx="1117740" cy="1117600"/>
          </a:xfrm>
          <a:prstGeom prst="rect">
            <a:avLst/>
          </a:prstGeom>
          <a:noFill/>
          <a:ln>
            <a:noFill/>
          </a:ln>
        </p:spPr>
      </p:pic>
      <p:pic>
        <p:nvPicPr>
          <p:cNvPr descr=" " id="774" name="Google Shape;774;p22"/>
          <p:cNvPicPr preferRelativeResize="0"/>
          <p:nvPr/>
        </p:nvPicPr>
        <p:blipFill rotWithShape="1">
          <a:blip r:embed="rId17">
            <a:alphaModFix/>
          </a:blip>
          <a:srcRect b="0" l="0" r="0" t="0"/>
          <a:stretch/>
        </p:blipFill>
        <p:spPr>
          <a:xfrm>
            <a:off x="12574572" y="6121400"/>
            <a:ext cx="5131441" cy="1549400"/>
          </a:xfrm>
          <a:prstGeom prst="rect">
            <a:avLst/>
          </a:prstGeom>
          <a:noFill/>
          <a:ln>
            <a:noFill/>
          </a:ln>
        </p:spPr>
      </p:pic>
      <p:sp>
        <p:nvSpPr>
          <p:cNvPr id="775" name="Google Shape;775;p22"/>
          <p:cNvSpPr/>
          <p:nvPr/>
        </p:nvSpPr>
        <p:spPr>
          <a:xfrm>
            <a:off x="13133441" y="5949950"/>
            <a:ext cx="4572572" cy="1892300"/>
          </a:xfrm>
          <a:prstGeom prst="roundRect">
            <a:avLst>
              <a:gd fmla="val 289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2"/>
          <p:cNvSpPr/>
          <p:nvPr/>
        </p:nvSpPr>
        <p:spPr>
          <a:xfrm>
            <a:off x="13844730" y="6102350"/>
            <a:ext cx="3810476" cy="9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Theronis</a:t>
            </a:r>
            <a:endParaRPr b="0" i="0" sz="3600" u="none" cap="none" strike="noStrike">
              <a:solidFill>
                <a:schemeClr val="dk1"/>
              </a:solidFill>
              <a:latin typeface="Calibri"/>
              <a:ea typeface="Calibri"/>
              <a:cs typeface="Calibri"/>
              <a:sym typeface="Calibri"/>
            </a:endParaRPr>
          </a:p>
        </p:txBody>
      </p:sp>
      <p:sp>
        <p:nvSpPr>
          <p:cNvPr id="777" name="Google Shape;777;p22"/>
          <p:cNvSpPr/>
          <p:nvPr/>
        </p:nvSpPr>
        <p:spPr>
          <a:xfrm>
            <a:off x="13844730" y="70802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78" name="Google Shape;778;p22"/>
          <p:cNvPicPr preferRelativeResize="0"/>
          <p:nvPr/>
        </p:nvPicPr>
        <p:blipFill rotWithShape="1">
          <a:blip r:embed="rId28">
            <a:alphaModFix/>
          </a:blip>
          <a:srcRect b="0" l="0" r="0" t="0"/>
          <a:stretch/>
        </p:blipFill>
        <p:spPr>
          <a:xfrm>
            <a:off x="12574572" y="6337300"/>
            <a:ext cx="1117740" cy="1117600"/>
          </a:xfrm>
          <a:prstGeom prst="rect">
            <a:avLst/>
          </a:prstGeom>
          <a:noFill/>
          <a:ln>
            <a:noFill/>
          </a:ln>
        </p:spPr>
      </p:pic>
      <p:pic>
        <p:nvPicPr>
          <p:cNvPr descr=" " id="779" name="Google Shape;779;p22"/>
          <p:cNvPicPr preferRelativeResize="0"/>
          <p:nvPr/>
        </p:nvPicPr>
        <p:blipFill rotWithShape="1">
          <a:blip r:embed="rId29">
            <a:alphaModFix/>
          </a:blip>
          <a:srcRect b="0" l="0" r="0" t="0"/>
          <a:stretch/>
        </p:blipFill>
        <p:spPr>
          <a:xfrm>
            <a:off x="3353219" y="5702300"/>
            <a:ext cx="17680610" cy="12700"/>
          </a:xfrm>
          <a:prstGeom prst="rect">
            <a:avLst/>
          </a:prstGeom>
          <a:noFill/>
          <a:ln>
            <a:noFill/>
          </a:ln>
        </p:spPr>
      </p:pic>
      <p:pic>
        <p:nvPicPr>
          <p:cNvPr descr=" " id="780" name="Google Shape;780;p22"/>
          <p:cNvPicPr preferRelativeResize="0"/>
          <p:nvPr/>
        </p:nvPicPr>
        <p:blipFill rotWithShape="1">
          <a:blip r:embed="rId30">
            <a:alphaModFix/>
          </a:blip>
          <a:srcRect b="0" l="0" r="0" t="0"/>
          <a:stretch/>
        </p:blipFill>
        <p:spPr>
          <a:xfrm>
            <a:off x="13006426" y="5308600"/>
            <a:ext cx="12702" cy="406400"/>
          </a:xfrm>
          <a:prstGeom prst="rect">
            <a:avLst/>
          </a:prstGeom>
          <a:noFill/>
          <a:ln>
            <a:noFill/>
          </a:ln>
        </p:spPr>
      </p:pic>
      <p:pic>
        <p:nvPicPr>
          <p:cNvPr descr=" " id="781" name="Google Shape;781;p22"/>
          <p:cNvPicPr preferRelativeResize="0"/>
          <p:nvPr/>
        </p:nvPicPr>
        <p:blipFill rotWithShape="1">
          <a:blip r:embed="rId31">
            <a:alphaModFix/>
          </a:blip>
          <a:srcRect b="0" l="0" r="0" t="0"/>
          <a:stretch/>
        </p:blipFill>
        <p:spPr>
          <a:xfrm>
            <a:off x="3353219" y="5715000"/>
            <a:ext cx="12702" cy="419100"/>
          </a:xfrm>
          <a:prstGeom prst="rect">
            <a:avLst/>
          </a:prstGeom>
          <a:noFill/>
          <a:ln>
            <a:noFill/>
          </a:ln>
        </p:spPr>
      </p:pic>
      <p:pic>
        <p:nvPicPr>
          <p:cNvPr descr=" " id="782" name="Google Shape;782;p22"/>
          <p:cNvPicPr preferRelativeResize="0"/>
          <p:nvPr/>
        </p:nvPicPr>
        <p:blipFill rotWithShape="1">
          <a:blip r:embed="rId31">
            <a:alphaModFix/>
          </a:blip>
          <a:srcRect b="0" l="0" r="0" t="0"/>
          <a:stretch/>
        </p:blipFill>
        <p:spPr>
          <a:xfrm>
            <a:off x="9513489" y="5715000"/>
            <a:ext cx="12702" cy="419100"/>
          </a:xfrm>
          <a:prstGeom prst="rect">
            <a:avLst/>
          </a:prstGeom>
          <a:noFill/>
          <a:ln>
            <a:noFill/>
          </a:ln>
        </p:spPr>
      </p:pic>
      <p:pic>
        <p:nvPicPr>
          <p:cNvPr descr=" " id="783" name="Google Shape;783;p22"/>
          <p:cNvPicPr preferRelativeResize="0"/>
          <p:nvPr/>
        </p:nvPicPr>
        <p:blipFill rotWithShape="1">
          <a:blip r:embed="rId31">
            <a:alphaModFix/>
          </a:blip>
          <a:srcRect b="0" l="0" r="0" t="0"/>
          <a:stretch/>
        </p:blipFill>
        <p:spPr>
          <a:xfrm>
            <a:off x="15407026" y="5715000"/>
            <a:ext cx="12702" cy="419100"/>
          </a:xfrm>
          <a:prstGeom prst="rect">
            <a:avLst/>
          </a:prstGeom>
          <a:noFill/>
          <a:ln>
            <a:noFill/>
          </a:ln>
        </p:spPr>
      </p:pic>
      <p:pic>
        <p:nvPicPr>
          <p:cNvPr descr=" " id="784" name="Google Shape;784;p22"/>
          <p:cNvPicPr preferRelativeResize="0"/>
          <p:nvPr/>
        </p:nvPicPr>
        <p:blipFill rotWithShape="1">
          <a:blip r:embed="rId31">
            <a:alphaModFix/>
          </a:blip>
          <a:srcRect b="0" l="0" r="0" t="0"/>
          <a:stretch/>
        </p:blipFill>
        <p:spPr>
          <a:xfrm>
            <a:off x="21021127" y="5715000"/>
            <a:ext cx="12702" cy="419100"/>
          </a:xfrm>
          <a:prstGeom prst="rect">
            <a:avLst/>
          </a:prstGeom>
          <a:noFill/>
          <a:ln>
            <a:noFill/>
          </a:ln>
        </p:spPr>
      </p:pic>
      <p:pic>
        <p:nvPicPr>
          <p:cNvPr descr=" " id="785" name="Google Shape;785;p22"/>
          <p:cNvPicPr preferRelativeResize="0"/>
          <p:nvPr/>
        </p:nvPicPr>
        <p:blipFill rotWithShape="1">
          <a:blip r:embed="rId32">
            <a:alphaModFix/>
          </a:blip>
          <a:srcRect b="0" l="0" r="0" t="0"/>
          <a:stretch/>
        </p:blipFill>
        <p:spPr>
          <a:xfrm>
            <a:off x="3353219" y="7670800"/>
            <a:ext cx="12702" cy="812800"/>
          </a:xfrm>
          <a:prstGeom prst="rect">
            <a:avLst/>
          </a:prstGeom>
          <a:noFill/>
          <a:ln>
            <a:noFill/>
          </a:ln>
        </p:spPr>
      </p:pic>
      <p:pic>
        <p:nvPicPr>
          <p:cNvPr descr=" " id="786" name="Google Shape;786;p22"/>
          <p:cNvPicPr preferRelativeResize="0"/>
          <p:nvPr/>
        </p:nvPicPr>
        <p:blipFill rotWithShape="1">
          <a:blip r:embed="rId32">
            <a:alphaModFix/>
          </a:blip>
          <a:srcRect b="0" l="0" r="0" t="0"/>
          <a:stretch/>
        </p:blipFill>
        <p:spPr>
          <a:xfrm>
            <a:off x="9513489" y="7670800"/>
            <a:ext cx="12702" cy="812800"/>
          </a:xfrm>
          <a:prstGeom prst="rect">
            <a:avLst/>
          </a:prstGeom>
          <a:noFill/>
          <a:ln>
            <a:noFill/>
          </a:ln>
        </p:spPr>
      </p:pic>
      <p:pic>
        <p:nvPicPr>
          <p:cNvPr descr=" " id="787" name="Google Shape;787;p22"/>
          <p:cNvPicPr preferRelativeResize="0"/>
          <p:nvPr/>
        </p:nvPicPr>
        <p:blipFill rotWithShape="1">
          <a:blip r:embed="rId32">
            <a:alphaModFix/>
          </a:blip>
          <a:srcRect b="0" l="0" r="0" t="0"/>
          <a:stretch/>
        </p:blipFill>
        <p:spPr>
          <a:xfrm>
            <a:off x="15407026" y="7670800"/>
            <a:ext cx="12702" cy="812800"/>
          </a:xfrm>
          <a:prstGeom prst="rect">
            <a:avLst/>
          </a:prstGeom>
          <a:noFill/>
          <a:ln>
            <a:noFill/>
          </a:ln>
        </p:spPr>
      </p:pic>
      <p:pic>
        <p:nvPicPr>
          <p:cNvPr descr=" " id="788" name="Google Shape;788;p22"/>
          <p:cNvPicPr preferRelativeResize="0"/>
          <p:nvPr/>
        </p:nvPicPr>
        <p:blipFill rotWithShape="1">
          <a:blip r:embed="rId32">
            <a:alphaModFix/>
          </a:blip>
          <a:srcRect b="0" l="0" r="0" t="0"/>
          <a:stretch/>
        </p:blipFill>
        <p:spPr>
          <a:xfrm>
            <a:off x="21021127" y="7670800"/>
            <a:ext cx="12702" cy="812800"/>
          </a:xfrm>
          <a:prstGeom prst="rect">
            <a:avLst/>
          </a:prstGeom>
          <a:noFill/>
          <a:ln>
            <a:noFill/>
          </a:ln>
        </p:spPr>
      </p:pic>
      <p:pic>
        <p:nvPicPr>
          <p:cNvPr descr=" " id="789" name="Google Shape;789;p22"/>
          <p:cNvPicPr preferRelativeResize="0"/>
          <p:nvPr/>
        </p:nvPicPr>
        <p:blipFill rotWithShape="1">
          <a:blip r:embed="rId32">
            <a:alphaModFix/>
          </a:blip>
          <a:srcRect b="0" l="0" r="0" t="0"/>
          <a:stretch/>
        </p:blipFill>
        <p:spPr>
          <a:xfrm>
            <a:off x="9513489" y="10033000"/>
            <a:ext cx="12702" cy="812800"/>
          </a:xfrm>
          <a:prstGeom prst="rect">
            <a:avLst/>
          </a:prstGeom>
          <a:noFill/>
          <a:ln>
            <a:noFill/>
          </a:ln>
        </p:spPr>
      </p:pic>
      <p:pic>
        <p:nvPicPr>
          <p:cNvPr descr=" " id="790" name="Google Shape;790;p22"/>
          <p:cNvPicPr preferRelativeResize="0"/>
          <p:nvPr/>
        </p:nvPicPr>
        <p:blipFill rotWithShape="1">
          <a:blip r:embed="rId32">
            <a:alphaModFix/>
          </a:blip>
          <a:srcRect b="0" l="0" r="0" t="0"/>
          <a:stretch/>
        </p:blipFill>
        <p:spPr>
          <a:xfrm>
            <a:off x="15407026" y="10033000"/>
            <a:ext cx="12702" cy="812800"/>
          </a:xfrm>
          <a:prstGeom prst="rect">
            <a:avLst/>
          </a:prstGeom>
          <a:noFill/>
          <a:ln>
            <a:noFill/>
          </a:ln>
        </p:spPr>
      </p:pic>
      <p:sp>
        <p:nvSpPr>
          <p:cNvPr id="791" name="Google Shape;791;p22"/>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33">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92" name="Google Shape;792;p22"/>
          <p:cNvSpPr/>
          <p:nvPr/>
        </p:nvSpPr>
        <p:spPr>
          <a:xfrm>
            <a:off x="5190715" y="419100"/>
            <a:ext cx="14005617" cy="2053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Rammetto One"/>
              <a:buNone/>
            </a:pPr>
            <a:r>
              <a:rPr b="0" i="0" lang="en-US" sz="8000" u="none" cap="none" strike="noStrike">
                <a:solidFill>
                  <a:srgbClr val="FFFFFF"/>
                </a:solidFill>
                <a:latin typeface="Rammetto One"/>
                <a:ea typeface="Rammetto One"/>
                <a:cs typeface="Rammetto One"/>
                <a:sym typeface="Rammetto On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797" name="Shape 797"/>
        <p:cNvGrpSpPr/>
        <p:nvPr/>
      </p:nvGrpSpPr>
      <p:grpSpPr>
        <a:xfrm>
          <a:off x="0" y="0"/>
          <a:ext cx="0" cy="0"/>
          <a:chOff x="0" y="0"/>
          <a:chExt cx="0" cy="0"/>
        </a:xfrm>
      </p:grpSpPr>
      <p:pic>
        <p:nvPicPr>
          <p:cNvPr descr=" " id="798" name="Google Shape;798;p23"/>
          <p:cNvPicPr preferRelativeResize="0"/>
          <p:nvPr/>
        </p:nvPicPr>
        <p:blipFill rotWithShape="1">
          <a:blip r:embed="rId3">
            <a:alphaModFix/>
          </a:blip>
          <a:srcRect b="0" l="0" r="0" t="0"/>
          <a:stretch/>
        </p:blipFill>
        <p:spPr>
          <a:xfrm>
            <a:off x="19463812" y="0"/>
            <a:ext cx="5939366" cy="2980035"/>
          </a:xfrm>
          <a:prstGeom prst="rect">
            <a:avLst/>
          </a:prstGeom>
          <a:noFill/>
          <a:ln>
            <a:noFill/>
          </a:ln>
        </p:spPr>
      </p:pic>
      <p:pic>
        <p:nvPicPr>
          <p:cNvPr descr=" " id="799" name="Google Shape;799;p23"/>
          <p:cNvPicPr preferRelativeResize="0"/>
          <p:nvPr/>
        </p:nvPicPr>
        <p:blipFill rotWithShape="1">
          <a:blip r:embed="rId4">
            <a:alphaModFix/>
          </a:blip>
          <a:srcRect b="0" l="0" r="0" t="0"/>
          <a:stretch/>
        </p:blipFill>
        <p:spPr>
          <a:xfrm>
            <a:off x="-450534" y="9385300"/>
            <a:ext cx="4172099" cy="4928642"/>
          </a:xfrm>
          <a:prstGeom prst="rect">
            <a:avLst/>
          </a:prstGeom>
          <a:noFill/>
          <a:ln>
            <a:noFill/>
          </a:ln>
        </p:spPr>
      </p:pic>
      <p:pic>
        <p:nvPicPr>
          <p:cNvPr descr=" " id="800" name="Google Shape;800;p23"/>
          <p:cNvPicPr preferRelativeResize="0"/>
          <p:nvPr/>
        </p:nvPicPr>
        <p:blipFill rotWithShape="1">
          <a:blip r:embed="rId5">
            <a:alphaModFix/>
          </a:blip>
          <a:srcRect b="0" l="0" r="0" t="0"/>
          <a:stretch/>
        </p:blipFill>
        <p:spPr>
          <a:xfrm>
            <a:off x="16610135" y="9665568"/>
            <a:ext cx="8964595" cy="5230862"/>
          </a:xfrm>
          <a:prstGeom prst="rect">
            <a:avLst/>
          </a:prstGeom>
          <a:noFill/>
          <a:ln>
            <a:noFill/>
          </a:ln>
        </p:spPr>
      </p:pic>
      <p:pic>
        <p:nvPicPr>
          <p:cNvPr descr=" " id="801" name="Google Shape;801;p23"/>
          <p:cNvPicPr preferRelativeResize="0"/>
          <p:nvPr/>
        </p:nvPicPr>
        <p:blipFill rotWithShape="1">
          <a:blip r:embed="rId6">
            <a:alphaModFix/>
          </a:blip>
          <a:srcRect b="0" l="0" r="0" t="0"/>
          <a:stretch/>
        </p:blipFill>
        <p:spPr>
          <a:xfrm>
            <a:off x="15587043" y="10584507"/>
            <a:ext cx="10819563" cy="4949751"/>
          </a:xfrm>
          <a:prstGeom prst="rect">
            <a:avLst/>
          </a:prstGeom>
          <a:noFill/>
          <a:ln>
            <a:noFill/>
          </a:ln>
        </p:spPr>
      </p:pic>
      <p:pic>
        <p:nvPicPr>
          <p:cNvPr descr=" " id="802" name="Google Shape;802;p23"/>
          <p:cNvPicPr preferRelativeResize="0"/>
          <p:nvPr/>
        </p:nvPicPr>
        <p:blipFill rotWithShape="1">
          <a:blip r:embed="rId7">
            <a:alphaModFix/>
          </a:blip>
          <a:srcRect b="0" l="0" r="0" t="0"/>
          <a:stretch/>
        </p:blipFill>
        <p:spPr>
          <a:xfrm>
            <a:off x="21418976" y="11997159"/>
            <a:ext cx="2563432" cy="2088431"/>
          </a:xfrm>
          <a:prstGeom prst="rect">
            <a:avLst/>
          </a:prstGeom>
          <a:noFill/>
          <a:ln>
            <a:noFill/>
          </a:ln>
        </p:spPr>
      </p:pic>
      <p:pic>
        <p:nvPicPr>
          <p:cNvPr descr=" " id="803" name="Google Shape;803;p23"/>
          <p:cNvPicPr preferRelativeResize="0"/>
          <p:nvPr/>
        </p:nvPicPr>
        <p:blipFill rotWithShape="1">
          <a:blip r:embed="rId8">
            <a:alphaModFix/>
          </a:blip>
          <a:srcRect b="0" l="0" r="0" t="0"/>
          <a:stretch/>
        </p:blipFill>
        <p:spPr>
          <a:xfrm>
            <a:off x="19026166" y="8178800"/>
            <a:ext cx="691232" cy="756890"/>
          </a:xfrm>
          <a:prstGeom prst="rect">
            <a:avLst/>
          </a:prstGeom>
          <a:noFill/>
          <a:ln>
            <a:noFill/>
          </a:ln>
        </p:spPr>
      </p:pic>
      <p:pic>
        <p:nvPicPr>
          <p:cNvPr descr=" " id="804" name="Google Shape;804;p23"/>
          <p:cNvPicPr preferRelativeResize="0"/>
          <p:nvPr/>
        </p:nvPicPr>
        <p:blipFill rotWithShape="1">
          <a:blip r:embed="rId9">
            <a:alphaModFix/>
          </a:blip>
          <a:srcRect b="0" l="0" r="0" t="0"/>
          <a:stretch/>
        </p:blipFill>
        <p:spPr>
          <a:xfrm>
            <a:off x="-1935987" y="-1092200"/>
            <a:ext cx="8976444" cy="5864225"/>
          </a:xfrm>
          <a:prstGeom prst="rect">
            <a:avLst/>
          </a:prstGeom>
          <a:noFill/>
          <a:ln>
            <a:noFill/>
          </a:ln>
        </p:spPr>
      </p:pic>
      <p:pic>
        <p:nvPicPr>
          <p:cNvPr descr=" " id="805" name="Google Shape;805;p23"/>
          <p:cNvPicPr preferRelativeResize="0"/>
          <p:nvPr/>
        </p:nvPicPr>
        <p:blipFill rotWithShape="1">
          <a:blip r:embed="rId10">
            <a:alphaModFix/>
          </a:blip>
          <a:srcRect b="0" l="0" r="0" t="0"/>
          <a:stretch/>
        </p:blipFill>
        <p:spPr>
          <a:xfrm>
            <a:off x="-653040" y="-739204"/>
            <a:ext cx="10052203" cy="5234211"/>
          </a:xfrm>
          <a:prstGeom prst="rect">
            <a:avLst/>
          </a:prstGeom>
          <a:noFill/>
          <a:ln>
            <a:noFill/>
          </a:ln>
        </p:spPr>
      </p:pic>
      <p:pic>
        <p:nvPicPr>
          <p:cNvPr descr=" " id="806" name="Google Shape;806;p23"/>
          <p:cNvPicPr preferRelativeResize="0"/>
          <p:nvPr/>
        </p:nvPicPr>
        <p:blipFill rotWithShape="1">
          <a:blip r:embed="rId11">
            <a:alphaModFix/>
          </a:blip>
          <a:srcRect b="0" l="0" r="0" t="0"/>
          <a:stretch/>
        </p:blipFill>
        <p:spPr>
          <a:xfrm>
            <a:off x="-172814" y="527918"/>
            <a:ext cx="2347539" cy="2153096"/>
          </a:xfrm>
          <a:prstGeom prst="rect">
            <a:avLst/>
          </a:prstGeom>
          <a:noFill/>
          <a:ln>
            <a:noFill/>
          </a:ln>
        </p:spPr>
      </p:pic>
      <p:pic>
        <p:nvPicPr>
          <p:cNvPr descr=" " id="807" name="Google Shape;807;p23"/>
          <p:cNvPicPr preferRelativeResize="0"/>
          <p:nvPr/>
        </p:nvPicPr>
        <p:blipFill rotWithShape="1">
          <a:blip r:embed="rId12">
            <a:alphaModFix/>
          </a:blip>
          <a:srcRect b="0" l="0" r="0" t="0"/>
          <a:stretch/>
        </p:blipFill>
        <p:spPr>
          <a:xfrm>
            <a:off x="14563133" y="-698500"/>
            <a:ext cx="2774534" cy="2578100"/>
          </a:xfrm>
          <a:prstGeom prst="rect">
            <a:avLst/>
          </a:prstGeom>
          <a:noFill/>
          <a:ln>
            <a:noFill/>
          </a:ln>
        </p:spPr>
      </p:pic>
      <p:pic>
        <p:nvPicPr>
          <p:cNvPr descr=" " id="808" name="Google Shape;808;p23"/>
          <p:cNvPicPr preferRelativeResize="0"/>
          <p:nvPr/>
        </p:nvPicPr>
        <p:blipFill rotWithShape="1">
          <a:blip r:embed="rId13">
            <a:alphaModFix/>
          </a:blip>
          <a:srcRect b="0" l="0" r="0" t="0"/>
          <a:stretch/>
        </p:blipFill>
        <p:spPr>
          <a:xfrm>
            <a:off x="5773637" y="12039600"/>
            <a:ext cx="2774531" cy="2578100"/>
          </a:xfrm>
          <a:prstGeom prst="rect">
            <a:avLst/>
          </a:prstGeom>
          <a:noFill/>
          <a:ln>
            <a:noFill/>
          </a:ln>
        </p:spPr>
      </p:pic>
      <p:pic>
        <p:nvPicPr>
          <p:cNvPr descr=" " id="809" name="Google Shape;809;p23"/>
          <p:cNvPicPr preferRelativeResize="0"/>
          <p:nvPr/>
        </p:nvPicPr>
        <p:blipFill rotWithShape="1">
          <a:blip r:embed="rId14">
            <a:alphaModFix/>
          </a:blip>
          <a:srcRect b="0" l="0" r="0" t="0"/>
          <a:stretch/>
        </p:blipFill>
        <p:spPr>
          <a:xfrm>
            <a:off x="2830209" y="8683451"/>
            <a:ext cx="667373" cy="701849"/>
          </a:xfrm>
          <a:prstGeom prst="rect">
            <a:avLst/>
          </a:prstGeom>
          <a:noFill/>
          <a:ln>
            <a:noFill/>
          </a:ln>
        </p:spPr>
      </p:pic>
      <p:pic>
        <p:nvPicPr>
          <p:cNvPr descr=" " id="810" name="Google Shape;810;p23"/>
          <p:cNvPicPr preferRelativeResize="0"/>
          <p:nvPr/>
        </p:nvPicPr>
        <p:blipFill rotWithShape="1">
          <a:blip r:embed="rId15">
            <a:alphaModFix/>
          </a:blip>
          <a:srcRect b="0" l="0" r="0" t="0"/>
          <a:stretch/>
        </p:blipFill>
        <p:spPr>
          <a:xfrm>
            <a:off x="8207446" y="1993900"/>
            <a:ext cx="531246" cy="569937"/>
          </a:xfrm>
          <a:prstGeom prst="rect">
            <a:avLst/>
          </a:prstGeom>
          <a:noFill/>
          <a:ln>
            <a:noFill/>
          </a:ln>
        </p:spPr>
      </p:pic>
      <p:sp>
        <p:nvSpPr>
          <p:cNvPr id="811" name="Google Shape;811;p23"/>
          <p:cNvSpPr/>
          <p:nvPr/>
        </p:nvSpPr>
        <p:spPr>
          <a:xfrm>
            <a:off x="23370921" y="8483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2" name="Google Shape;812;p23"/>
          <p:cNvPicPr preferRelativeResize="0"/>
          <p:nvPr/>
        </p:nvPicPr>
        <p:blipFill rotWithShape="1">
          <a:blip r:embed="rId16">
            <a:alphaModFix/>
          </a:blip>
          <a:srcRect b="0" l="0" r="0" t="0"/>
          <a:stretch/>
        </p:blipFill>
        <p:spPr>
          <a:xfrm>
            <a:off x="23523340" y="8788400"/>
            <a:ext cx="711289" cy="2590800"/>
          </a:xfrm>
          <a:prstGeom prst="rect">
            <a:avLst/>
          </a:prstGeom>
          <a:noFill/>
          <a:ln>
            <a:noFill/>
          </a:ln>
        </p:spPr>
      </p:pic>
      <p:sp>
        <p:nvSpPr>
          <p:cNvPr id="813" name="Google Shape;813;p23"/>
          <p:cNvSpPr/>
          <p:nvPr/>
        </p:nvSpPr>
        <p:spPr>
          <a:xfrm>
            <a:off x="11329816" y="6819900"/>
            <a:ext cx="10563487" cy="430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814" name="Google Shape;814;p23"/>
          <p:cNvSpPr/>
          <p:nvPr/>
        </p:nvSpPr>
        <p:spPr>
          <a:xfrm>
            <a:off x="11329816" y="1485900"/>
            <a:ext cx="8493128" cy="5482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mmetto One"/>
              <a:buNone/>
            </a:pPr>
            <a:r>
              <a:rPr b="0" i="0" lang="en-US" sz="8000" u="none" cap="none" strike="noStrike">
                <a:solidFill>
                  <a:srgbClr val="FFFFFF"/>
                </a:solidFill>
                <a:latin typeface="Rammetto One"/>
                <a:ea typeface="Rammetto One"/>
                <a:cs typeface="Rammetto One"/>
                <a:sym typeface="Rammetto One"/>
              </a:rPr>
              <a:t>Thank you for choosing EaTemp</a:t>
            </a:r>
            <a:endParaRPr b="0" i="0" sz="8000" u="none" cap="none" strike="noStrike">
              <a:solidFill>
                <a:schemeClr val="dk1"/>
              </a:solidFill>
              <a:latin typeface="Calibri"/>
              <a:ea typeface="Calibri"/>
              <a:cs typeface="Calibri"/>
              <a:sym typeface="Calibri"/>
            </a:endParaRPr>
          </a:p>
        </p:txBody>
      </p:sp>
      <p:sp>
        <p:nvSpPr>
          <p:cNvPr id="815" name="Google Shape;815;p23"/>
          <p:cNvSpPr/>
          <p:nvPr/>
        </p:nvSpPr>
        <p:spPr>
          <a:xfrm rot="-5400000">
            <a:off x="22204468" y="6294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816" name="Google Shape;816;p23"/>
          <p:cNvPicPr preferRelativeResize="0"/>
          <p:nvPr/>
        </p:nvPicPr>
        <p:blipFill rotWithShape="1">
          <a:blip r:embed="rId18">
            <a:alphaModFix/>
          </a:blip>
          <a:srcRect b="0" l="0" r="0" t="0"/>
          <a:stretch/>
        </p:blipFill>
        <p:spPr>
          <a:xfrm>
            <a:off x="2728294" y="1474925"/>
            <a:ext cx="7681417" cy="101097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61" name="Shape 61"/>
        <p:cNvGrpSpPr/>
        <p:nvPr/>
      </p:nvGrpSpPr>
      <p:grpSpPr>
        <a:xfrm>
          <a:off x="0" y="0"/>
          <a:ext cx="0" cy="0"/>
          <a:chOff x="0" y="0"/>
          <a:chExt cx="0" cy="0"/>
        </a:xfrm>
      </p:grpSpPr>
      <p:pic>
        <p:nvPicPr>
          <p:cNvPr descr=" " id="62" name="Google Shape;62;p3"/>
          <p:cNvPicPr preferRelativeResize="0"/>
          <p:nvPr/>
        </p:nvPicPr>
        <p:blipFill rotWithShape="1">
          <a:blip r:embed="rId3">
            <a:alphaModFix/>
          </a:blip>
          <a:srcRect b="0" l="0" r="0" t="0"/>
          <a:stretch/>
        </p:blipFill>
        <p:spPr>
          <a:xfrm>
            <a:off x="-1025591" y="-1082084"/>
            <a:ext cx="6730204" cy="6398324"/>
          </a:xfrm>
          <a:prstGeom prst="rect">
            <a:avLst/>
          </a:prstGeom>
          <a:noFill/>
          <a:ln>
            <a:noFill/>
          </a:ln>
        </p:spPr>
      </p:pic>
      <p:pic>
        <p:nvPicPr>
          <p:cNvPr descr=" " id="63" name="Google Shape;63;p3"/>
          <p:cNvPicPr preferRelativeResize="0"/>
          <p:nvPr/>
        </p:nvPicPr>
        <p:blipFill rotWithShape="1">
          <a:blip r:embed="rId4">
            <a:alphaModFix/>
          </a:blip>
          <a:srcRect b="0" l="0" r="0" t="0"/>
          <a:stretch/>
        </p:blipFill>
        <p:spPr>
          <a:xfrm>
            <a:off x="-10461" y="-1292078"/>
            <a:ext cx="4509967" cy="7601885"/>
          </a:xfrm>
          <a:prstGeom prst="rect">
            <a:avLst/>
          </a:prstGeom>
          <a:noFill/>
          <a:ln>
            <a:noFill/>
          </a:ln>
        </p:spPr>
      </p:pic>
      <p:pic>
        <p:nvPicPr>
          <p:cNvPr descr=" " id="64" name="Google Shape;64;p3"/>
          <p:cNvPicPr preferRelativeResize="0"/>
          <p:nvPr/>
        </p:nvPicPr>
        <p:blipFill rotWithShape="1">
          <a:blip r:embed="rId5">
            <a:alphaModFix/>
          </a:blip>
          <a:srcRect b="0" l="0" r="0" t="0"/>
          <a:stretch/>
        </p:blipFill>
        <p:spPr>
          <a:xfrm>
            <a:off x="1269560" y="1494"/>
            <a:ext cx="1991997" cy="2136843"/>
          </a:xfrm>
          <a:prstGeom prst="rect">
            <a:avLst/>
          </a:prstGeom>
          <a:noFill/>
          <a:ln>
            <a:noFill/>
          </a:ln>
        </p:spPr>
      </p:pic>
      <p:pic>
        <p:nvPicPr>
          <p:cNvPr descr=" " id="65" name="Google Shape;65;p3"/>
          <p:cNvPicPr preferRelativeResize="0"/>
          <p:nvPr/>
        </p:nvPicPr>
        <p:blipFill rotWithShape="1">
          <a:blip r:embed="rId6">
            <a:alphaModFix/>
          </a:blip>
          <a:srcRect b="0" l="0" r="0" t="0"/>
          <a:stretch/>
        </p:blipFill>
        <p:spPr>
          <a:xfrm>
            <a:off x="6936580" y="303637"/>
            <a:ext cx="894876" cy="817869"/>
          </a:xfrm>
          <a:prstGeom prst="rect">
            <a:avLst/>
          </a:prstGeom>
          <a:noFill/>
          <a:ln>
            <a:noFill/>
          </a:ln>
        </p:spPr>
      </p:pic>
      <p:pic>
        <p:nvPicPr>
          <p:cNvPr descr=" " id="66" name="Google Shape;66;p3"/>
          <p:cNvPicPr preferRelativeResize="0"/>
          <p:nvPr/>
        </p:nvPicPr>
        <p:blipFill rotWithShape="1">
          <a:blip r:embed="rId7">
            <a:alphaModFix/>
          </a:blip>
          <a:srcRect b="0" l="0" r="0" t="0"/>
          <a:stretch/>
        </p:blipFill>
        <p:spPr>
          <a:xfrm>
            <a:off x="18480810" y="9931400"/>
            <a:ext cx="8129016" cy="4864100"/>
          </a:xfrm>
          <a:prstGeom prst="rect">
            <a:avLst/>
          </a:prstGeom>
          <a:noFill/>
          <a:ln>
            <a:noFill/>
          </a:ln>
        </p:spPr>
      </p:pic>
      <p:pic>
        <p:nvPicPr>
          <p:cNvPr descr=" " id="67" name="Google Shape;67;p3"/>
          <p:cNvPicPr preferRelativeResize="0"/>
          <p:nvPr/>
        </p:nvPicPr>
        <p:blipFill rotWithShape="1">
          <a:blip r:embed="rId8">
            <a:alphaModFix/>
          </a:blip>
          <a:srcRect b="0" l="0" r="0" t="0"/>
          <a:stretch/>
        </p:blipFill>
        <p:spPr>
          <a:xfrm>
            <a:off x="20182829" y="10312443"/>
            <a:ext cx="7570171" cy="4800612"/>
          </a:xfrm>
          <a:prstGeom prst="rect">
            <a:avLst/>
          </a:prstGeom>
          <a:noFill/>
          <a:ln>
            <a:noFill/>
          </a:ln>
        </p:spPr>
      </p:pic>
      <p:pic>
        <p:nvPicPr>
          <p:cNvPr descr=" " id="68" name="Google Shape;68;p3"/>
          <p:cNvPicPr preferRelativeResize="0"/>
          <p:nvPr/>
        </p:nvPicPr>
        <p:blipFill rotWithShape="1">
          <a:blip r:embed="rId9">
            <a:alphaModFix/>
          </a:blip>
          <a:srcRect b="0" l="0" r="0" t="0"/>
          <a:stretch/>
        </p:blipFill>
        <p:spPr>
          <a:xfrm>
            <a:off x="20792502" y="11061123"/>
            <a:ext cx="2617299" cy="2248477"/>
          </a:xfrm>
          <a:prstGeom prst="rect">
            <a:avLst/>
          </a:prstGeom>
          <a:noFill/>
          <a:ln>
            <a:noFill/>
          </a:ln>
        </p:spPr>
      </p:pic>
      <p:pic>
        <p:nvPicPr>
          <p:cNvPr descr=" " id="69" name="Google Shape;69;p3"/>
          <p:cNvPicPr preferRelativeResize="0"/>
          <p:nvPr/>
        </p:nvPicPr>
        <p:blipFill rotWithShape="1">
          <a:blip r:embed="rId10">
            <a:alphaModFix/>
          </a:blip>
          <a:srcRect b="0" l="0" r="0" t="0"/>
          <a:stretch/>
        </p:blipFill>
        <p:spPr>
          <a:xfrm>
            <a:off x="-25406" y="9935282"/>
            <a:ext cx="3294769" cy="4288718"/>
          </a:xfrm>
          <a:prstGeom prst="rect">
            <a:avLst/>
          </a:prstGeom>
          <a:noFill/>
          <a:ln>
            <a:noFill/>
          </a:ln>
        </p:spPr>
      </p:pic>
      <p:pic>
        <p:nvPicPr>
          <p:cNvPr descr=" " id="70" name="Google Shape;70;p3"/>
          <p:cNvPicPr preferRelativeResize="0"/>
          <p:nvPr/>
        </p:nvPicPr>
        <p:blipFill rotWithShape="1">
          <a:blip r:embed="rId11">
            <a:alphaModFix/>
          </a:blip>
          <a:srcRect b="0" l="0" r="0" t="0"/>
          <a:stretch/>
        </p:blipFill>
        <p:spPr>
          <a:xfrm>
            <a:off x="21186248" y="12674600"/>
            <a:ext cx="3200800" cy="1016000"/>
          </a:xfrm>
          <a:prstGeom prst="rect">
            <a:avLst/>
          </a:prstGeom>
          <a:noFill/>
          <a:ln>
            <a:noFill/>
          </a:ln>
        </p:spPr>
      </p:pic>
      <p:sp>
        <p:nvSpPr>
          <p:cNvPr id="71" name="Google Shape;71;p3"/>
          <p:cNvSpPr/>
          <p:nvPr/>
        </p:nvSpPr>
        <p:spPr>
          <a:xfrm rot="-5400000">
            <a:off x="-1054232" y="4883547"/>
            <a:ext cx="11528808" cy="6028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mmetto One"/>
              <a:buNone/>
            </a:pPr>
            <a:r>
              <a:rPr b="0" i="0" lang="en-US" sz="12800" u="none" cap="none" strike="noStrike">
                <a:solidFill>
                  <a:srgbClr val="FFFFFF"/>
                </a:solidFill>
                <a:latin typeface="Rammetto One"/>
                <a:ea typeface="Rammetto One"/>
                <a:cs typeface="Rammetto One"/>
                <a:sym typeface="Rammetto One"/>
              </a:rPr>
              <a:t>Table of Contents</a:t>
            </a:r>
            <a:endParaRPr b="0" i="0" sz="12800" u="none" cap="none" strike="noStrike">
              <a:solidFill>
                <a:schemeClr val="dk1"/>
              </a:solidFill>
              <a:latin typeface="Calibri"/>
              <a:ea typeface="Calibri"/>
              <a:cs typeface="Calibri"/>
              <a:sym typeface="Calibri"/>
            </a:endParaRPr>
          </a:p>
        </p:txBody>
      </p:sp>
      <p:sp>
        <p:nvSpPr>
          <p:cNvPr id="72" name="Google Shape;72;p3"/>
          <p:cNvSpPr/>
          <p:nvPr/>
        </p:nvSpPr>
        <p:spPr>
          <a:xfrm>
            <a:off x="10199375" y="1638300"/>
            <a:ext cx="7760670" cy="173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p3"/>
          <p:cNvPicPr preferRelativeResize="0"/>
          <p:nvPr/>
        </p:nvPicPr>
        <p:blipFill rotWithShape="1">
          <a:blip r:embed="rId12">
            <a:alphaModFix/>
          </a:blip>
          <a:srcRect b="0" l="0" r="0" t="0"/>
          <a:stretch/>
        </p:blipFill>
        <p:spPr>
          <a:xfrm>
            <a:off x="10199375" y="1695450"/>
            <a:ext cx="1625803" cy="1625600"/>
          </a:xfrm>
          <a:prstGeom prst="rect">
            <a:avLst/>
          </a:prstGeom>
          <a:noFill/>
          <a:ln>
            <a:noFill/>
          </a:ln>
        </p:spPr>
      </p:pic>
      <p:sp>
        <p:nvSpPr>
          <p:cNvPr id="74" name="Google Shape;74;p3"/>
          <p:cNvSpPr/>
          <p:nvPr/>
        </p:nvSpPr>
        <p:spPr>
          <a:xfrm>
            <a:off x="10199375" y="169545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10466108" y="1892300"/>
            <a:ext cx="1092337" cy="1231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ammetto One"/>
              <a:buNone/>
            </a:pPr>
            <a:r>
              <a:rPr b="0" i="0" lang="en-US" sz="4800" u="none" cap="none" strike="noStrike">
                <a:solidFill>
                  <a:srgbClr val="000000"/>
                </a:solidFill>
                <a:latin typeface="Rammetto One"/>
                <a:ea typeface="Rammetto One"/>
                <a:cs typeface="Rammetto One"/>
                <a:sym typeface="Rammetto One"/>
              </a:rPr>
              <a:t>01</a:t>
            </a:r>
            <a:endParaRPr b="0" i="0" sz="4800" u="none" cap="none" strike="noStrike">
              <a:solidFill>
                <a:schemeClr val="dk1"/>
              </a:solidFill>
              <a:latin typeface="Calibri"/>
              <a:ea typeface="Calibri"/>
              <a:cs typeface="Calibri"/>
              <a:sym typeface="Calibri"/>
            </a:endParaRPr>
          </a:p>
        </p:txBody>
      </p:sp>
      <p:sp>
        <p:nvSpPr>
          <p:cNvPr id="76" name="Google Shape;76;p3"/>
          <p:cNvSpPr/>
          <p:nvPr/>
        </p:nvSpPr>
        <p:spPr>
          <a:xfrm>
            <a:off x="12028403" y="1638300"/>
            <a:ext cx="5931641" cy="173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12028403" y="1638300"/>
            <a:ext cx="6134867"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Introduction</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12028403" y="27686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79" name="Google Shape;79;p3"/>
          <p:cNvSpPr/>
          <p:nvPr/>
        </p:nvSpPr>
        <p:spPr>
          <a:xfrm>
            <a:off x="12028403" y="4356100"/>
            <a:ext cx="7760670" cy="173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p3"/>
          <p:cNvPicPr preferRelativeResize="0"/>
          <p:nvPr/>
        </p:nvPicPr>
        <p:blipFill rotWithShape="1">
          <a:blip r:embed="rId12">
            <a:alphaModFix/>
          </a:blip>
          <a:srcRect b="0" l="0" r="0" t="0"/>
          <a:stretch/>
        </p:blipFill>
        <p:spPr>
          <a:xfrm>
            <a:off x="12028403" y="4413250"/>
            <a:ext cx="1625803" cy="1625600"/>
          </a:xfrm>
          <a:prstGeom prst="rect">
            <a:avLst/>
          </a:prstGeom>
          <a:noFill/>
          <a:ln>
            <a:noFill/>
          </a:ln>
        </p:spPr>
      </p:pic>
      <p:sp>
        <p:nvSpPr>
          <p:cNvPr id="81" name="Google Shape;81;p3"/>
          <p:cNvSpPr/>
          <p:nvPr/>
        </p:nvSpPr>
        <p:spPr>
          <a:xfrm>
            <a:off x="12028403" y="441325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12212576" y="4610100"/>
            <a:ext cx="1257457" cy="1231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ammetto One"/>
              <a:buNone/>
            </a:pPr>
            <a:r>
              <a:rPr b="0" i="0" lang="en-US" sz="4800" u="none" cap="none" strike="noStrike">
                <a:solidFill>
                  <a:srgbClr val="000000"/>
                </a:solidFill>
                <a:latin typeface="Rammetto One"/>
                <a:ea typeface="Rammetto One"/>
                <a:cs typeface="Rammetto One"/>
                <a:sym typeface="Rammetto One"/>
              </a:rPr>
              <a:t>02</a:t>
            </a:r>
            <a:endParaRPr b="0" i="0" sz="4800" u="none" cap="none" strike="noStrike">
              <a:solidFill>
                <a:schemeClr val="dk1"/>
              </a:solidFill>
              <a:latin typeface="Calibri"/>
              <a:ea typeface="Calibri"/>
              <a:cs typeface="Calibri"/>
              <a:sym typeface="Calibri"/>
            </a:endParaRPr>
          </a:p>
        </p:txBody>
      </p:sp>
      <p:sp>
        <p:nvSpPr>
          <p:cNvPr id="83" name="Google Shape;83;p3"/>
          <p:cNvSpPr/>
          <p:nvPr/>
        </p:nvSpPr>
        <p:spPr>
          <a:xfrm>
            <a:off x="13857432" y="4356100"/>
            <a:ext cx="5931641" cy="173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13857432" y="4356100"/>
            <a:ext cx="6134867"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Encounters</a:t>
            </a:r>
            <a:endParaRPr b="0" i="0" sz="4800" u="none" cap="none" strike="noStrike">
              <a:solidFill>
                <a:schemeClr val="dk1"/>
              </a:solidFill>
              <a:latin typeface="Calibri"/>
              <a:ea typeface="Calibri"/>
              <a:cs typeface="Calibri"/>
              <a:sym typeface="Calibri"/>
            </a:endParaRPr>
          </a:p>
        </p:txBody>
      </p:sp>
      <p:sp>
        <p:nvSpPr>
          <p:cNvPr id="85" name="Google Shape;85;p3"/>
          <p:cNvSpPr/>
          <p:nvPr/>
        </p:nvSpPr>
        <p:spPr>
          <a:xfrm>
            <a:off x="13857432" y="54864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86" name="Google Shape;86;p3"/>
          <p:cNvSpPr/>
          <p:nvPr/>
        </p:nvSpPr>
        <p:spPr>
          <a:xfrm>
            <a:off x="13857432" y="7073900"/>
            <a:ext cx="7760670" cy="173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p3"/>
          <p:cNvPicPr preferRelativeResize="0"/>
          <p:nvPr/>
        </p:nvPicPr>
        <p:blipFill rotWithShape="1">
          <a:blip r:embed="rId12">
            <a:alphaModFix/>
          </a:blip>
          <a:srcRect b="0" l="0" r="0" t="0"/>
          <a:stretch/>
        </p:blipFill>
        <p:spPr>
          <a:xfrm>
            <a:off x="13857432" y="7131050"/>
            <a:ext cx="1625803" cy="1625600"/>
          </a:xfrm>
          <a:prstGeom prst="rect">
            <a:avLst/>
          </a:prstGeom>
          <a:noFill/>
          <a:ln>
            <a:noFill/>
          </a:ln>
        </p:spPr>
      </p:pic>
      <p:sp>
        <p:nvSpPr>
          <p:cNvPr id="88" name="Google Shape;88;p3"/>
          <p:cNvSpPr/>
          <p:nvPr/>
        </p:nvSpPr>
        <p:spPr>
          <a:xfrm>
            <a:off x="13857432" y="713105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a:off x="14022553" y="7327900"/>
            <a:ext cx="1295562" cy="1231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ammetto One"/>
              <a:buNone/>
            </a:pPr>
            <a:r>
              <a:rPr b="0" i="0" lang="en-US" sz="4800" u="none" cap="none" strike="noStrike">
                <a:solidFill>
                  <a:srgbClr val="000000"/>
                </a:solidFill>
                <a:latin typeface="Rammetto One"/>
                <a:ea typeface="Rammetto One"/>
                <a:cs typeface="Rammetto One"/>
                <a:sym typeface="Rammetto One"/>
              </a:rPr>
              <a:t>03</a:t>
            </a:r>
            <a:endParaRPr b="0" i="0" sz="4800" u="none" cap="none" strike="noStrike">
              <a:solidFill>
                <a:schemeClr val="dk1"/>
              </a:solidFill>
              <a:latin typeface="Calibri"/>
              <a:ea typeface="Calibri"/>
              <a:cs typeface="Calibri"/>
              <a:sym typeface="Calibri"/>
            </a:endParaRPr>
          </a:p>
        </p:txBody>
      </p:sp>
      <p:sp>
        <p:nvSpPr>
          <p:cNvPr id="90" name="Google Shape;90;p3"/>
          <p:cNvSpPr/>
          <p:nvPr/>
        </p:nvSpPr>
        <p:spPr>
          <a:xfrm>
            <a:off x="15686461" y="7073900"/>
            <a:ext cx="5931641" cy="173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a:off x="15686461" y="7073900"/>
            <a:ext cx="6134867"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Wonders</a:t>
            </a:r>
            <a:endParaRPr b="0" i="0" sz="4800" u="none" cap="none" strike="noStrike">
              <a:solidFill>
                <a:schemeClr val="dk1"/>
              </a:solidFill>
              <a:latin typeface="Calibri"/>
              <a:ea typeface="Calibri"/>
              <a:cs typeface="Calibri"/>
              <a:sym typeface="Calibri"/>
            </a:endParaRPr>
          </a:p>
        </p:txBody>
      </p:sp>
      <p:sp>
        <p:nvSpPr>
          <p:cNvPr id="92" name="Google Shape;92;p3"/>
          <p:cNvSpPr/>
          <p:nvPr/>
        </p:nvSpPr>
        <p:spPr>
          <a:xfrm>
            <a:off x="15686461" y="82042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93" name="Google Shape;93;p3"/>
          <p:cNvSpPr/>
          <p:nvPr/>
        </p:nvSpPr>
        <p:spPr>
          <a:xfrm>
            <a:off x="15686461" y="9791700"/>
            <a:ext cx="7760670" cy="173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p3"/>
          <p:cNvPicPr preferRelativeResize="0"/>
          <p:nvPr/>
        </p:nvPicPr>
        <p:blipFill rotWithShape="1">
          <a:blip r:embed="rId12">
            <a:alphaModFix/>
          </a:blip>
          <a:srcRect b="0" l="0" r="0" t="0"/>
          <a:stretch/>
        </p:blipFill>
        <p:spPr>
          <a:xfrm>
            <a:off x="15686461" y="9848850"/>
            <a:ext cx="1625803" cy="1625600"/>
          </a:xfrm>
          <a:prstGeom prst="rect">
            <a:avLst/>
          </a:prstGeom>
          <a:noFill/>
          <a:ln>
            <a:noFill/>
          </a:ln>
        </p:spPr>
      </p:pic>
      <p:sp>
        <p:nvSpPr>
          <p:cNvPr id="95" name="Google Shape;95;p3"/>
          <p:cNvSpPr/>
          <p:nvPr/>
        </p:nvSpPr>
        <p:spPr>
          <a:xfrm>
            <a:off x="15686461" y="984885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
          <p:cNvSpPr/>
          <p:nvPr/>
        </p:nvSpPr>
        <p:spPr>
          <a:xfrm>
            <a:off x="15851581" y="10045700"/>
            <a:ext cx="1295562" cy="1231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ammetto One"/>
              <a:buNone/>
            </a:pPr>
            <a:r>
              <a:rPr b="0" i="0" lang="en-US" sz="4800" u="none" cap="none" strike="noStrike">
                <a:solidFill>
                  <a:srgbClr val="000000"/>
                </a:solidFill>
                <a:latin typeface="Rammetto One"/>
                <a:ea typeface="Rammetto One"/>
                <a:cs typeface="Rammetto One"/>
                <a:sym typeface="Rammetto One"/>
              </a:rPr>
              <a:t>04</a:t>
            </a:r>
            <a:endParaRPr b="0" i="0" sz="4800" u="none" cap="none" strike="noStrike">
              <a:solidFill>
                <a:schemeClr val="dk1"/>
              </a:solidFill>
              <a:latin typeface="Calibri"/>
              <a:ea typeface="Calibri"/>
              <a:cs typeface="Calibri"/>
              <a:sym typeface="Calibri"/>
            </a:endParaRPr>
          </a:p>
        </p:txBody>
      </p:sp>
      <p:sp>
        <p:nvSpPr>
          <p:cNvPr id="97" name="Google Shape;97;p3"/>
          <p:cNvSpPr/>
          <p:nvPr/>
        </p:nvSpPr>
        <p:spPr>
          <a:xfrm>
            <a:off x="17515489" y="9791700"/>
            <a:ext cx="5931641" cy="173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3"/>
          <p:cNvSpPr/>
          <p:nvPr/>
        </p:nvSpPr>
        <p:spPr>
          <a:xfrm>
            <a:off x="17515489" y="9791700"/>
            <a:ext cx="6134867"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Magic</a:t>
            </a:r>
            <a:endParaRPr b="0" i="0" sz="4800" u="none" cap="none" strike="noStrike">
              <a:solidFill>
                <a:schemeClr val="dk1"/>
              </a:solidFill>
              <a:latin typeface="Calibri"/>
              <a:ea typeface="Calibri"/>
              <a:cs typeface="Calibri"/>
              <a:sym typeface="Calibri"/>
            </a:endParaRPr>
          </a:p>
        </p:txBody>
      </p:sp>
      <p:sp>
        <p:nvSpPr>
          <p:cNvPr id="99" name="Google Shape;99;p3"/>
          <p:cNvSpPr/>
          <p:nvPr/>
        </p:nvSpPr>
        <p:spPr>
          <a:xfrm>
            <a:off x="17515489" y="109220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100" name="Google Shape;100;p3"/>
          <p:cNvSpPr/>
          <p:nvPr/>
        </p:nvSpPr>
        <p:spPr>
          <a:xfrm>
            <a:off x="10262883" y="3810000"/>
            <a:ext cx="9322965"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p3"/>
          <p:cNvPicPr preferRelativeResize="0"/>
          <p:nvPr/>
        </p:nvPicPr>
        <p:blipFill rotWithShape="1">
          <a:blip r:embed="rId13">
            <a:alphaModFix/>
          </a:blip>
          <a:srcRect b="0" l="0" r="0" t="0"/>
          <a:stretch/>
        </p:blipFill>
        <p:spPr>
          <a:xfrm>
            <a:off x="10262883" y="3771900"/>
            <a:ext cx="9322965" cy="38100"/>
          </a:xfrm>
          <a:prstGeom prst="rect">
            <a:avLst/>
          </a:prstGeom>
          <a:noFill/>
          <a:ln>
            <a:noFill/>
          </a:ln>
        </p:spPr>
      </p:pic>
      <p:sp>
        <p:nvSpPr>
          <p:cNvPr id="102" name="Google Shape;102;p3"/>
          <p:cNvSpPr/>
          <p:nvPr/>
        </p:nvSpPr>
        <p:spPr>
          <a:xfrm>
            <a:off x="12193524" y="6527800"/>
            <a:ext cx="9322965"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p3"/>
          <p:cNvPicPr preferRelativeResize="0"/>
          <p:nvPr/>
        </p:nvPicPr>
        <p:blipFill rotWithShape="1">
          <a:blip r:embed="rId13">
            <a:alphaModFix/>
          </a:blip>
          <a:srcRect b="0" l="0" r="0" t="0"/>
          <a:stretch/>
        </p:blipFill>
        <p:spPr>
          <a:xfrm>
            <a:off x="12193524" y="6489700"/>
            <a:ext cx="9322965" cy="38100"/>
          </a:xfrm>
          <a:prstGeom prst="rect">
            <a:avLst/>
          </a:prstGeom>
          <a:noFill/>
          <a:ln>
            <a:noFill/>
          </a:ln>
        </p:spPr>
      </p:pic>
      <p:sp>
        <p:nvSpPr>
          <p:cNvPr id="104" name="Google Shape;104;p3"/>
          <p:cNvSpPr/>
          <p:nvPr/>
        </p:nvSpPr>
        <p:spPr>
          <a:xfrm>
            <a:off x="13857432" y="9245600"/>
            <a:ext cx="9322965"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p3"/>
          <p:cNvPicPr preferRelativeResize="0"/>
          <p:nvPr/>
        </p:nvPicPr>
        <p:blipFill rotWithShape="1">
          <a:blip r:embed="rId13">
            <a:alphaModFix/>
          </a:blip>
          <a:srcRect b="0" l="0" r="0" t="0"/>
          <a:stretch/>
        </p:blipFill>
        <p:spPr>
          <a:xfrm>
            <a:off x="13857432" y="9207500"/>
            <a:ext cx="9322965" cy="38100"/>
          </a:xfrm>
          <a:prstGeom prst="rect">
            <a:avLst/>
          </a:prstGeom>
          <a:noFill/>
          <a:ln>
            <a:noFill/>
          </a:ln>
        </p:spPr>
      </p:pic>
      <p:pic>
        <p:nvPicPr>
          <p:cNvPr descr=" " id="106" name="Google Shape;106;p3"/>
          <p:cNvPicPr preferRelativeResize="0"/>
          <p:nvPr/>
        </p:nvPicPr>
        <p:blipFill rotWithShape="1">
          <a:blip r:embed="rId14">
            <a:alphaModFix/>
          </a:blip>
          <a:srcRect b="0" l="0" r="0" t="0"/>
          <a:stretch/>
        </p:blipFill>
        <p:spPr>
          <a:xfrm>
            <a:off x="7620953" y="5740400"/>
            <a:ext cx="5890445" cy="72609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111" name="Shape 111"/>
        <p:cNvGrpSpPr/>
        <p:nvPr/>
      </p:nvGrpSpPr>
      <p:grpSpPr>
        <a:xfrm>
          <a:off x="0" y="0"/>
          <a:ext cx="0" cy="0"/>
          <a:chOff x="0" y="0"/>
          <a:chExt cx="0" cy="0"/>
        </a:xfrm>
      </p:grpSpPr>
      <p:pic>
        <p:nvPicPr>
          <p:cNvPr descr=" " id="112" name="Google Shape;112;p4"/>
          <p:cNvPicPr preferRelativeResize="0"/>
          <p:nvPr/>
        </p:nvPicPr>
        <p:blipFill rotWithShape="1">
          <a:blip r:embed="rId3">
            <a:alphaModFix/>
          </a:blip>
          <a:srcRect b="0" l="0" r="0" t="0"/>
          <a:stretch/>
        </p:blipFill>
        <p:spPr>
          <a:xfrm>
            <a:off x="-1714714" y="-1041400"/>
            <a:ext cx="7971998" cy="7371724"/>
          </a:xfrm>
          <a:prstGeom prst="rect">
            <a:avLst/>
          </a:prstGeom>
          <a:noFill/>
          <a:ln>
            <a:noFill/>
          </a:ln>
        </p:spPr>
      </p:pic>
      <p:pic>
        <p:nvPicPr>
          <p:cNvPr descr=" " id="113" name="Google Shape;113;p4"/>
          <p:cNvPicPr preferRelativeResize="0"/>
          <p:nvPr/>
        </p:nvPicPr>
        <p:blipFill rotWithShape="1">
          <a:blip r:embed="rId4">
            <a:alphaModFix/>
          </a:blip>
          <a:srcRect b="0" l="0" r="0" t="0"/>
          <a:stretch/>
        </p:blipFill>
        <p:spPr>
          <a:xfrm>
            <a:off x="-1669079" y="-655886"/>
            <a:ext cx="8713691" cy="5803314"/>
          </a:xfrm>
          <a:prstGeom prst="rect">
            <a:avLst/>
          </a:prstGeom>
          <a:noFill/>
          <a:ln>
            <a:noFill/>
          </a:ln>
        </p:spPr>
      </p:pic>
      <p:pic>
        <p:nvPicPr>
          <p:cNvPr descr=" " id="114" name="Google Shape;114;p4"/>
          <p:cNvPicPr preferRelativeResize="0"/>
          <p:nvPr/>
        </p:nvPicPr>
        <p:blipFill rotWithShape="1">
          <a:blip r:embed="rId5">
            <a:alphaModFix/>
          </a:blip>
          <a:srcRect b="0" l="0" r="0" t="0"/>
          <a:stretch/>
        </p:blipFill>
        <p:spPr>
          <a:xfrm>
            <a:off x="-349532" y="883593"/>
            <a:ext cx="2156398" cy="1976127"/>
          </a:xfrm>
          <a:prstGeom prst="rect">
            <a:avLst/>
          </a:prstGeom>
          <a:noFill/>
          <a:ln>
            <a:noFill/>
          </a:ln>
        </p:spPr>
      </p:pic>
      <p:pic>
        <p:nvPicPr>
          <p:cNvPr descr=" " id="115" name="Google Shape;115;p4"/>
          <p:cNvPicPr preferRelativeResize="0"/>
          <p:nvPr/>
        </p:nvPicPr>
        <p:blipFill rotWithShape="1">
          <a:blip r:embed="rId6">
            <a:alphaModFix/>
          </a:blip>
          <a:srcRect b="0" l="0" r="0" t="0"/>
          <a:stretch/>
        </p:blipFill>
        <p:spPr>
          <a:xfrm>
            <a:off x="19339804" y="5862848"/>
            <a:ext cx="6457377" cy="9147919"/>
          </a:xfrm>
          <a:prstGeom prst="rect">
            <a:avLst/>
          </a:prstGeom>
          <a:noFill/>
          <a:ln>
            <a:noFill/>
          </a:ln>
        </p:spPr>
      </p:pic>
      <p:pic>
        <p:nvPicPr>
          <p:cNvPr descr=" " id="116" name="Google Shape;116;p4"/>
          <p:cNvPicPr preferRelativeResize="0"/>
          <p:nvPr/>
        </p:nvPicPr>
        <p:blipFill rotWithShape="1">
          <a:blip r:embed="rId7">
            <a:alphaModFix/>
          </a:blip>
          <a:srcRect b="0" l="0" r="0" t="0"/>
          <a:stretch/>
        </p:blipFill>
        <p:spPr>
          <a:xfrm>
            <a:off x="18391924" y="4800529"/>
            <a:ext cx="7262325" cy="10914804"/>
          </a:xfrm>
          <a:prstGeom prst="rect">
            <a:avLst/>
          </a:prstGeom>
          <a:noFill/>
          <a:ln>
            <a:noFill/>
          </a:ln>
        </p:spPr>
      </p:pic>
      <p:pic>
        <p:nvPicPr>
          <p:cNvPr descr=" " id="117" name="Google Shape;117;p4"/>
          <p:cNvPicPr preferRelativeResize="0"/>
          <p:nvPr/>
        </p:nvPicPr>
        <p:blipFill rotWithShape="1">
          <a:blip r:embed="rId8">
            <a:alphaModFix/>
          </a:blip>
          <a:srcRect b="0" l="0" r="0" t="0"/>
          <a:stretch/>
        </p:blipFill>
        <p:spPr>
          <a:xfrm>
            <a:off x="22065126" y="10967653"/>
            <a:ext cx="1917282" cy="2352694"/>
          </a:xfrm>
          <a:prstGeom prst="rect">
            <a:avLst/>
          </a:prstGeom>
          <a:noFill/>
          <a:ln>
            <a:noFill/>
          </a:ln>
        </p:spPr>
      </p:pic>
      <p:pic>
        <p:nvPicPr>
          <p:cNvPr descr=" " id="118" name="Google Shape;118;p4"/>
          <p:cNvPicPr preferRelativeResize="0"/>
          <p:nvPr/>
        </p:nvPicPr>
        <p:blipFill rotWithShape="1">
          <a:blip r:embed="rId9">
            <a:alphaModFix/>
          </a:blip>
          <a:srcRect b="0" l="0" r="0" t="0"/>
          <a:stretch/>
        </p:blipFill>
        <p:spPr>
          <a:xfrm>
            <a:off x="762095" y="9982200"/>
            <a:ext cx="4038714" cy="4767721"/>
          </a:xfrm>
          <a:prstGeom prst="rect">
            <a:avLst/>
          </a:prstGeom>
          <a:noFill/>
          <a:ln>
            <a:noFill/>
          </a:ln>
        </p:spPr>
      </p:pic>
      <p:pic>
        <p:nvPicPr>
          <p:cNvPr descr=" " id="119" name="Google Shape;119;p4"/>
          <p:cNvPicPr preferRelativeResize="0"/>
          <p:nvPr/>
        </p:nvPicPr>
        <p:blipFill rotWithShape="1">
          <a:blip r:embed="rId10">
            <a:alphaModFix/>
          </a:blip>
          <a:srcRect b="0" l="0" r="0" t="0"/>
          <a:stretch/>
        </p:blipFill>
        <p:spPr>
          <a:xfrm>
            <a:off x="6261883" y="11981879"/>
            <a:ext cx="964130" cy="1012930"/>
          </a:xfrm>
          <a:prstGeom prst="rect">
            <a:avLst/>
          </a:prstGeom>
          <a:noFill/>
          <a:ln>
            <a:noFill/>
          </a:ln>
        </p:spPr>
      </p:pic>
      <p:pic>
        <p:nvPicPr>
          <p:cNvPr descr=" " id="120" name="Google Shape;120;p4"/>
          <p:cNvPicPr preferRelativeResize="0"/>
          <p:nvPr/>
        </p:nvPicPr>
        <p:blipFill rotWithShape="1">
          <a:blip r:embed="rId11">
            <a:alphaModFix/>
          </a:blip>
          <a:srcRect b="0" l="0" r="0" t="0"/>
          <a:stretch/>
        </p:blipFill>
        <p:spPr>
          <a:xfrm>
            <a:off x="22672334" y="1308100"/>
            <a:ext cx="659962" cy="723680"/>
          </a:xfrm>
          <a:prstGeom prst="rect">
            <a:avLst/>
          </a:prstGeom>
          <a:noFill/>
          <a:ln>
            <a:noFill/>
          </a:ln>
        </p:spPr>
      </p:pic>
      <p:pic>
        <p:nvPicPr>
          <p:cNvPr descr=" " id="121" name="Google Shape;121;p4"/>
          <p:cNvPicPr preferRelativeResize="0"/>
          <p:nvPr/>
        </p:nvPicPr>
        <p:blipFill rotWithShape="1">
          <a:blip r:embed="rId12">
            <a:alphaModFix/>
          </a:blip>
          <a:srcRect b="0" l="0" r="0" t="0"/>
          <a:stretch/>
        </p:blipFill>
        <p:spPr>
          <a:xfrm>
            <a:off x="17794924" y="-381000"/>
            <a:ext cx="2424967" cy="2253131"/>
          </a:xfrm>
          <a:prstGeom prst="rect">
            <a:avLst/>
          </a:prstGeom>
          <a:noFill/>
          <a:ln>
            <a:noFill/>
          </a:ln>
        </p:spPr>
      </p:pic>
      <p:sp>
        <p:nvSpPr>
          <p:cNvPr id="122" name="Google Shape;122;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p4"/>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124" name="Google Shape;124;p4"/>
          <p:cNvSpPr/>
          <p:nvPr/>
        </p:nvSpPr>
        <p:spPr>
          <a:xfrm>
            <a:off x="2959470" y="2603500"/>
            <a:ext cx="20381814" cy="2053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mmetto One"/>
              <a:buNone/>
            </a:pPr>
            <a:r>
              <a:rPr b="0" i="0" lang="en-US" sz="8000" u="none" cap="none" strike="noStrike">
                <a:solidFill>
                  <a:srgbClr val="FFFFFF"/>
                </a:solidFill>
                <a:latin typeface="Rammetto One"/>
                <a:ea typeface="Rammetto One"/>
                <a:cs typeface="Rammetto One"/>
                <a:sym typeface="Rammetto One"/>
              </a:rPr>
              <a:t>The Realm of the Extraordinary</a:t>
            </a:r>
            <a:endParaRPr b="0" i="0" sz="8000" u="none" cap="none" strike="noStrike">
              <a:solidFill>
                <a:schemeClr val="dk1"/>
              </a:solidFill>
              <a:latin typeface="Calibri"/>
              <a:ea typeface="Calibri"/>
              <a:cs typeface="Calibri"/>
              <a:sym typeface="Calibri"/>
            </a:endParaRPr>
          </a:p>
        </p:txBody>
      </p:sp>
      <p:sp>
        <p:nvSpPr>
          <p:cNvPr id="125" name="Google Shape;125;p4"/>
          <p:cNvSpPr/>
          <p:nvPr/>
        </p:nvSpPr>
        <p:spPr>
          <a:xfrm>
            <a:off x="2959470" y="5118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26" name="Google Shape;126;p4"/>
          <p:cNvSpPr/>
          <p:nvPr/>
        </p:nvSpPr>
        <p:spPr>
          <a:xfrm>
            <a:off x="12701588" y="5118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131" name="Shape 131"/>
        <p:cNvGrpSpPr/>
        <p:nvPr/>
      </p:nvGrpSpPr>
      <p:grpSpPr>
        <a:xfrm>
          <a:off x="0" y="0"/>
          <a:ext cx="0" cy="0"/>
          <a:chOff x="0" y="0"/>
          <a:chExt cx="0" cy="0"/>
        </a:xfrm>
      </p:grpSpPr>
      <p:pic>
        <p:nvPicPr>
          <p:cNvPr descr=" " id="132" name="Google Shape;132;p5"/>
          <p:cNvPicPr preferRelativeResize="0"/>
          <p:nvPr/>
        </p:nvPicPr>
        <p:blipFill rotWithShape="1">
          <a:blip r:embed="rId3">
            <a:alphaModFix/>
          </a:blip>
          <a:srcRect b="0" l="0" r="0" t="0"/>
          <a:stretch/>
        </p:blipFill>
        <p:spPr>
          <a:xfrm>
            <a:off x="-1212429" y="-1079500"/>
            <a:ext cx="8520978" cy="7743918"/>
          </a:xfrm>
          <a:prstGeom prst="rect">
            <a:avLst/>
          </a:prstGeom>
          <a:noFill/>
          <a:ln>
            <a:noFill/>
          </a:ln>
        </p:spPr>
      </p:pic>
      <p:pic>
        <p:nvPicPr>
          <p:cNvPr descr=" " id="133" name="Google Shape;133;p5"/>
          <p:cNvPicPr preferRelativeResize="0"/>
          <p:nvPr/>
        </p:nvPicPr>
        <p:blipFill rotWithShape="1">
          <a:blip r:embed="rId4">
            <a:alphaModFix/>
          </a:blip>
          <a:srcRect b="0" l="0" r="0" t="0"/>
          <a:stretch/>
        </p:blipFill>
        <p:spPr>
          <a:xfrm>
            <a:off x="-1549600" y="-292919"/>
            <a:ext cx="7828116" cy="5667263"/>
          </a:xfrm>
          <a:prstGeom prst="rect">
            <a:avLst/>
          </a:prstGeom>
          <a:noFill/>
          <a:ln>
            <a:noFill/>
          </a:ln>
        </p:spPr>
      </p:pic>
      <p:pic>
        <p:nvPicPr>
          <p:cNvPr descr=" " id="134" name="Google Shape;134;p5"/>
          <p:cNvPicPr preferRelativeResize="0"/>
          <p:nvPr/>
        </p:nvPicPr>
        <p:blipFill rotWithShape="1">
          <a:blip r:embed="rId5">
            <a:alphaModFix/>
          </a:blip>
          <a:srcRect b="0" l="0" r="0" t="0"/>
          <a:stretch/>
        </p:blipFill>
        <p:spPr>
          <a:xfrm>
            <a:off x="974631" y="425066"/>
            <a:ext cx="1999512" cy="2180400"/>
          </a:xfrm>
          <a:prstGeom prst="rect">
            <a:avLst/>
          </a:prstGeom>
          <a:noFill/>
          <a:ln>
            <a:noFill/>
          </a:ln>
        </p:spPr>
      </p:pic>
      <p:pic>
        <p:nvPicPr>
          <p:cNvPr descr=" " id="135" name="Google Shape;135;p5"/>
          <p:cNvPicPr preferRelativeResize="0"/>
          <p:nvPr/>
        </p:nvPicPr>
        <p:blipFill rotWithShape="1">
          <a:blip r:embed="rId6">
            <a:alphaModFix/>
          </a:blip>
          <a:srcRect b="0" l="0" r="0" t="0"/>
          <a:stretch/>
        </p:blipFill>
        <p:spPr>
          <a:xfrm>
            <a:off x="3589051" y="6835062"/>
            <a:ext cx="910312" cy="995772"/>
          </a:xfrm>
          <a:prstGeom prst="rect">
            <a:avLst/>
          </a:prstGeom>
          <a:noFill/>
          <a:ln>
            <a:noFill/>
          </a:ln>
        </p:spPr>
      </p:pic>
      <p:pic>
        <p:nvPicPr>
          <p:cNvPr descr=" " id="136" name="Google Shape;136;p5"/>
          <p:cNvPicPr preferRelativeResize="0"/>
          <p:nvPr/>
        </p:nvPicPr>
        <p:blipFill rotWithShape="1">
          <a:blip r:embed="rId7">
            <a:alphaModFix/>
          </a:blip>
          <a:srcRect b="0" l="0" r="0" t="0"/>
          <a:stretch/>
        </p:blipFill>
        <p:spPr>
          <a:xfrm>
            <a:off x="8977833" y="826728"/>
            <a:ext cx="582357" cy="623925"/>
          </a:xfrm>
          <a:prstGeom prst="rect">
            <a:avLst/>
          </a:prstGeom>
          <a:noFill/>
          <a:ln>
            <a:noFill/>
          </a:ln>
        </p:spPr>
      </p:pic>
      <p:pic>
        <p:nvPicPr>
          <p:cNvPr descr=" " id="137" name="Google Shape;137;p5"/>
          <p:cNvPicPr preferRelativeResize="0"/>
          <p:nvPr/>
        </p:nvPicPr>
        <p:blipFill rotWithShape="1">
          <a:blip r:embed="rId8">
            <a:alphaModFix/>
          </a:blip>
          <a:srcRect b="0" l="0" r="0" t="0"/>
          <a:stretch/>
        </p:blipFill>
        <p:spPr>
          <a:xfrm>
            <a:off x="18449279" y="9156948"/>
            <a:ext cx="7080186" cy="6470687"/>
          </a:xfrm>
          <a:prstGeom prst="rect">
            <a:avLst/>
          </a:prstGeom>
          <a:noFill/>
          <a:ln>
            <a:noFill/>
          </a:ln>
        </p:spPr>
      </p:pic>
      <p:pic>
        <p:nvPicPr>
          <p:cNvPr descr=" " id="138" name="Google Shape;138;p5"/>
          <p:cNvPicPr preferRelativeResize="0"/>
          <p:nvPr/>
        </p:nvPicPr>
        <p:blipFill rotWithShape="1">
          <a:blip r:embed="rId9">
            <a:alphaModFix/>
          </a:blip>
          <a:srcRect b="0" l="0" r="0" t="0"/>
          <a:stretch/>
        </p:blipFill>
        <p:spPr>
          <a:xfrm>
            <a:off x="20004758" y="8310866"/>
            <a:ext cx="5088958" cy="6084081"/>
          </a:xfrm>
          <a:prstGeom prst="rect">
            <a:avLst/>
          </a:prstGeom>
          <a:noFill/>
          <a:ln>
            <a:noFill/>
          </a:ln>
        </p:spPr>
      </p:pic>
      <p:pic>
        <p:nvPicPr>
          <p:cNvPr descr=" " id="139" name="Google Shape;139;p5"/>
          <p:cNvPicPr preferRelativeResize="0"/>
          <p:nvPr/>
        </p:nvPicPr>
        <p:blipFill rotWithShape="1">
          <a:blip r:embed="rId10">
            <a:alphaModFix/>
          </a:blip>
          <a:srcRect b="0" l="0" r="0" t="0"/>
          <a:stretch/>
        </p:blipFill>
        <p:spPr>
          <a:xfrm>
            <a:off x="22162310" y="12217766"/>
            <a:ext cx="2216163" cy="2378069"/>
          </a:xfrm>
          <a:prstGeom prst="rect">
            <a:avLst/>
          </a:prstGeom>
          <a:noFill/>
          <a:ln>
            <a:noFill/>
          </a:ln>
        </p:spPr>
      </p:pic>
      <p:pic>
        <p:nvPicPr>
          <p:cNvPr descr=" " id="140" name="Google Shape;140;p5"/>
          <p:cNvPicPr preferRelativeResize="0"/>
          <p:nvPr/>
        </p:nvPicPr>
        <p:blipFill rotWithShape="1">
          <a:blip r:embed="rId11">
            <a:alphaModFix/>
          </a:blip>
          <a:srcRect b="0" l="0" r="0" t="0"/>
          <a:stretch/>
        </p:blipFill>
        <p:spPr>
          <a:xfrm>
            <a:off x="13641508" y="11904898"/>
            <a:ext cx="2881006" cy="2677158"/>
          </a:xfrm>
          <a:prstGeom prst="rect">
            <a:avLst/>
          </a:prstGeom>
          <a:noFill/>
          <a:ln>
            <a:noFill/>
          </a:ln>
        </p:spPr>
      </p:pic>
      <p:pic>
        <p:nvPicPr>
          <p:cNvPr descr=" " id="141" name="Google Shape;141;p5"/>
          <p:cNvPicPr preferRelativeResize="0"/>
          <p:nvPr/>
        </p:nvPicPr>
        <p:blipFill rotWithShape="1">
          <a:blip r:embed="rId12">
            <a:alphaModFix/>
          </a:blip>
          <a:srcRect b="0" l="0" r="0" t="0"/>
          <a:stretch/>
        </p:blipFill>
        <p:spPr>
          <a:xfrm>
            <a:off x="18661231" y="9876334"/>
            <a:ext cx="598451" cy="627949"/>
          </a:xfrm>
          <a:prstGeom prst="rect">
            <a:avLst/>
          </a:prstGeom>
          <a:noFill/>
          <a:ln>
            <a:noFill/>
          </a:ln>
        </p:spPr>
      </p:pic>
      <p:pic>
        <p:nvPicPr>
          <p:cNvPr descr=" " id="142" name="Google Shape;142;p5"/>
          <p:cNvPicPr preferRelativeResize="0"/>
          <p:nvPr/>
        </p:nvPicPr>
        <p:blipFill rotWithShape="1">
          <a:blip r:embed="rId13">
            <a:alphaModFix/>
          </a:blip>
          <a:srcRect b="0" l="0" r="0" t="0"/>
          <a:stretch/>
        </p:blipFill>
        <p:spPr>
          <a:xfrm>
            <a:off x="22322063" y="7327900"/>
            <a:ext cx="252081" cy="276597"/>
          </a:xfrm>
          <a:prstGeom prst="rect">
            <a:avLst/>
          </a:prstGeom>
          <a:noFill/>
          <a:ln>
            <a:noFill/>
          </a:ln>
        </p:spPr>
      </p:pic>
      <p:pic>
        <p:nvPicPr>
          <p:cNvPr descr=" " id="143" name="Google Shape;143;p5"/>
          <p:cNvPicPr preferRelativeResize="0"/>
          <p:nvPr/>
        </p:nvPicPr>
        <p:blipFill rotWithShape="1">
          <a:blip r:embed="rId14">
            <a:alphaModFix/>
          </a:blip>
          <a:srcRect b="0" l="0" r="0" t="0"/>
          <a:stretch/>
        </p:blipFill>
        <p:spPr>
          <a:xfrm>
            <a:off x="-1473387" y="11811000"/>
            <a:ext cx="5515060" cy="2768042"/>
          </a:xfrm>
          <a:prstGeom prst="rect">
            <a:avLst/>
          </a:prstGeom>
          <a:noFill/>
          <a:ln>
            <a:noFill/>
          </a:ln>
        </p:spPr>
      </p:pic>
      <p:pic>
        <p:nvPicPr>
          <p:cNvPr descr=" " id="144" name="Google Shape;144;p5"/>
          <p:cNvPicPr preferRelativeResize="0"/>
          <p:nvPr/>
        </p:nvPicPr>
        <p:blipFill rotWithShape="1">
          <a:blip r:embed="rId15">
            <a:alphaModFix/>
          </a:blip>
          <a:srcRect b="0" l="0" r="0" t="0"/>
          <a:stretch/>
        </p:blipFill>
        <p:spPr>
          <a:xfrm>
            <a:off x="20233626" y="-2336800"/>
            <a:ext cx="3603874" cy="4768354"/>
          </a:xfrm>
          <a:prstGeom prst="rect">
            <a:avLst/>
          </a:prstGeom>
          <a:noFill/>
          <a:ln>
            <a:noFill/>
          </a:ln>
        </p:spPr>
      </p:pic>
      <p:sp>
        <p:nvSpPr>
          <p:cNvPr id="145" name="Google Shape;145;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6" name="Google Shape;146;p5"/>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pic>
        <p:nvPicPr>
          <p:cNvPr descr=" " id="147" name="Google Shape;147;p5"/>
          <p:cNvPicPr preferRelativeResize="0"/>
          <p:nvPr/>
        </p:nvPicPr>
        <p:blipFill rotWithShape="1">
          <a:blip r:embed="rId17">
            <a:alphaModFix/>
          </a:blip>
          <a:srcRect b="0" l="0" r="0" t="0"/>
          <a:stretch/>
        </p:blipFill>
        <p:spPr>
          <a:xfrm>
            <a:off x="13260457" y="1270000"/>
            <a:ext cx="9818327" cy="12446000"/>
          </a:xfrm>
          <a:prstGeom prst="rect">
            <a:avLst/>
          </a:prstGeom>
          <a:noFill/>
          <a:ln>
            <a:noFill/>
          </a:ln>
        </p:spPr>
      </p:pic>
      <p:sp>
        <p:nvSpPr>
          <p:cNvPr id="148" name="Google Shape;148;p5"/>
          <p:cNvSpPr/>
          <p:nvPr/>
        </p:nvSpPr>
        <p:spPr>
          <a:xfrm>
            <a:off x="2502213" y="1892300"/>
            <a:ext cx="7874984" cy="500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9" name="Google Shape;149;p5"/>
          <p:cNvPicPr preferRelativeResize="0"/>
          <p:nvPr/>
        </p:nvPicPr>
        <p:blipFill rotWithShape="1">
          <a:blip r:embed="rId18">
            <a:alphaModFix/>
          </a:blip>
          <a:srcRect b="0" l="0" r="0" t="0"/>
          <a:stretch/>
        </p:blipFill>
        <p:spPr>
          <a:xfrm>
            <a:off x="2502213" y="1892300"/>
            <a:ext cx="1029043" cy="1028700"/>
          </a:xfrm>
          <a:prstGeom prst="rect">
            <a:avLst/>
          </a:prstGeom>
          <a:noFill/>
          <a:ln>
            <a:noFill/>
          </a:ln>
        </p:spPr>
      </p:pic>
      <p:sp>
        <p:nvSpPr>
          <p:cNvPr id="150" name="Google Shape;150;p5"/>
          <p:cNvSpPr/>
          <p:nvPr/>
        </p:nvSpPr>
        <p:spPr>
          <a:xfrm>
            <a:off x="2502213" y="3225800"/>
            <a:ext cx="7874984" cy="36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5"/>
          <p:cNvSpPr/>
          <p:nvPr/>
        </p:nvSpPr>
        <p:spPr>
          <a:xfrm>
            <a:off x="2502213" y="3225800"/>
            <a:ext cx="8078210"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Unicorn Sightings</a:t>
            </a:r>
            <a:endParaRPr b="0" i="0" sz="4800" u="none" cap="none" strike="noStrike">
              <a:solidFill>
                <a:schemeClr val="dk1"/>
              </a:solidFill>
              <a:latin typeface="Calibri"/>
              <a:ea typeface="Calibri"/>
              <a:cs typeface="Calibri"/>
              <a:sym typeface="Calibri"/>
            </a:endParaRPr>
          </a:p>
        </p:txBody>
      </p:sp>
      <p:sp>
        <p:nvSpPr>
          <p:cNvPr id="152" name="Google Shape;152;p5"/>
          <p:cNvSpPr/>
          <p:nvPr/>
        </p:nvSpPr>
        <p:spPr>
          <a:xfrm>
            <a:off x="2502213" y="44577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53" name="Google Shape;153;p5"/>
          <p:cNvSpPr/>
          <p:nvPr/>
        </p:nvSpPr>
        <p:spPr>
          <a:xfrm>
            <a:off x="2502213" y="7404100"/>
            <a:ext cx="7874984" cy="500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p5"/>
          <p:cNvPicPr preferRelativeResize="0"/>
          <p:nvPr/>
        </p:nvPicPr>
        <p:blipFill rotWithShape="1">
          <a:blip r:embed="rId19">
            <a:alphaModFix/>
          </a:blip>
          <a:srcRect b="0" l="0" r="0" t="0"/>
          <a:stretch/>
        </p:blipFill>
        <p:spPr>
          <a:xfrm>
            <a:off x="2502213" y="7404100"/>
            <a:ext cx="811230" cy="1028700"/>
          </a:xfrm>
          <a:prstGeom prst="rect">
            <a:avLst/>
          </a:prstGeom>
          <a:noFill/>
          <a:ln>
            <a:noFill/>
          </a:ln>
        </p:spPr>
      </p:pic>
      <p:sp>
        <p:nvSpPr>
          <p:cNvPr id="155" name="Google Shape;155;p5"/>
          <p:cNvSpPr/>
          <p:nvPr/>
        </p:nvSpPr>
        <p:spPr>
          <a:xfrm>
            <a:off x="2502213" y="8737600"/>
            <a:ext cx="7874984" cy="36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5"/>
          <p:cNvSpPr/>
          <p:nvPr/>
        </p:nvSpPr>
        <p:spPr>
          <a:xfrm>
            <a:off x="2502213" y="8737600"/>
            <a:ext cx="8078210"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Dragon Taming</a:t>
            </a:r>
            <a:endParaRPr b="0" i="0" sz="4800" u="none" cap="none" strike="noStrike">
              <a:solidFill>
                <a:schemeClr val="dk1"/>
              </a:solidFill>
              <a:latin typeface="Calibri"/>
              <a:ea typeface="Calibri"/>
              <a:cs typeface="Calibri"/>
              <a:sym typeface="Calibri"/>
            </a:endParaRPr>
          </a:p>
        </p:txBody>
      </p:sp>
      <p:sp>
        <p:nvSpPr>
          <p:cNvPr id="157" name="Google Shape;157;p5"/>
          <p:cNvSpPr/>
          <p:nvPr/>
        </p:nvSpPr>
        <p:spPr>
          <a:xfrm>
            <a:off x="2502213" y="99695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162" name="Shape 162"/>
        <p:cNvGrpSpPr/>
        <p:nvPr/>
      </p:nvGrpSpPr>
      <p:grpSpPr>
        <a:xfrm>
          <a:off x="0" y="0"/>
          <a:ext cx="0" cy="0"/>
          <a:chOff x="0" y="0"/>
          <a:chExt cx="0" cy="0"/>
        </a:xfrm>
      </p:grpSpPr>
      <p:pic>
        <p:nvPicPr>
          <p:cNvPr descr=" " id="163" name="Google Shape;163;p6"/>
          <p:cNvPicPr preferRelativeResize="0"/>
          <p:nvPr/>
        </p:nvPicPr>
        <p:blipFill rotWithShape="1">
          <a:blip r:embed="rId3">
            <a:alphaModFix/>
          </a:blip>
          <a:srcRect b="0" l="0" r="0" t="0"/>
          <a:stretch/>
        </p:blipFill>
        <p:spPr>
          <a:xfrm>
            <a:off x="-1025591" y="8399760"/>
            <a:ext cx="6730204" cy="6398326"/>
          </a:xfrm>
          <a:prstGeom prst="rect">
            <a:avLst/>
          </a:prstGeom>
          <a:noFill/>
          <a:ln>
            <a:noFill/>
          </a:ln>
        </p:spPr>
      </p:pic>
      <p:pic>
        <p:nvPicPr>
          <p:cNvPr descr=" " id="164" name="Google Shape;164;p6"/>
          <p:cNvPicPr preferRelativeResize="0"/>
          <p:nvPr/>
        </p:nvPicPr>
        <p:blipFill rotWithShape="1">
          <a:blip r:embed="rId4">
            <a:alphaModFix/>
          </a:blip>
          <a:srcRect b="0" l="0" r="0" t="0"/>
          <a:stretch/>
        </p:blipFill>
        <p:spPr>
          <a:xfrm>
            <a:off x="-10461" y="7406190"/>
            <a:ext cx="4509967" cy="7601886"/>
          </a:xfrm>
          <a:prstGeom prst="rect">
            <a:avLst/>
          </a:prstGeom>
          <a:noFill/>
          <a:ln>
            <a:noFill/>
          </a:ln>
        </p:spPr>
      </p:pic>
      <p:pic>
        <p:nvPicPr>
          <p:cNvPr descr=" " id="165" name="Google Shape;165;p6"/>
          <p:cNvPicPr preferRelativeResize="0"/>
          <p:nvPr/>
        </p:nvPicPr>
        <p:blipFill rotWithShape="1">
          <a:blip r:embed="rId5">
            <a:alphaModFix/>
          </a:blip>
          <a:srcRect b="0" l="0" r="0" t="0"/>
          <a:stretch/>
        </p:blipFill>
        <p:spPr>
          <a:xfrm>
            <a:off x="1269560" y="11577662"/>
            <a:ext cx="1991997" cy="2136843"/>
          </a:xfrm>
          <a:prstGeom prst="rect">
            <a:avLst/>
          </a:prstGeom>
          <a:noFill/>
          <a:ln>
            <a:noFill/>
          </a:ln>
        </p:spPr>
      </p:pic>
      <p:pic>
        <p:nvPicPr>
          <p:cNvPr descr=" " id="166" name="Google Shape;166;p6"/>
          <p:cNvPicPr preferRelativeResize="0"/>
          <p:nvPr/>
        </p:nvPicPr>
        <p:blipFill rotWithShape="1">
          <a:blip r:embed="rId6">
            <a:alphaModFix/>
          </a:blip>
          <a:srcRect b="0" l="0" r="0" t="0"/>
          <a:stretch/>
        </p:blipFill>
        <p:spPr>
          <a:xfrm>
            <a:off x="6936580" y="12594493"/>
            <a:ext cx="894876" cy="817866"/>
          </a:xfrm>
          <a:prstGeom prst="rect">
            <a:avLst/>
          </a:prstGeom>
          <a:noFill/>
          <a:ln>
            <a:noFill/>
          </a:ln>
        </p:spPr>
      </p:pic>
      <p:pic>
        <p:nvPicPr>
          <p:cNvPr descr=" " id="167" name="Google Shape;167;p6"/>
          <p:cNvPicPr preferRelativeResize="0"/>
          <p:nvPr/>
        </p:nvPicPr>
        <p:blipFill rotWithShape="1">
          <a:blip r:embed="rId7">
            <a:alphaModFix/>
          </a:blip>
          <a:srcRect b="0" l="0" r="0" t="0"/>
          <a:stretch/>
        </p:blipFill>
        <p:spPr>
          <a:xfrm>
            <a:off x="18480810" y="-1079500"/>
            <a:ext cx="8129016" cy="4864100"/>
          </a:xfrm>
          <a:prstGeom prst="rect">
            <a:avLst/>
          </a:prstGeom>
          <a:noFill/>
          <a:ln>
            <a:noFill/>
          </a:ln>
        </p:spPr>
      </p:pic>
      <p:pic>
        <p:nvPicPr>
          <p:cNvPr descr=" " id="168" name="Google Shape;168;p6"/>
          <p:cNvPicPr preferRelativeResize="0"/>
          <p:nvPr/>
        </p:nvPicPr>
        <p:blipFill rotWithShape="1">
          <a:blip r:embed="rId8">
            <a:alphaModFix/>
          </a:blip>
          <a:srcRect b="0" l="0" r="0" t="0"/>
          <a:stretch/>
        </p:blipFill>
        <p:spPr>
          <a:xfrm>
            <a:off x="20182829" y="-1397056"/>
            <a:ext cx="7570171" cy="4800612"/>
          </a:xfrm>
          <a:prstGeom prst="rect">
            <a:avLst/>
          </a:prstGeom>
          <a:noFill/>
          <a:ln>
            <a:noFill/>
          </a:ln>
        </p:spPr>
      </p:pic>
      <p:pic>
        <p:nvPicPr>
          <p:cNvPr descr=" " id="169" name="Google Shape;169;p6"/>
          <p:cNvPicPr preferRelativeResize="0"/>
          <p:nvPr/>
        </p:nvPicPr>
        <p:blipFill rotWithShape="1">
          <a:blip r:embed="rId9">
            <a:alphaModFix/>
          </a:blip>
          <a:srcRect b="0" l="0" r="0" t="0"/>
          <a:stretch/>
        </p:blipFill>
        <p:spPr>
          <a:xfrm>
            <a:off x="20792502" y="406400"/>
            <a:ext cx="2617299" cy="2248477"/>
          </a:xfrm>
          <a:prstGeom prst="rect">
            <a:avLst/>
          </a:prstGeom>
          <a:noFill/>
          <a:ln>
            <a:noFill/>
          </a:ln>
        </p:spPr>
      </p:pic>
      <p:pic>
        <p:nvPicPr>
          <p:cNvPr descr=" " id="170" name="Google Shape;170;p6"/>
          <p:cNvPicPr preferRelativeResize="0"/>
          <p:nvPr/>
        </p:nvPicPr>
        <p:blipFill rotWithShape="1">
          <a:blip r:embed="rId10">
            <a:alphaModFix/>
          </a:blip>
          <a:srcRect b="0" l="0" r="0" t="0"/>
          <a:stretch/>
        </p:blipFill>
        <p:spPr>
          <a:xfrm>
            <a:off x="-25406" y="-508000"/>
            <a:ext cx="3294769" cy="4288718"/>
          </a:xfrm>
          <a:prstGeom prst="rect">
            <a:avLst/>
          </a:prstGeom>
          <a:noFill/>
          <a:ln>
            <a:noFill/>
          </a:ln>
        </p:spPr>
      </p:pic>
      <p:sp>
        <p:nvSpPr>
          <p:cNvPr id="171" name="Google Shape;171;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2" name="Google Shape;172;p6"/>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173" name="Google Shape;173;p6"/>
          <p:cNvSpPr/>
          <p:nvPr/>
        </p:nvSpPr>
        <p:spPr>
          <a:xfrm>
            <a:off x="800200" y="1181100"/>
            <a:ext cx="7049381"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4" name="Google Shape;174;p6"/>
          <p:cNvPicPr preferRelativeResize="0"/>
          <p:nvPr/>
        </p:nvPicPr>
        <p:blipFill rotWithShape="1">
          <a:blip r:embed="rId12">
            <a:alphaModFix/>
          </a:blip>
          <a:srcRect b="0" l="0" r="0" t="0"/>
          <a:stretch/>
        </p:blipFill>
        <p:spPr>
          <a:xfrm>
            <a:off x="800200" y="1181100"/>
            <a:ext cx="7049381" cy="4889500"/>
          </a:xfrm>
          <a:prstGeom prst="rect">
            <a:avLst/>
          </a:prstGeom>
          <a:noFill/>
          <a:ln>
            <a:noFill/>
          </a:ln>
        </p:spPr>
      </p:pic>
      <p:sp>
        <p:nvSpPr>
          <p:cNvPr id="175" name="Google Shape;175;p6"/>
          <p:cNvSpPr/>
          <p:nvPr/>
        </p:nvSpPr>
        <p:spPr>
          <a:xfrm>
            <a:off x="965321" y="6680200"/>
            <a:ext cx="6719140" cy="102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6"/>
          <p:cNvSpPr/>
          <p:nvPr/>
        </p:nvSpPr>
        <p:spPr>
          <a:xfrm>
            <a:off x="965321" y="6680200"/>
            <a:ext cx="6922365"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Unicorn Sightings</a:t>
            </a:r>
            <a:endParaRPr b="0" i="0" sz="4800" u="none" cap="none" strike="noStrike">
              <a:solidFill>
                <a:schemeClr val="dk1"/>
              </a:solidFill>
              <a:latin typeface="Calibri"/>
              <a:ea typeface="Calibri"/>
              <a:cs typeface="Calibri"/>
              <a:sym typeface="Calibri"/>
            </a:endParaRPr>
          </a:p>
        </p:txBody>
      </p:sp>
      <p:sp>
        <p:nvSpPr>
          <p:cNvPr id="177" name="Google Shape;177;p6"/>
          <p:cNvSpPr/>
          <p:nvPr/>
        </p:nvSpPr>
        <p:spPr>
          <a:xfrm>
            <a:off x="800200" y="8318500"/>
            <a:ext cx="704938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6"/>
          <p:cNvSpPr/>
          <p:nvPr/>
        </p:nvSpPr>
        <p:spPr>
          <a:xfrm>
            <a:off x="732458" y="8318500"/>
            <a:ext cx="7184865"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79" name="Google Shape;179;p6"/>
          <p:cNvSpPr/>
          <p:nvPr/>
        </p:nvSpPr>
        <p:spPr>
          <a:xfrm>
            <a:off x="3283360" y="11366500"/>
            <a:ext cx="2083060" cy="102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6"/>
          <p:cNvSpPr/>
          <p:nvPr/>
        </p:nvSpPr>
        <p:spPr>
          <a:xfrm>
            <a:off x="3283360" y="11366500"/>
            <a:ext cx="2286286"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4800"/>
              <a:buFont typeface="Rammetto One"/>
              <a:buNone/>
            </a:pPr>
            <a:r>
              <a:rPr b="0" i="0" lang="en-US" sz="4800" u="none" cap="none" strike="noStrike">
                <a:solidFill>
                  <a:srgbClr val="52734D"/>
                </a:solidFill>
                <a:latin typeface="Rammetto One"/>
                <a:ea typeface="Rammetto One"/>
                <a:cs typeface="Rammetto One"/>
                <a:sym typeface="Rammetto One"/>
              </a:rPr>
              <a:t>45%</a:t>
            </a:r>
            <a:endParaRPr b="0" i="0" sz="4800" u="none" cap="none" strike="noStrike">
              <a:solidFill>
                <a:schemeClr val="dk1"/>
              </a:solidFill>
              <a:latin typeface="Calibri"/>
              <a:ea typeface="Calibri"/>
              <a:cs typeface="Calibri"/>
              <a:sym typeface="Calibri"/>
            </a:endParaRPr>
          </a:p>
        </p:txBody>
      </p:sp>
      <p:sp>
        <p:nvSpPr>
          <p:cNvPr id="181" name="Google Shape;181;p6"/>
          <p:cNvSpPr/>
          <p:nvPr/>
        </p:nvSpPr>
        <p:spPr>
          <a:xfrm>
            <a:off x="16016702" y="1181100"/>
            <a:ext cx="7049381"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p6"/>
          <p:cNvPicPr preferRelativeResize="0"/>
          <p:nvPr/>
        </p:nvPicPr>
        <p:blipFill rotWithShape="1">
          <a:blip r:embed="rId13">
            <a:alphaModFix/>
          </a:blip>
          <a:srcRect b="0" l="0" r="0" t="0"/>
          <a:stretch/>
        </p:blipFill>
        <p:spPr>
          <a:xfrm>
            <a:off x="16016702" y="1181100"/>
            <a:ext cx="7049381" cy="4889500"/>
          </a:xfrm>
          <a:prstGeom prst="rect">
            <a:avLst/>
          </a:prstGeom>
          <a:noFill/>
          <a:ln>
            <a:noFill/>
          </a:ln>
        </p:spPr>
      </p:pic>
      <p:sp>
        <p:nvSpPr>
          <p:cNvPr id="183" name="Google Shape;183;p6"/>
          <p:cNvSpPr/>
          <p:nvPr/>
        </p:nvSpPr>
        <p:spPr>
          <a:xfrm>
            <a:off x="16181822" y="6680200"/>
            <a:ext cx="6719140" cy="102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6"/>
          <p:cNvSpPr/>
          <p:nvPr/>
        </p:nvSpPr>
        <p:spPr>
          <a:xfrm>
            <a:off x="16181822" y="6680200"/>
            <a:ext cx="6922365"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Unicorn Sightings</a:t>
            </a:r>
            <a:endParaRPr b="0" i="0" sz="4800" u="none" cap="none" strike="noStrike">
              <a:solidFill>
                <a:schemeClr val="dk1"/>
              </a:solidFill>
              <a:latin typeface="Calibri"/>
              <a:ea typeface="Calibri"/>
              <a:cs typeface="Calibri"/>
              <a:sym typeface="Calibri"/>
            </a:endParaRPr>
          </a:p>
        </p:txBody>
      </p:sp>
      <p:sp>
        <p:nvSpPr>
          <p:cNvPr id="185" name="Google Shape;185;p6"/>
          <p:cNvSpPr/>
          <p:nvPr/>
        </p:nvSpPr>
        <p:spPr>
          <a:xfrm>
            <a:off x="16016702" y="8318500"/>
            <a:ext cx="704938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6"/>
          <p:cNvSpPr/>
          <p:nvPr/>
        </p:nvSpPr>
        <p:spPr>
          <a:xfrm>
            <a:off x="15948960" y="8318500"/>
            <a:ext cx="7184865"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87" name="Google Shape;187;p6"/>
          <p:cNvSpPr/>
          <p:nvPr/>
        </p:nvSpPr>
        <p:spPr>
          <a:xfrm>
            <a:off x="18499862" y="11366500"/>
            <a:ext cx="2083060" cy="102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6"/>
          <p:cNvSpPr/>
          <p:nvPr/>
        </p:nvSpPr>
        <p:spPr>
          <a:xfrm>
            <a:off x="18499862" y="11366500"/>
            <a:ext cx="2286286"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4800"/>
              <a:buFont typeface="Rammetto One"/>
              <a:buNone/>
            </a:pPr>
            <a:r>
              <a:rPr b="0" i="0" lang="en-US" sz="4800" u="none" cap="none" strike="noStrike">
                <a:solidFill>
                  <a:srgbClr val="52734D"/>
                </a:solidFill>
                <a:latin typeface="Rammetto One"/>
                <a:ea typeface="Rammetto One"/>
                <a:cs typeface="Rammetto One"/>
                <a:sym typeface="Rammetto One"/>
              </a:rPr>
              <a:t>45%</a:t>
            </a:r>
            <a:endParaRPr b="0" i="0" sz="4800" u="none" cap="none" strike="noStrike">
              <a:solidFill>
                <a:schemeClr val="dk1"/>
              </a:solidFill>
              <a:latin typeface="Calibri"/>
              <a:ea typeface="Calibri"/>
              <a:cs typeface="Calibri"/>
              <a:sym typeface="Calibri"/>
            </a:endParaRPr>
          </a:p>
        </p:txBody>
      </p:sp>
      <p:sp>
        <p:nvSpPr>
          <p:cNvPr id="189" name="Google Shape;189;p6"/>
          <p:cNvSpPr/>
          <p:nvPr/>
        </p:nvSpPr>
        <p:spPr>
          <a:xfrm>
            <a:off x="8408451" y="1181100"/>
            <a:ext cx="7049381"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6"/>
          <p:cNvSpPr/>
          <p:nvPr/>
        </p:nvSpPr>
        <p:spPr>
          <a:xfrm>
            <a:off x="8960970" y="1181100"/>
            <a:ext cx="5944343" cy="102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6"/>
          <p:cNvSpPr/>
          <p:nvPr/>
        </p:nvSpPr>
        <p:spPr>
          <a:xfrm>
            <a:off x="8960970" y="1181100"/>
            <a:ext cx="6147568"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Dragon Taming</a:t>
            </a:r>
            <a:endParaRPr b="0" i="0" sz="4800" u="none" cap="none" strike="noStrike">
              <a:solidFill>
                <a:schemeClr val="dk1"/>
              </a:solidFill>
              <a:latin typeface="Calibri"/>
              <a:ea typeface="Calibri"/>
              <a:cs typeface="Calibri"/>
              <a:sym typeface="Calibri"/>
            </a:endParaRPr>
          </a:p>
        </p:txBody>
      </p:sp>
      <p:sp>
        <p:nvSpPr>
          <p:cNvPr id="192" name="Google Shape;192;p6"/>
          <p:cNvSpPr/>
          <p:nvPr/>
        </p:nvSpPr>
        <p:spPr>
          <a:xfrm>
            <a:off x="8408451" y="2819400"/>
            <a:ext cx="704938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6"/>
          <p:cNvSpPr/>
          <p:nvPr/>
        </p:nvSpPr>
        <p:spPr>
          <a:xfrm>
            <a:off x="8340709" y="2819400"/>
            <a:ext cx="7184865"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94" name="Google Shape;194;p6"/>
          <p:cNvPicPr preferRelativeResize="0"/>
          <p:nvPr/>
        </p:nvPicPr>
        <p:blipFill rotWithShape="1">
          <a:blip r:embed="rId14">
            <a:alphaModFix/>
          </a:blip>
          <a:srcRect b="0" l="0" r="0" t="0"/>
          <a:stretch/>
        </p:blipFill>
        <p:spPr>
          <a:xfrm>
            <a:off x="8408451" y="5867400"/>
            <a:ext cx="7049381" cy="4889500"/>
          </a:xfrm>
          <a:prstGeom prst="rect">
            <a:avLst/>
          </a:prstGeom>
          <a:noFill/>
          <a:ln>
            <a:noFill/>
          </a:ln>
        </p:spPr>
      </p:pic>
      <p:sp>
        <p:nvSpPr>
          <p:cNvPr id="195" name="Google Shape;195;p6"/>
          <p:cNvSpPr/>
          <p:nvPr/>
        </p:nvSpPr>
        <p:spPr>
          <a:xfrm>
            <a:off x="10910664" y="11366500"/>
            <a:ext cx="2044956" cy="102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6"/>
          <p:cNvSpPr/>
          <p:nvPr/>
        </p:nvSpPr>
        <p:spPr>
          <a:xfrm>
            <a:off x="10910664" y="11366500"/>
            <a:ext cx="2248181" cy="12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734D"/>
              </a:buClr>
              <a:buSzPts val="4800"/>
              <a:buFont typeface="Rammetto One"/>
              <a:buNone/>
            </a:pPr>
            <a:r>
              <a:rPr b="0" i="0" lang="en-US" sz="4800" u="none" cap="none" strike="noStrike">
                <a:solidFill>
                  <a:srgbClr val="52734D"/>
                </a:solidFill>
                <a:latin typeface="Rammetto One"/>
                <a:ea typeface="Rammetto One"/>
                <a:cs typeface="Rammetto One"/>
                <a:sym typeface="Rammetto One"/>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201" name="Shape 201"/>
        <p:cNvGrpSpPr/>
        <p:nvPr/>
      </p:nvGrpSpPr>
      <p:grpSpPr>
        <a:xfrm>
          <a:off x="0" y="0"/>
          <a:ext cx="0" cy="0"/>
          <a:chOff x="0" y="0"/>
          <a:chExt cx="0" cy="0"/>
        </a:xfrm>
      </p:grpSpPr>
      <p:pic>
        <p:nvPicPr>
          <p:cNvPr descr=" " id="202" name="Google Shape;202;p7"/>
          <p:cNvPicPr preferRelativeResize="0"/>
          <p:nvPr/>
        </p:nvPicPr>
        <p:blipFill rotWithShape="1">
          <a:blip r:embed="rId3">
            <a:alphaModFix/>
          </a:blip>
          <a:srcRect b="0" l="0" r="0" t="0"/>
          <a:stretch/>
        </p:blipFill>
        <p:spPr>
          <a:xfrm>
            <a:off x="19463812" y="0"/>
            <a:ext cx="5939366" cy="2980029"/>
          </a:xfrm>
          <a:prstGeom prst="rect">
            <a:avLst/>
          </a:prstGeom>
          <a:noFill/>
          <a:ln>
            <a:noFill/>
          </a:ln>
        </p:spPr>
      </p:pic>
      <p:pic>
        <p:nvPicPr>
          <p:cNvPr descr=" " id="203" name="Google Shape;203;p7"/>
          <p:cNvPicPr preferRelativeResize="0"/>
          <p:nvPr/>
        </p:nvPicPr>
        <p:blipFill rotWithShape="1">
          <a:blip r:embed="rId4">
            <a:alphaModFix/>
          </a:blip>
          <a:srcRect b="0" l="0" r="0" t="0"/>
          <a:stretch/>
        </p:blipFill>
        <p:spPr>
          <a:xfrm>
            <a:off x="-450534" y="9385300"/>
            <a:ext cx="4172099" cy="4928654"/>
          </a:xfrm>
          <a:prstGeom prst="rect">
            <a:avLst/>
          </a:prstGeom>
          <a:noFill/>
          <a:ln>
            <a:noFill/>
          </a:ln>
        </p:spPr>
      </p:pic>
      <p:pic>
        <p:nvPicPr>
          <p:cNvPr descr=" " id="204" name="Google Shape;204;p7"/>
          <p:cNvPicPr preferRelativeResize="0"/>
          <p:nvPr/>
        </p:nvPicPr>
        <p:blipFill rotWithShape="1">
          <a:blip r:embed="rId5">
            <a:alphaModFix/>
          </a:blip>
          <a:srcRect b="0" l="0" r="0" t="0"/>
          <a:stretch/>
        </p:blipFill>
        <p:spPr>
          <a:xfrm>
            <a:off x="16610135" y="9665574"/>
            <a:ext cx="8964595" cy="5230856"/>
          </a:xfrm>
          <a:prstGeom prst="rect">
            <a:avLst/>
          </a:prstGeom>
          <a:noFill/>
          <a:ln>
            <a:noFill/>
          </a:ln>
        </p:spPr>
      </p:pic>
      <p:pic>
        <p:nvPicPr>
          <p:cNvPr descr=" " id="205" name="Google Shape;205;p7"/>
          <p:cNvPicPr preferRelativeResize="0"/>
          <p:nvPr/>
        </p:nvPicPr>
        <p:blipFill rotWithShape="1">
          <a:blip r:embed="rId6">
            <a:alphaModFix/>
          </a:blip>
          <a:srcRect b="0" l="0" r="0" t="0"/>
          <a:stretch/>
        </p:blipFill>
        <p:spPr>
          <a:xfrm>
            <a:off x="15587043" y="10584507"/>
            <a:ext cx="10819563" cy="4949738"/>
          </a:xfrm>
          <a:prstGeom prst="rect">
            <a:avLst/>
          </a:prstGeom>
          <a:noFill/>
          <a:ln>
            <a:noFill/>
          </a:ln>
        </p:spPr>
      </p:pic>
      <p:pic>
        <p:nvPicPr>
          <p:cNvPr descr=" " id="206" name="Google Shape;206;p7"/>
          <p:cNvPicPr preferRelativeResize="0"/>
          <p:nvPr/>
        </p:nvPicPr>
        <p:blipFill rotWithShape="1">
          <a:blip r:embed="rId7">
            <a:alphaModFix/>
          </a:blip>
          <a:srcRect b="0" l="0" r="0" t="0"/>
          <a:stretch/>
        </p:blipFill>
        <p:spPr>
          <a:xfrm>
            <a:off x="21418976" y="11997147"/>
            <a:ext cx="2563432" cy="2088431"/>
          </a:xfrm>
          <a:prstGeom prst="rect">
            <a:avLst/>
          </a:prstGeom>
          <a:noFill/>
          <a:ln>
            <a:noFill/>
          </a:ln>
        </p:spPr>
      </p:pic>
      <p:pic>
        <p:nvPicPr>
          <p:cNvPr descr=" " id="207" name="Google Shape;207;p7"/>
          <p:cNvPicPr preferRelativeResize="0"/>
          <p:nvPr/>
        </p:nvPicPr>
        <p:blipFill rotWithShape="1">
          <a:blip r:embed="rId8">
            <a:alphaModFix/>
          </a:blip>
          <a:srcRect b="0" l="0" r="0" t="0"/>
          <a:stretch/>
        </p:blipFill>
        <p:spPr>
          <a:xfrm>
            <a:off x="19026166" y="8178800"/>
            <a:ext cx="691232" cy="756903"/>
          </a:xfrm>
          <a:prstGeom prst="rect">
            <a:avLst/>
          </a:prstGeom>
          <a:noFill/>
          <a:ln>
            <a:noFill/>
          </a:ln>
        </p:spPr>
      </p:pic>
      <p:pic>
        <p:nvPicPr>
          <p:cNvPr descr=" " id="208" name="Google Shape;208;p7"/>
          <p:cNvPicPr preferRelativeResize="0"/>
          <p:nvPr/>
        </p:nvPicPr>
        <p:blipFill rotWithShape="1">
          <a:blip r:embed="rId9">
            <a:alphaModFix/>
          </a:blip>
          <a:srcRect b="0" l="0" r="0" t="0"/>
          <a:stretch/>
        </p:blipFill>
        <p:spPr>
          <a:xfrm>
            <a:off x="-1935987" y="-1092200"/>
            <a:ext cx="8976444" cy="5864225"/>
          </a:xfrm>
          <a:prstGeom prst="rect">
            <a:avLst/>
          </a:prstGeom>
          <a:noFill/>
          <a:ln>
            <a:noFill/>
          </a:ln>
        </p:spPr>
      </p:pic>
      <p:pic>
        <p:nvPicPr>
          <p:cNvPr descr=" " id="209" name="Google Shape;209;p7"/>
          <p:cNvPicPr preferRelativeResize="0"/>
          <p:nvPr/>
        </p:nvPicPr>
        <p:blipFill rotWithShape="1">
          <a:blip r:embed="rId10">
            <a:alphaModFix/>
          </a:blip>
          <a:srcRect b="0" l="0" r="0" t="0"/>
          <a:stretch/>
        </p:blipFill>
        <p:spPr>
          <a:xfrm>
            <a:off x="-653040" y="-739217"/>
            <a:ext cx="10052203" cy="5234229"/>
          </a:xfrm>
          <a:prstGeom prst="rect">
            <a:avLst/>
          </a:prstGeom>
          <a:noFill/>
          <a:ln>
            <a:noFill/>
          </a:ln>
        </p:spPr>
      </p:pic>
      <p:pic>
        <p:nvPicPr>
          <p:cNvPr descr=" " id="210" name="Google Shape;210;p7"/>
          <p:cNvPicPr preferRelativeResize="0"/>
          <p:nvPr/>
        </p:nvPicPr>
        <p:blipFill rotWithShape="1">
          <a:blip r:embed="rId11">
            <a:alphaModFix/>
          </a:blip>
          <a:srcRect b="0" l="0" r="0" t="0"/>
          <a:stretch/>
        </p:blipFill>
        <p:spPr>
          <a:xfrm>
            <a:off x="-172814" y="527918"/>
            <a:ext cx="2347539" cy="2153084"/>
          </a:xfrm>
          <a:prstGeom prst="rect">
            <a:avLst/>
          </a:prstGeom>
          <a:noFill/>
          <a:ln>
            <a:noFill/>
          </a:ln>
        </p:spPr>
      </p:pic>
      <p:pic>
        <p:nvPicPr>
          <p:cNvPr descr=" " id="211" name="Google Shape;211;p7"/>
          <p:cNvPicPr preferRelativeResize="0"/>
          <p:nvPr/>
        </p:nvPicPr>
        <p:blipFill rotWithShape="1">
          <a:blip r:embed="rId12">
            <a:alphaModFix/>
          </a:blip>
          <a:srcRect b="0" l="0" r="0" t="0"/>
          <a:stretch/>
        </p:blipFill>
        <p:spPr>
          <a:xfrm>
            <a:off x="14563133" y="-698500"/>
            <a:ext cx="2774534" cy="2578088"/>
          </a:xfrm>
          <a:prstGeom prst="rect">
            <a:avLst/>
          </a:prstGeom>
          <a:noFill/>
          <a:ln>
            <a:noFill/>
          </a:ln>
        </p:spPr>
      </p:pic>
      <p:pic>
        <p:nvPicPr>
          <p:cNvPr descr=" " id="212" name="Google Shape;212;p7"/>
          <p:cNvPicPr preferRelativeResize="0"/>
          <p:nvPr/>
        </p:nvPicPr>
        <p:blipFill rotWithShape="1">
          <a:blip r:embed="rId13">
            <a:alphaModFix/>
          </a:blip>
          <a:srcRect b="0" l="0" r="0" t="0"/>
          <a:stretch/>
        </p:blipFill>
        <p:spPr>
          <a:xfrm>
            <a:off x="5773637" y="12039600"/>
            <a:ext cx="2774531" cy="2578088"/>
          </a:xfrm>
          <a:prstGeom prst="rect">
            <a:avLst/>
          </a:prstGeom>
          <a:noFill/>
          <a:ln>
            <a:noFill/>
          </a:ln>
        </p:spPr>
      </p:pic>
      <p:pic>
        <p:nvPicPr>
          <p:cNvPr descr=" " id="213" name="Google Shape;213;p7"/>
          <p:cNvPicPr preferRelativeResize="0"/>
          <p:nvPr/>
        </p:nvPicPr>
        <p:blipFill rotWithShape="1">
          <a:blip r:embed="rId14">
            <a:alphaModFix/>
          </a:blip>
          <a:srcRect b="0" l="0" r="0" t="0"/>
          <a:stretch/>
        </p:blipFill>
        <p:spPr>
          <a:xfrm>
            <a:off x="2830209" y="8683451"/>
            <a:ext cx="667373" cy="701849"/>
          </a:xfrm>
          <a:prstGeom prst="rect">
            <a:avLst/>
          </a:prstGeom>
          <a:noFill/>
          <a:ln>
            <a:noFill/>
          </a:ln>
        </p:spPr>
      </p:pic>
      <p:pic>
        <p:nvPicPr>
          <p:cNvPr descr=" " id="214" name="Google Shape;214;p7"/>
          <p:cNvPicPr preferRelativeResize="0"/>
          <p:nvPr/>
        </p:nvPicPr>
        <p:blipFill rotWithShape="1">
          <a:blip r:embed="rId15">
            <a:alphaModFix/>
          </a:blip>
          <a:srcRect b="0" l="0" r="0" t="0"/>
          <a:stretch/>
        </p:blipFill>
        <p:spPr>
          <a:xfrm>
            <a:off x="8207446" y="1993900"/>
            <a:ext cx="531246" cy="569925"/>
          </a:xfrm>
          <a:prstGeom prst="rect">
            <a:avLst/>
          </a:prstGeom>
          <a:noFill/>
          <a:ln>
            <a:noFill/>
          </a:ln>
        </p:spPr>
      </p:pic>
      <p:sp>
        <p:nvSpPr>
          <p:cNvPr id="215" name="Google Shape;215;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p7"/>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pic>
        <p:nvPicPr>
          <p:cNvPr descr=" " id="217" name="Google Shape;217;p7"/>
          <p:cNvPicPr preferRelativeResize="0"/>
          <p:nvPr/>
        </p:nvPicPr>
        <p:blipFill rotWithShape="1">
          <a:blip r:embed="rId17">
            <a:alphaModFix/>
          </a:blip>
          <a:srcRect b="0" l="0" r="0" t="0"/>
          <a:stretch/>
        </p:blipFill>
        <p:spPr>
          <a:xfrm>
            <a:off x="304838" y="50800"/>
            <a:ext cx="5966698" cy="4437887"/>
          </a:xfrm>
          <a:prstGeom prst="rect">
            <a:avLst/>
          </a:prstGeom>
          <a:noFill/>
          <a:ln>
            <a:noFill/>
          </a:ln>
        </p:spPr>
      </p:pic>
      <p:sp>
        <p:nvSpPr>
          <p:cNvPr id="218" name="Google Shape;218;p7"/>
          <p:cNvSpPr/>
          <p:nvPr/>
        </p:nvSpPr>
        <p:spPr>
          <a:xfrm>
            <a:off x="5398175" y="2717800"/>
            <a:ext cx="13603400" cy="828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7"/>
          <p:cNvSpPr/>
          <p:nvPr/>
        </p:nvSpPr>
        <p:spPr>
          <a:xfrm>
            <a:off x="5398175" y="2717800"/>
            <a:ext cx="13806626" cy="740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220" name="Google Shape;220;p7"/>
          <p:cNvSpPr/>
          <p:nvPr/>
        </p:nvSpPr>
        <p:spPr>
          <a:xfrm>
            <a:off x="13654207" y="10223500"/>
            <a:ext cx="5499787" cy="9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225" name="Shape 225"/>
        <p:cNvGrpSpPr/>
        <p:nvPr/>
      </p:nvGrpSpPr>
      <p:grpSpPr>
        <a:xfrm>
          <a:off x="0" y="0"/>
          <a:ext cx="0" cy="0"/>
          <a:chOff x="0" y="0"/>
          <a:chExt cx="0" cy="0"/>
        </a:xfrm>
      </p:grpSpPr>
      <p:pic>
        <p:nvPicPr>
          <p:cNvPr descr=" " id="226" name="Google Shape;226;p8"/>
          <p:cNvPicPr preferRelativeResize="0"/>
          <p:nvPr/>
        </p:nvPicPr>
        <p:blipFill rotWithShape="1">
          <a:blip r:embed="rId3">
            <a:alphaModFix/>
          </a:blip>
          <a:srcRect b="0" l="0" r="0" t="0"/>
          <a:stretch/>
        </p:blipFill>
        <p:spPr>
          <a:xfrm>
            <a:off x="-1714714" y="-1041400"/>
            <a:ext cx="7971998" cy="7371730"/>
          </a:xfrm>
          <a:prstGeom prst="rect">
            <a:avLst/>
          </a:prstGeom>
          <a:noFill/>
          <a:ln>
            <a:noFill/>
          </a:ln>
        </p:spPr>
      </p:pic>
      <p:pic>
        <p:nvPicPr>
          <p:cNvPr descr=" " id="227" name="Google Shape;227;p8"/>
          <p:cNvPicPr preferRelativeResize="0"/>
          <p:nvPr/>
        </p:nvPicPr>
        <p:blipFill rotWithShape="1">
          <a:blip r:embed="rId4">
            <a:alphaModFix/>
          </a:blip>
          <a:srcRect b="0" l="0" r="0" t="0"/>
          <a:stretch/>
        </p:blipFill>
        <p:spPr>
          <a:xfrm>
            <a:off x="-1669079" y="-655886"/>
            <a:ext cx="8713691" cy="5803317"/>
          </a:xfrm>
          <a:prstGeom prst="rect">
            <a:avLst/>
          </a:prstGeom>
          <a:noFill/>
          <a:ln>
            <a:noFill/>
          </a:ln>
        </p:spPr>
      </p:pic>
      <p:pic>
        <p:nvPicPr>
          <p:cNvPr descr=" " id="228" name="Google Shape;228;p8"/>
          <p:cNvPicPr preferRelativeResize="0"/>
          <p:nvPr/>
        </p:nvPicPr>
        <p:blipFill rotWithShape="1">
          <a:blip r:embed="rId5">
            <a:alphaModFix/>
          </a:blip>
          <a:srcRect b="0" l="0" r="0" t="0"/>
          <a:stretch/>
        </p:blipFill>
        <p:spPr>
          <a:xfrm>
            <a:off x="-349532" y="883593"/>
            <a:ext cx="2156398" cy="1976127"/>
          </a:xfrm>
          <a:prstGeom prst="rect">
            <a:avLst/>
          </a:prstGeom>
          <a:noFill/>
          <a:ln>
            <a:noFill/>
          </a:ln>
        </p:spPr>
      </p:pic>
      <p:pic>
        <p:nvPicPr>
          <p:cNvPr descr=" " id="229" name="Google Shape;229;p8"/>
          <p:cNvPicPr preferRelativeResize="0"/>
          <p:nvPr/>
        </p:nvPicPr>
        <p:blipFill rotWithShape="1">
          <a:blip r:embed="rId6">
            <a:alphaModFix/>
          </a:blip>
          <a:srcRect b="0" l="0" r="0" t="0"/>
          <a:stretch/>
        </p:blipFill>
        <p:spPr>
          <a:xfrm>
            <a:off x="19339804" y="5862848"/>
            <a:ext cx="6457377" cy="9147919"/>
          </a:xfrm>
          <a:prstGeom prst="rect">
            <a:avLst/>
          </a:prstGeom>
          <a:noFill/>
          <a:ln>
            <a:noFill/>
          </a:ln>
        </p:spPr>
      </p:pic>
      <p:pic>
        <p:nvPicPr>
          <p:cNvPr descr=" " id="230" name="Google Shape;230;p8"/>
          <p:cNvPicPr preferRelativeResize="0"/>
          <p:nvPr/>
        </p:nvPicPr>
        <p:blipFill rotWithShape="1">
          <a:blip r:embed="rId7">
            <a:alphaModFix/>
          </a:blip>
          <a:srcRect b="0" l="0" r="0" t="0"/>
          <a:stretch/>
        </p:blipFill>
        <p:spPr>
          <a:xfrm>
            <a:off x="18391924" y="4800526"/>
            <a:ext cx="7262325" cy="10914807"/>
          </a:xfrm>
          <a:prstGeom prst="rect">
            <a:avLst/>
          </a:prstGeom>
          <a:noFill/>
          <a:ln>
            <a:noFill/>
          </a:ln>
        </p:spPr>
      </p:pic>
      <p:pic>
        <p:nvPicPr>
          <p:cNvPr descr=" " id="231" name="Google Shape;231;p8"/>
          <p:cNvPicPr preferRelativeResize="0"/>
          <p:nvPr/>
        </p:nvPicPr>
        <p:blipFill rotWithShape="1">
          <a:blip r:embed="rId8">
            <a:alphaModFix/>
          </a:blip>
          <a:srcRect b="0" l="0" r="0" t="0"/>
          <a:stretch/>
        </p:blipFill>
        <p:spPr>
          <a:xfrm>
            <a:off x="22065126" y="10967653"/>
            <a:ext cx="1917282" cy="2352700"/>
          </a:xfrm>
          <a:prstGeom prst="rect">
            <a:avLst/>
          </a:prstGeom>
          <a:noFill/>
          <a:ln>
            <a:noFill/>
          </a:ln>
        </p:spPr>
      </p:pic>
      <p:pic>
        <p:nvPicPr>
          <p:cNvPr descr=" " id="232" name="Google Shape;232;p8"/>
          <p:cNvPicPr preferRelativeResize="0"/>
          <p:nvPr/>
        </p:nvPicPr>
        <p:blipFill rotWithShape="1">
          <a:blip r:embed="rId9">
            <a:alphaModFix/>
          </a:blip>
          <a:srcRect b="0" l="0" r="0" t="0"/>
          <a:stretch/>
        </p:blipFill>
        <p:spPr>
          <a:xfrm>
            <a:off x="762095" y="9982200"/>
            <a:ext cx="4038714" cy="4767721"/>
          </a:xfrm>
          <a:prstGeom prst="rect">
            <a:avLst/>
          </a:prstGeom>
          <a:noFill/>
          <a:ln>
            <a:noFill/>
          </a:ln>
        </p:spPr>
      </p:pic>
      <p:pic>
        <p:nvPicPr>
          <p:cNvPr descr=" " id="233" name="Google Shape;233;p8"/>
          <p:cNvPicPr preferRelativeResize="0"/>
          <p:nvPr/>
        </p:nvPicPr>
        <p:blipFill rotWithShape="1">
          <a:blip r:embed="rId10">
            <a:alphaModFix/>
          </a:blip>
          <a:srcRect b="0" l="0" r="0" t="0"/>
          <a:stretch/>
        </p:blipFill>
        <p:spPr>
          <a:xfrm>
            <a:off x="6261883" y="11981879"/>
            <a:ext cx="964130" cy="1012937"/>
          </a:xfrm>
          <a:prstGeom prst="rect">
            <a:avLst/>
          </a:prstGeom>
          <a:noFill/>
          <a:ln>
            <a:noFill/>
          </a:ln>
        </p:spPr>
      </p:pic>
      <p:pic>
        <p:nvPicPr>
          <p:cNvPr descr=" " id="234" name="Google Shape;234;p8"/>
          <p:cNvPicPr preferRelativeResize="0"/>
          <p:nvPr/>
        </p:nvPicPr>
        <p:blipFill rotWithShape="1">
          <a:blip r:embed="rId11">
            <a:alphaModFix/>
          </a:blip>
          <a:srcRect b="0" l="0" r="0" t="0"/>
          <a:stretch/>
        </p:blipFill>
        <p:spPr>
          <a:xfrm>
            <a:off x="22672334" y="1308100"/>
            <a:ext cx="659962" cy="723677"/>
          </a:xfrm>
          <a:prstGeom prst="rect">
            <a:avLst/>
          </a:prstGeom>
          <a:noFill/>
          <a:ln>
            <a:noFill/>
          </a:ln>
        </p:spPr>
      </p:pic>
      <p:pic>
        <p:nvPicPr>
          <p:cNvPr descr=" " id="235" name="Google Shape;235;p8"/>
          <p:cNvPicPr preferRelativeResize="0"/>
          <p:nvPr/>
        </p:nvPicPr>
        <p:blipFill rotWithShape="1">
          <a:blip r:embed="rId12">
            <a:alphaModFix/>
          </a:blip>
          <a:srcRect b="0" l="0" r="0" t="0"/>
          <a:stretch/>
        </p:blipFill>
        <p:spPr>
          <a:xfrm>
            <a:off x="17794924" y="-381000"/>
            <a:ext cx="2424967" cy="2253134"/>
          </a:xfrm>
          <a:prstGeom prst="rect">
            <a:avLst/>
          </a:prstGeom>
          <a:noFill/>
          <a:ln>
            <a:noFill/>
          </a:ln>
        </p:spPr>
      </p:pic>
      <p:sp>
        <p:nvSpPr>
          <p:cNvPr id="236" name="Google Shape;236;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7" name="Google Shape;237;p8"/>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pic>
        <p:nvPicPr>
          <p:cNvPr descr=" " id="238" name="Google Shape;238;p8"/>
          <p:cNvPicPr preferRelativeResize="0"/>
          <p:nvPr/>
        </p:nvPicPr>
        <p:blipFill rotWithShape="1">
          <a:blip r:embed="rId14">
            <a:alphaModFix/>
          </a:blip>
          <a:srcRect b="0" l="0" r="0" t="0"/>
          <a:stretch/>
        </p:blipFill>
        <p:spPr>
          <a:xfrm>
            <a:off x="8395749" y="1155700"/>
            <a:ext cx="7595549" cy="11404600"/>
          </a:xfrm>
          <a:prstGeom prst="rect">
            <a:avLst/>
          </a:prstGeom>
          <a:noFill/>
          <a:ln>
            <a:noFill/>
          </a:ln>
        </p:spPr>
      </p:pic>
      <p:sp>
        <p:nvSpPr>
          <p:cNvPr id="239" name="Google Shape;239;p8"/>
          <p:cNvSpPr/>
          <p:nvPr/>
        </p:nvSpPr>
        <p:spPr>
          <a:xfrm>
            <a:off x="2235479" y="6756400"/>
            <a:ext cx="5067933" cy="521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8"/>
          <p:cNvSpPr/>
          <p:nvPr/>
        </p:nvSpPr>
        <p:spPr>
          <a:xfrm>
            <a:off x="2235479" y="6756400"/>
            <a:ext cx="5271159" cy="328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Dragon Taming Technique</a:t>
            </a:r>
            <a:endParaRPr b="0" i="0" sz="4800" u="none" cap="none" strike="noStrike">
              <a:solidFill>
                <a:schemeClr val="dk1"/>
              </a:solidFill>
              <a:latin typeface="Calibri"/>
              <a:ea typeface="Calibri"/>
              <a:cs typeface="Calibri"/>
              <a:sym typeface="Calibri"/>
            </a:endParaRPr>
          </a:p>
        </p:txBody>
      </p:sp>
      <p:sp>
        <p:nvSpPr>
          <p:cNvPr id="241" name="Google Shape;241;p8"/>
          <p:cNvSpPr/>
          <p:nvPr/>
        </p:nvSpPr>
        <p:spPr>
          <a:xfrm>
            <a:off x="2235479" y="10147300"/>
            <a:ext cx="5203417"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42" name="Google Shape;242;p8"/>
          <p:cNvSpPr/>
          <p:nvPr/>
        </p:nvSpPr>
        <p:spPr>
          <a:xfrm>
            <a:off x="16715289" y="1155700"/>
            <a:ext cx="5436279" cy="521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8"/>
          <p:cNvSpPr/>
          <p:nvPr/>
        </p:nvSpPr>
        <p:spPr>
          <a:xfrm>
            <a:off x="16715289" y="1155700"/>
            <a:ext cx="5639505" cy="328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The Art Of Unicorn Sighting</a:t>
            </a:r>
            <a:endParaRPr b="0" i="0" sz="4800" u="none" cap="none" strike="noStrike">
              <a:solidFill>
                <a:schemeClr val="dk1"/>
              </a:solidFill>
              <a:latin typeface="Calibri"/>
              <a:ea typeface="Calibri"/>
              <a:cs typeface="Calibri"/>
              <a:sym typeface="Calibri"/>
            </a:endParaRPr>
          </a:p>
        </p:txBody>
      </p:sp>
      <p:sp>
        <p:nvSpPr>
          <p:cNvPr id="244" name="Google Shape;244;p8"/>
          <p:cNvSpPr/>
          <p:nvPr/>
        </p:nvSpPr>
        <p:spPr>
          <a:xfrm>
            <a:off x="16715289" y="4546600"/>
            <a:ext cx="5571763"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245" name="Google Shape;245;p8"/>
          <p:cNvPicPr preferRelativeResize="0"/>
          <p:nvPr/>
        </p:nvPicPr>
        <p:blipFill rotWithShape="1">
          <a:blip r:embed="rId15">
            <a:alphaModFix/>
          </a:blip>
          <a:srcRect b="0" l="0" r="0" t="0"/>
          <a:stretch/>
        </p:blipFill>
        <p:spPr>
          <a:xfrm>
            <a:off x="2235479" y="1155700"/>
            <a:ext cx="5436279" cy="4305300"/>
          </a:xfrm>
          <a:prstGeom prst="rect">
            <a:avLst/>
          </a:prstGeom>
          <a:noFill/>
          <a:ln>
            <a:noFill/>
          </a:ln>
        </p:spPr>
      </p:pic>
      <p:pic>
        <p:nvPicPr>
          <p:cNvPr descr=" " id="246" name="Google Shape;246;p8"/>
          <p:cNvPicPr preferRelativeResize="0"/>
          <p:nvPr/>
        </p:nvPicPr>
        <p:blipFill rotWithShape="1">
          <a:blip r:embed="rId16">
            <a:alphaModFix/>
          </a:blip>
          <a:srcRect b="0" l="0" r="0" t="0"/>
          <a:stretch/>
        </p:blipFill>
        <p:spPr>
          <a:xfrm>
            <a:off x="16715289" y="6858000"/>
            <a:ext cx="5436279" cy="5702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864"/>
        </a:solidFill>
      </p:bgPr>
    </p:bg>
    <p:spTree>
      <p:nvGrpSpPr>
        <p:cNvPr id="251" name="Shape 251"/>
        <p:cNvGrpSpPr/>
        <p:nvPr/>
      </p:nvGrpSpPr>
      <p:grpSpPr>
        <a:xfrm>
          <a:off x="0" y="0"/>
          <a:ext cx="0" cy="0"/>
          <a:chOff x="0" y="0"/>
          <a:chExt cx="0" cy="0"/>
        </a:xfrm>
      </p:grpSpPr>
      <p:pic>
        <p:nvPicPr>
          <p:cNvPr descr=" " id="252" name="Google Shape;252;p9"/>
          <p:cNvPicPr preferRelativeResize="0"/>
          <p:nvPr/>
        </p:nvPicPr>
        <p:blipFill rotWithShape="1">
          <a:blip r:embed="rId3">
            <a:alphaModFix/>
          </a:blip>
          <a:srcRect b="0" l="0" r="0" t="0"/>
          <a:stretch/>
        </p:blipFill>
        <p:spPr>
          <a:xfrm>
            <a:off x="-1212429" y="-1079500"/>
            <a:ext cx="8520978" cy="7743924"/>
          </a:xfrm>
          <a:prstGeom prst="rect">
            <a:avLst/>
          </a:prstGeom>
          <a:noFill/>
          <a:ln>
            <a:noFill/>
          </a:ln>
        </p:spPr>
      </p:pic>
      <p:pic>
        <p:nvPicPr>
          <p:cNvPr descr=" " id="253" name="Google Shape;253;p9"/>
          <p:cNvPicPr preferRelativeResize="0"/>
          <p:nvPr/>
        </p:nvPicPr>
        <p:blipFill rotWithShape="1">
          <a:blip r:embed="rId4">
            <a:alphaModFix/>
          </a:blip>
          <a:srcRect b="0" l="0" r="0" t="0"/>
          <a:stretch/>
        </p:blipFill>
        <p:spPr>
          <a:xfrm>
            <a:off x="-1549600" y="-292919"/>
            <a:ext cx="7828116" cy="5667263"/>
          </a:xfrm>
          <a:prstGeom prst="rect">
            <a:avLst/>
          </a:prstGeom>
          <a:noFill/>
          <a:ln>
            <a:noFill/>
          </a:ln>
        </p:spPr>
      </p:pic>
      <p:pic>
        <p:nvPicPr>
          <p:cNvPr descr=" " id="254" name="Google Shape;254;p9"/>
          <p:cNvPicPr preferRelativeResize="0"/>
          <p:nvPr/>
        </p:nvPicPr>
        <p:blipFill rotWithShape="1">
          <a:blip r:embed="rId5">
            <a:alphaModFix/>
          </a:blip>
          <a:srcRect b="0" l="0" r="0" t="0"/>
          <a:stretch/>
        </p:blipFill>
        <p:spPr>
          <a:xfrm>
            <a:off x="974631" y="425066"/>
            <a:ext cx="1999512" cy="2180406"/>
          </a:xfrm>
          <a:prstGeom prst="rect">
            <a:avLst/>
          </a:prstGeom>
          <a:noFill/>
          <a:ln>
            <a:noFill/>
          </a:ln>
        </p:spPr>
      </p:pic>
      <p:pic>
        <p:nvPicPr>
          <p:cNvPr descr=" " id="255" name="Google Shape;255;p9"/>
          <p:cNvPicPr preferRelativeResize="0"/>
          <p:nvPr/>
        </p:nvPicPr>
        <p:blipFill rotWithShape="1">
          <a:blip r:embed="rId6">
            <a:alphaModFix/>
          </a:blip>
          <a:srcRect b="0" l="0" r="0" t="0"/>
          <a:stretch/>
        </p:blipFill>
        <p:spPr>
          <a:xfrm>
            <a:off x="3589051" y="6835056"/>
            <a:ext cx="910312" cy="995772"/>
          </a:xfrm>
          <a:prstGeom prst="rect">
            <a:avLst/>
          </a:prstGeom>
          <a:noFill/>
          <a:ln>
            <a:noFill/>
          </a:ln>
        </p:spPr>
      </p:pic>
      <p:pic>
        <p:nvPicPr>
          <p:cNvPr descr=" " id="256" name="Google Shape;256;p9"/>
          <p:cNvPicPr preferRelativeResize="0"/>
          <p:nvPr/>
        </p:nvPicPr>
        <p:blipFill rotWithShape="1">
          <a:blip r:embed="rId7">
            <a:alphaModFix/>
          </a:blip>
          <a:srcRect b="0" l="0" r="0" t="0"/>
          <a:stretch/>
        </p:blipFill>
        <p:spPr>
          <a:xfrm>
            <a:off x="8977833" y="826728"/>
            <a:ext cx="582357" cy="623925"/>
          </a:xfrm>
          <a:prstGeom prst="rect">
            <a:avLst/>
          </a:prstGeom>
          <a:noFill/>
          <a:ln>
            <a:noFill/>
          </a:ln>
        </p:spPr>
      </p:pic>
      <p:pic>
        <p:nvPicPr>
          <p:cNvPr descr=" " id="257" name="Google Shape;257;p9"/>
          <p:cNvPicPr preferRelativeResize="0"/>
          <p:nvPr/>
        </p:nvPicPr>
        <p:blipFill rotWithShape="1">
          <a:blip r:embed="rId8">
            <a:alphaModFix/>
          </a:blip>
          <a:srcRect b="0" l="0" r="0" t="0"/>
          <a:stretch/>
        </p:blipFill>
        <p:spPr>
          <a:xfrm>
            <a:off x="18449279" y="9156948"/>
            <a:ext cx="7080186" cy="6470687"/>
          </a:xfrm>
          <a:prstGeom prst="rect">
            <a:avLst/>
          </a:prstGeom>
          <a:noFill/>
          <a:ln>
            <a:noFill/>
          </a:ln>
        </p:spPr>
      </p:pic>
      <p:pic>
        <p:nvPicPr>
          <p:cNvPr descr=" " id="258" name="Google Shape;258;p9"/>
          <p:cNvPicPr preferRelativeResize="0"/>
          <p:nvPr/>
        </p:nvPicPr>
        <p:blipFill rotWithShape="1">
          <a:blip r:embed="rId9">
            <a:alphaModFix/>
          </a:blip>
          <a:srcRect b="0" l="0" r="0" t="0"/>
          <a:stretch/>
        </p:blipFill>
        <p:spPr>
          <a:xfrm>
            <a:off x="20004758" y="8310873"/>
            <a:ext cx="5088958" cy="6084081"/>
          </a:xfrm>
          <a:prstGeom prst="rect">
            <a:avLst/>
          </a:prstGeom>
          <a:noFill/>
          <a:ln>
            <a:noFill/>
          </a:ln>
        </p:spPr>
      </p:pic>
      <p:pic>
        <p:nvPicPr>
          <p:cNvPr descr=" " id="259" name="Google Shape;259;p9"/>
          <p:cNvPicPr preferRelativeResize="0"/>
          <p:nvPr/>
        </p:nvPicPr>
        <p:blipFill rotWithShape="1">
          <a:blip r:embed="rId10">
            <a:alphaModFix/>
          </a:blip>
          <a:srcRect b="0" l="0" r="0" t="0"/>
          <a:stretch/>
        </p:blipFill>
        <p:spPr>
          <a:xfrm>
            <a:off x="22162310" y="12217772"/>
            <a:ext cx="2216163" cy="2378063"/>
          </a:xfrm>
          <a:prstGeom prst="rect">
            <a:avLst/>
          </a:prstGeom>
          <a:noFill/>
          <a:ln>
            <a:noFill/>
          </a:ln>
        </p:spPr>
      </p:pic>
      <p:pic>
        <p:nvPicPr>
          <p:cNvPr descr=" " id="260" name="Google Shape;260;p9"/>
          <p:cNvPicPr preferRelativeResize="0"/>
          <p:nvPr/>
        </p:nvPicPr>
        <p:blipFill rotWithShape="1">
          <a:blip r:embed="rId11">
            <a:alphaModFix/>
          </a:blip>
          <a:srcRect b="0" l="0" r="0" t="0"/>
          <a:stretch/>
        </p:blipFill>
        <p:spPr>
          <a:xfrm>
            <a:off x="13641508" y="11904898"/>
            <a:ext cx="2881006" cy="2677158"/>
          </a:xfrm>
          <a:prstGeom prst="rect">
            <a:avLst/>
          </a:prstGeom>
          <a:noFill/>
          <a:ln>
            <a:noFill/>
          </a:ln>
        </p:spPr>
      </p:pic>
      <p:pic>
        <p:nvPicPr>
          <p:cNvPr descr=" " id="261" name="Google Shape;261;p9"/>
          <p:cNvPicPr preferRelativeResize="0"/>
          <p:nvPr/>
        </p:nvPicPr>
        <p:blipFill rotWithShape="1">
          <a:blip r:embed="rId12">
            <a:alphaModFix/>
          </a:blip>
          <a:srcRect b="0" l="0" r="0" t="0"/>
          <a:stretch/>
        </p:blipFill>
        <p:spPr>
          <a:xfrm>
            <a:off x="18661231" y="9876334"/>
            <a:ext cx="598451" cy="627955"/>
          </a:xfrm>
          <a:prstGeom prst="rect">
            <a:avLst/>
          </a:prstGeom>
          <a:noFill/>
          <a:ln>
            <a:noFill/>
          </a:ln>
        </p:spPr>
      </p:pic>
      <p:pic>
        <p:nvPicPr>
          <p:cNvPr descr=" " id="262" name="Google Shape;262;p9"/>
          <p:cNvPicPr preferRelativeResize="0"/>
          <p:nvPr/>
        </p:nvPicPr>
        <p:blipFill rotWithShape="1">
          <a:blip r:embed="rId13">
            <a:alphaModFix/>
          </a:blip>
          <a:srcRect b="0" l="0" r="0" t="0"/>
          <a:stretch/>
        </p:blipFill>
        <p:spPr>
          <a:xfrm>
            <a:off x="22322063" y="7327900"/>
            <a:ext cx="252081" cy="276597"/>
          </a:xfrm>
          <a:prstGeom prst="rect">
            <a:avLst/>
          </a:prstGeom>
          <a:noFill/>
          <a:ln>
            <a:noFill/>
          </a:ln>
        </p:spPr>
      </p:pic>
      <p:pic>
        <p:nvPicPr>
          <p:cNvPr descr=" " id="263" name="Google Shape;263;p9"/>
          <p:cNvPicPr preferRelativeResize="0"/>
          <p:nvPr/>
        </p:nvPicPr>
        <p:blipFill rotWithShape="1">
          <a:blip r:embed="rId14">
            <a:alphaModFix/>
          </a:blip>
          <a:srcRect b="0" l="0" r="0" t="0"/>
          <a:stretch/>
        </p:blipFill>
        <p:spPr>
          <a:xfrm>
            <a:off x="-1473387" y="11811000"/>
            <a:ext cx="5515060" cy="2768042"/>
          </a:xfrm>
          <a:prstGeom prst="rect">
            <a:avLst/>
          </a:prstGeom>
          <a:noFill/>
          <a:ln>
            <a:noFill/>
          </a:ln>
        </p:spPr>
      </p:pic>
      <p:pic>
        <p:nvPicPr>
          <p:cNvPr descr=" " id="264" name="Google Shape;264;p9"/>
          <p:cNvPicPr preferRelativeResize="0"/>
          <p:nvPr/>
        </p:nvPicPr>
        <p:blipFill rotWithShape="1">
          <a:blip r:embed="rId15">
            <a:alphaModFix/>
          </a:blip>
          <a:srcRect b="0" l="0" r="0" t="0"/>
          <a:stretch/>
        </p:blipFill>
        <p:spPr>
          <a:xfrm>
            <a:off x="20233626" y="-2336800"/>
            <a:ext cx="3603874" cy="4768354"/>
          </a:xfrm>
          <a:prstGeom prst="rect">
            <a:avLst/>
          </a:prstGeom>
          <a:noFill/>
          <a:ln>
            <a:noFill/>
          </a:ln>
        </p:spPr>
      </p:pic>
      <p:sp>
        <p:nvSpPr>
          <p:cNvPr id="265" name="Google Shape;265;p9"/>
          <p:cNvSpPr/>
          <p:nvPr/>
        </p:nvSpPr>
        <p:spPr>
          <a:xfrm>
            <a:off x="1469150" y="304800"/>
            <a:ext cx="20216693" cy="3767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Rammetto One"/>
              <a:buNone/>
            </a:pPr>
            <a:r>
              <a:rPr b="0" i="0" lang="en-US" sz="8000" u="none" cap="none" strike="noStrike">
                <a:solidFill>
                  <a:srgbClr val="FFFFFF"/>
                </a:solidFill>
                <a:latin typeface="Rammetto One"/>
                <a:ea typeface="Rammetto One"/>
                <a:cs typeface="Rammetto One"/>
                <a:sym typeface="Rammetto One"/>
              </a:rPr>
              <a:t>The Magic of Dragons: A Research</a:t>
            </a:r>
            <a:endParaRPr b="0" i="0" sz="8000" u="none" cap="none" strike="noStrike">
              <a:solidFill>
                <a:schemeClr val="dk1"/>
              </a:solidFill>
              <a:latin typeface="Calibri"/>
              <a:ea typeface="Calibri"/>
              <a:cs typeface="Calibri"/>
              <a:sym typeface="Calibri"/>
            </a:endParaRPr>
          </a:p>
        </p:txBody>
      </p:sp>
      <p:sp>
        <p:nvSpPr>
          <p:cNvPr id="266" name="Google Shape;266;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7" name="Google Shape;267;p9"/>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sp>
        <p:nvSpPr>
          <p:cNvPr id="268" name="Google Shape;268;p9"/>
          <p:cNvSpPr/>
          <p:nvPr/>
        </p:nvSpPr>
        <p:spPr>
          <a:xfrm>
            <a:off x="2121165" y="3695700"/>
            <a:ext cx="6096762" cy="6096000"/>
          </a:xfrm>
          <a:prstGeom prst="roundRect">
            <a:avLst>
              <a:gd fmla="val 2083350" name="adj"/>
            </a:avLst>
          </a:prstGeom>
          <a:noFill/>
          <a:ln cap="flat" cmpd="sng" w="38100">
            <a:solidFill>
              <a:srgbClr val="5273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9" name="Google Shape;269;p9"/>
          <p:cNvPicPr preferRelativeResize="0"/>
          <p:nvPr/>
        </p:nvPicPr>
        <p:blipFill rotWithShape="1">
          <a:blip r:embed="rId17">
            <a:alphaModFix/>
          </a:blip>
          <a:srcRect b="0" l="0" r="0" t="0"/>
          <a:stretch/>
        </p:blipFill>
        <p:spPr>
          <a:xfrm>
            <a:off x="4356000" y="4749800"/>
            <a:ext cx="1627090" cy="1625600"/>
          </a:xfrm>
          <a:prstGeom prst="rect">
            <a:avLst/>
          </a:prstGeom>
          <a:noFill/>
          <a:ln>
            <a:noFill/>
          </a:ln>
        </p:spPr>
      </p:pic>
      <p:sp>
        <p:nvSpPr>
          <p:cNvPr id="270" name="Google Shape;270;p9"/>
          <p:cNvSpPr/>
          <p:nvPr/>
        </p:nvSpPr>
        <p:spPr>
          <a:xfrm>
            <a:off x="2273584" y="6680200"/>
            <a:ext cx="579192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9"/>
          <p:cNvSpPr/>
          <p:nvPr/>
        </p:nvSpPr>
        <p:spPr>
          <a:xfrm>
            <a:off x="2171971" y="6680200"/>
            <a:ext cx="5995149" cy="226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Unicorn Sighting</a:t>
            </a:r>
            <a:endParaRPr b="0" i="0" sz="4800" u="none" cap="none" strike="noStrike">
              <a:solidFill>
                <a:schemeClr val="dk1"/>
              </a:solidFill>
              <a:latin typeface="Calibri"/>
              <a:ea typeface="Calibri"/>
              <a:cs typeface="Calibri"/>
              <a:sym typeface="Calibri"/>
            </a:endParaRPr>
          </a:p>
        </p:txBody>
      </p:sp>
      <p:sp>
        <p:nvSpPr>
          <p:cNvPr id="272" name="Google Shape;272;p9"/>
          <p:cNvSpPr/>
          <p:nvPr/>
        </p:nvSpPr>
        <p:spPr>
          <a:xfrm>
            <a:off x="9145143" y="3695700"/>
            <a:ext cx="6096762" cy="6096000"/>
          </a:xfrm>
          <a:prstGeom prst="rect">
            <a:avLst/>
          </a:prstGeom>
          <a:noFill/>
          <a:ln cap="flat" cmpd="sng" w="38100">
            <a:solidFill>
              <a:srgbClr val="5273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3" name="Google Shape;273;p9"/>
          <p:cNvPicPr preferRelativeResize="0"/>
          <p:nvPr/>
        </p:nvPicPr>
        <p:blipFill rotWithShape="1">
          <a:blip r:embed="rId18">
            <a:alphaModFix/>
          </a:blip>
          <a:srcRect b="0" l="0" r="0" t="0"/>
          <a:stretch/>
        </p:blipFill>
        <p:spPr>
          <a:xfrm>
            <a:off x="11436207" y="4749800"/>
            <a:ext cx="1514636" cy="1625600"/>
          </a:xfrm>
          <a:prstGeom prst="rect">
            <a:avLst/>
          </a:prstGeom>
          <a:noFill/>
          <a:ln>
            <a:noFill/>
          </a:ln>
        </p:spPr>
      </p:pic>
      <p:sp>
        <p:nvSpPr>
          <p:cNvPr id="274" name="Google Shape;274;p9"/>
          <p:cNvSpPr/>
          <p:nvPr/>
        </p:nvSpPr>
        <p:spPr>
          <a:xfrm>
            <a:off x="9297562" y="6680200"/>
            <a:ext cx="579192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9"/>
          <p:cNvSpPr/>
          <p:nvPr/>
        </p:nvSpPr>
        <p:spPr>
          <a:xfrm>
            <a:off x="9195949" y="6680200"/>
            <a:ext cx="5995149" cy="226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Dragon Taming</a:t>
            </a:r>
            <a:endParaRPr b="0" i="0" sz="4800" u="none" cap="none" strike="noStrike">
              <a:solidFill>
                <a:schemeClr val="dk1"/>
              </a:solidFill>
              <a:latin typeface="Calibri"/>
              <a:ea typeface="Calibri"/>
              <a:cs typeface="Calibri"/>
              <a:sym typeface="Calibri"/>
            </a:endParaRPr>
          </a:p>
        </p:txBody>
      </p:sp>
      <p:sp>
        <p:nvSpPr>
          <p:cNvPr id="276" name="Google Shape;276;p9"/>
          <p:cNvSpPr/>
          <p:nvPr/>
        </p:nvSpPr>
        <p:spPr>
          <a:xfrm>
            <a:off x="16169121" y="3695700"/>
            <a:ext cx="6096762" cy="6096000"/>
          </a:xfrm>
          <a:prstGeom prst="roundRect">
            <a:avLst>
              <a:gd fmla="val 2083350" name="adj"/>
            </a:avLst>
          </a:prstGeom>
          <a:noFill/>
          <a:ln cap="flat" cmpd="sng" w="38100">
            <a:solidFill>
              <a:srgbClr val="5273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7" name="Google Shape;277;p9"/>
          <p:cNvPicPr preferRelativeResize="0"/>
          <p:nvPr/>
        </p:nvPicPr>
        <p:blipFill rotWithShape="1">
          <a:blip r:embed="rId19">
            <a:alphaModFix/>
          </a:blip>
          <a:srcRect b="0" l="0" r="0" t="0"/>
          <a:stretch/>
        </p:blipFill>
        <p:spPr>
          <a:xfrm>
            <a:off x="18601689" y="4749800"/>
            <a:ext cx="1231629" cy="1625600"/>
          </a:xfrm>
          <a:prstGeom prst="rect">
            <a:avLst/>
          </a:prstGeom>
          <a:noFill/>
          <a:ln>
            <a:noFill/>
          </a:ln>
        </p:spPr>
      </p:pic>
      <p:sp>
        <p:nvSpPr>
          <p:cNvPr id="278" name="Google Shape;278;p9"/>
          <p:cNvSpPr/>
          <p:nvPr/>
        </p:nvSpPr>
        <p:spPr>
          <a:xfrm>
            <a:off x="16321540" y="6680200"/>
            <a:ext cx="579192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9"/>
          <p:cNvSpPr/>
          <p:nvPr/>
        </p:nvSpPr>
        <p:spPr>
          <a:xfrm>
            <a:off x="16219927" y="6680200"/>
            <a:ext cx="5995149" cy="226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Rainbow Seeing</a:t>
            </a:r>
            <a:endParaRPr b="0" i="0" sz="4800" u="none" cap="none" strike="noStrike">
              <a:solidFill>
                <a:schemeClr val="dk1"/>
              </a:solidFill>
              <a:latin typeface="Calibri"/>
              <a:ea typeface="Calibri"/>
              <a:cs typeface="Calibri"/>
              <a:sym typeface="Calibri"/>
            </a:endParaRPr>
          </a:p>
        </p:txBody>
      </p:sp>
      <p:sp>
        <p:nvSpPr>
          <p:cNvPr id="280" name="Google Shape;280;p9"/>
          <p:cNvSpPr/>
          <p:nvPr/>
        </p:nvSpPr>
        <p:spPr>
          <a:xfrm>
            <a:off x="2146568"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9"/>
          <p:cNvSpPr/>
          <p:nvPr/>
        </p:nvSpPr>
        <p:spPr>
          <a:xfrm>
            <a:off x="2146568"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9"/>
          <p:cNvSpPr/>
          <p:nvPr/>
        </p:nvSpPr>
        <p:spPr>
          <a:xfrm>
            <a:off x="2146568" y="10401300"/>
            <a:ext cx="623224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83" name="Google Shape;283;p9"/>
          <p:cNvSpPr/>
          <p:nvPr/>
        </p:nvSpPr>
        <p:spPr>
          <a:xfrm>
            <a:off x="9145143"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9"/>
          <p:cNvSpPr/>
          <p:nvPr/>
        </p:nvSpPr>
        <p:spPr>
          <a:xfrm>
            <a:off x="9145143"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9"/>
          <p:cNvSpPr/>
          <p:nvPr/>
        </p:nvSpPr>
        <p:spPr>
          <a:xfrm>
            <a:off x="9145143" y="10401300"/>
            <a:ext cx="623224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86" name="Google Shape;286;p9"/>
          <p:cNvSpPr/>
          <p:nvPr/>
        </p:nvSpPr>
        <p:spPr>
          <a:xfrm>
            <a:off x="16169121"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9"/>
          <p:cNvSpPr/>
          <p:nvPr/>
        </p:nvSpPr>
        <p:spPr>
          <a:xfrm>
            <a:off x="16169121"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9"/>
          <p:cNvSpPr/>
          <p:nvPr/>
        </p:nvSpPr>
        <p:spPr>
          <a:xfrm>
            <a:off x="16169121" y="10401300"/>
            <a:ext cx="623224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2024-01-06T08:59:22Z</dcterms:created>
  <dc:creator>PptxGenJS</dc:creator>
</cp:coreProperties>
</file>