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7"/>
  </p:notesMasterIdLst>
  <p:sldIdLst>
    <p:sldId id="256" r:id="rId4"/>
    <p:sldId id="257" r:id="rId5"/>
    <p:sldId id="258" r:id="rId6"/>
  </p:sldIdLst>
  <p:sldSz cx="12192000" cy="6858000"/>
  <p:notesSz cx="6858000" cy="9144000"/>
  <p:defaultTextStyle>
    <a:defPPr>
      <a:defRPr lang="pt-BR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 /><Relationship Id="rId9" Type="http://schemas.openxmlformats.org/officeDocument/2006/relationships/tableStyles" Target="tableStyles.xml" /><Relationship Id="rId10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7815024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94967074" name="Marcador de Posição da Data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pt-BR"/>
              <a:t>10/30/2013</a:t>
            </a:fld>
            <a:endParaRPr lang="pt-BR"/>
          </a:p>
        </p:txBody>
      </p:sp>
      <p:sp>
        <p:nvSpPr>
          <p:cNvPr id="37428736" name="Espaço reservado para imagem de slide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pt-BR"/>
          </a:p>
        </p:txBody>
      </p:sp>
      <p:sp>
        <p:nvSpPr>
          <p:cNvPr id="391174286" name="Espaço reservado para notas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1678223529" name="Marcador de Posição do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026840468" name="Marcador de Posição do Número do Diapositivo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pt-BR"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 ftr="0" hdr="0" sldNum="1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26000338" name="Espaço reservado para imagem de slide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63560317" name="Espaço reservado para notas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pt-BR">
              <a:latin typeface="Arial"/>
              <a:cs typeface="Arial"/>
            </a:endParaRPr>
          </a:p>
        </p:txBody>
      </p:sp>
      <p:sp>
        <p:nvSpPr>
          <p:cNvPr id="670037826" name="Marcador de Posição do Número do Diapositivo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pt-BR"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8369214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9779796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15204963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C5AFDEA-B089-DAD3-6AA8-18A1C246CC2B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14190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22215886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5319132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B97299A-BB88-A4C9-074E-E65BEA3FF30A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o de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89698464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031872376" name="Título 1"/>
          <p:cNvSpPr>
            <a:spLocks noGrp="1"/>
          </p:cNvSpPr>
          <p:nvPr>
            <p:ph type="ctrTitle"/>
          </p:nvPr>
        </p:nvSpPr>
        <p:spPr bwMode="auto">
          <a:xfrm flipH="0" flipV="0">
            <a:off x="1523999" y="1372245"/>
            <a:ext cx="9144000" cy="2137717"/>
          </a:xfrm>
        </p:spPr>
        <p:txBody>
          <a:bodyPr anchor="b"/>
          <a:lstStyle>
            <a:lvl1pPr algn="ctr">
              <a:lnSpc>
                <a:spcPct val="81000"/>
              </a:lnSpc>
              <a:defRPr sz="4800" b="1"/>
            </a:lvl1pPr>
          </a:lstStyle>
          <a:p>
            <a:pPr>
              <a:defRPr/>
            </a:pPr>
            <a:r>
              <a:rPr lang="pt-BR"/>
              <a:t>TÍTULO DO TRABALHO</a:t>
            </a:r>
            <a:endParaRPr lang="pt-BR"/>
          </a:p>
        </p:txBody>
      </p:sp>
      <p:sp>
        <p:nvSpPr>
          <p:cNvPr id="1991617779" name="Subtítu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pt-BR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Autor (UEPB)1; Autor (UFCG)2; </a:t>
            </a:r>
            <a:r>
              <a:rPr lang="pt-BR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Autor (Orientador/UFCG)3</a:t>
            </a:r>
            <a:endParaRPr lang="pt-BR" sz="1400" b="0" i="0" u="none" strike="noStrike" cap="none" spc="0">
              <a:solidFill>
                <a:schemeClr val="tx1"/>
              </a:solidFill>
              <a:latin typeface="Arial"/>
              <a:ea typeface="Arial"/>
              <a:cs typeface="Arial"/>
            </a:endParaRPr>
          </a:p>
          <a:p>
            <a:pPr>
              <a:defRPr/>
            </a:pPr>
            <a:endParaRPr lang="pt-BR"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pt-BR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Email: 1autor@gmail.com, 2autor@gmail.com, 3autor@gmail.com</a:t>
            </a:r>
            <a:endParaRPr lang="pt-BR"/>
          </a:p>
        </p:txBody>
      </p:sp>
      <p:sp>
        <p:nvSpPr>
          <p:cNvPr id="1778588142" name=""/>
          <p:cNvSpPr/>
          <p:nvPr/>
        </p:nvSpPr>
        <p:spPr bwMode="auto">
          <a:xfrm rot="0" flipH="0" flipV="0">
            <a:off x="1048968" y="148827"/>
            <a:ext cx="6119812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sp>
        <p:nvSpPr>
          <p:cNvPr id="1871064302" name=""/>
          <p:cNvSpPr/>
          <p:nvPr/>
        </p:nvSpPr>
        <p:spPr bwMode="auto">
          <a:xfrm>
            <a:off x="5278150" y="3337560"/>
            <a:ext cx="1636058" cy="274679"/>
          </a:xfr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upright="0" compatLnSpc="1">
            <a:prstTxWarp prst="textNoShape"/>
            <a:spAutoFit/>
          </a:bodyPr>
          <a:p>
            <a:pPr>
              <a:defRPr/>
            </a:pPr>
            <a:r>
              <a:rPr sz="12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Melhore a resolução</a:t>
            </a:r>
            <a:endParaRPr/>
          </a:p>
        </p:txBody>
      </p:sp>
      <p:sp>
        <p:nvSpPr>
          <p:cNvPr id="343607229" name=""/>
          <p:cNvSpPr/>
          <p:nvPr/>
        </p:nvSpPr>
        <p:spPr bwMode="auto">
          <a:xfrm rot="0" flipH="0" flipV="0">
            <a:off x="1644280" y="761999"/>
            <a:ext cx="1797843" cy="464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65724827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929905" y="-141341"/>
            <a:ext cx="5380405" cy="142568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ítulo e objec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02602115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55122959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125471731" name="Marcador de Posição de Conteúdo 2"/>
          <p:cNvSpPr>
            <a:spLocks noGrp="1"/>
          </p:cNvSpPr>
          <p:nvPr>
            <p:ph idx="1"/>
          </p:nvPr>
        </p:nvSpPr>
        <p:spPr bwMode="auto">
          <a:xfrm flipH="0" flipV="0">
            <a:off x="838198" y="1825624"/>
            <a:ext cx="10515600" cy="4099247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1542525184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55F36E28-B25B-3E93-DB04-E1598D8B2062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</a:t>
            </a:fld>
            <a:endParaRPr lang="pt-BR"/>
          </a:p>
        </p:txBody>
      </p:sp>
      <p:sp>
        <p:nvSpPr>
          <p:cNvPr id="2078870188" name=""/>
          <p:cNvSpPr/>
          <p:nvPr/>
        </p:nvSpPr>
        <p:spPr bwMode="auto">
          <a:xfrm rot="0" flipH="0" flipV="0">
            <a:off x="0" y="6010988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1776103276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1"/>
            <a:ext cx="3924299" cy="103984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Cabeçalho da Sec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86390934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036056546" name="Títu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1702408601" name="Marcador de Posição do Texto 2"/>
          <p:cNvSpPr>
            <a:spLocks noGrp="1"/>
          </p:cNvSpPr>
          <p:nvPr>
            <p:ph type="body" idx="1"/>
          </p:nvPr>
        </p:nvSpPr>
        <p:spPr bwMode="auto">
          <a:xfrm flipH="0" flipV="0">
            <a:off x="831849" y="4589462"/>
            <a:ext cx="10515600" cy="12708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pt-BR"/>
              <a:t>Clique para editar os estilos</a:t>
            </a:r>
            <a:endParaRPr/>
          </a:p>
        </p:txBody>
      </p:sp>
      <p:sp>
        <p:nvSpPr>
          <p:cNvPr id="1899757688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4A0114A4-04F7-ABD4-DF01-F0F7EC4434FC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400837161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820777981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Conteúdo Dup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15015073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15874"/>
            <a:ext cx="12191998" cy="6858000"/>
          </a:xfrm>
          <a:prstGeom prst="rect">
            <a:avLst/>
          </a:prstGeom>
        </p:spPr>
      </p:pic>
      <p:sp>
        <p:nvSpPr>
          <p:cNvPr id="173606223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2079774241" name="Marcador de Posição de Conteúdo 2"/>
          <p:cNvSpPr>
            <a:spLocks noGrp="1"/>
          </p:cNvSpPr>
          <p:nvPr>
            <p:ph sz="half" idx="1"/>
          </p:nvPr>
        </p:nvSpPr>
        <p:spPr bwMode="auto">
          <a:xfrm flipH="0" flipV="0">
            <a:off x="838198" y="1825624"/>
            <a:ext cx="5181599" cy="4050815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121265209" name="Marcador de Posição de Conteúdo 3"/>
          <p:cNvSpPr>
            <a:spLocks noGrp="1"/>
          </p:cNvSpPr>
          <p:nvPr>
            <p:ph sz="half" idx="2"/>
          </p:nvPr>
        </p:nvSpPr>
        <p:spPr bwMode="auto">
          <a:xfrm flipH="0" flipV="0">
            <a:off x="6172200" y="1825624"/>
            <a:ext cx="5181599" cy="4050815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968747702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BB5705CC-5246-B6B8-7B76-315A575F8428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2000356792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1344319078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açã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72968633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1192862358" name="Títu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1802989555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</a:t>
            </a:r>
            <a:endParaRPr/>
          </a:p>
        </p:txBody>
      </p:sp>
      <p:sp>
        <p:nvSpPr>
          <p:cNvPr id="694278788" name="Marcador de Posição de Conteúdo 3"/>
          <p:cNvSpPr>
            <a:spLocks noGrp="1"/>
          </p:cNvSpPr>
          <p:nvPr>
            <p:ph sz="half" idx="2"/>
          </p:nvPr>
        </p:nvSpPr>
        <p:spPr bwMode="auto">
          <a:xfrm flipH="0" flipV="0">
            <a:off x="839787" y="2505074"/>
            <a:ext cx="5157785" cy="3387509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1390944641" name="Marcador de Posição do Tex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pt-BR"/>
              <a:t>Clique para editar os estilos</a:t>
            </a:r>
            <a:endParaRPr/>
          </a:p>
        </p:txBody>
      </p:sp>
      <p:sp>
        <p:nvSpPr>
          <p:cNvPr id="384950418" name="Marcador de Posição de Conteúdo 5"/>
          <p:cNvSpPr>
            <a:spLocks noGrp="1"/>
          </p:cNvSpPr>
          <p:nvPr>
            <p:ph sz="quarter" idx="4"/>
          </p:nvPr>
        </p:nvSpPr>
        <p:spPr bwMode="auto">
          <a:xfrm flipH="0" flipV="0">
            <a:off x="6172200" y="2505074"/>
            <a:ext cx="5183187" cy="3387509"/>
          </a:xfrm>
        </p:spPr>
        <p:txBody>
          <a:bodyPr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157401562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08395586-F03A-48D1-94DF-16B239DF4FB5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</a:t>
            </a:fld>
            <a:endParaRPr lang="pt-BR"/>
          </a:p>
        </p:txBody>
      </p:sp>
      <p:sp>
        <p:nvSpPr>
          <p:cNvPr id="514154204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627301736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Só títu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34310822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1087641015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582672510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3CBD71FA-BD58-1738-8978-794A080615E7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1791185101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746182398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Em branc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65110425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1768824229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7888E4F5-804A-ACE6-C45A-C14580974F18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340716523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1367940600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údo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43884493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761183989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os estilos</a:t>
            </a:r>
            <a:endParaRPr lang="pt-BR"/>
          </a:p>
        </p:txBody>
      </p:sp>
      <p:sp>
        <p:nvSpPr>
          <p:cNvPr id="646994244" name="Marcador de Posição de Conteúd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1175525684" name="Marcador de Posição do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</a:t>
            </a:r>
            <a:endParaRPr/>
          </a:p>
        </p:txBody>
      </p:sp>
      <p:sp>
        <p:nvSpPr>
          <p:cNvPr id="97477988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2041EB00-55D4-1F55-2573-D20345975CF8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1175455264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1257769179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agem com Legend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66728257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939940016" name="Títu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1892532120" name="Marcador de Posição da Imagem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pt-BR"/>
              <a:t>Clique no ícone para adicionar imagem</a:t>
            </a:r>
            <a:endParaRPr lang="pt-BR"/>
          </a:p>
        </p:txBody>
      </p:sp>
      <p:sp>
        <p:nvSpPr>
          <p:cNvPr id="1958192379" name="Marcador de Posição do Tex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pt-BR"/>
              <a:t>Clique para editar os estilos</a:t>
            </a:r>
            <a:endParaRPr/>
          </a:p>
        </p:txBody>
      </p:sp>
      <p:sp>
        <p:nvSpPr>
          <p:cNvPr id="366162296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DE0B68F4-9B7F-E8A5-8A4C-EB6F97A9E7C9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329687174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1262589804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ítulo e texto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2548366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116232658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1239947533" name="Marcador de Posição de Texto Vertical 2"/>
          <p:cNvSpPr>
            <a:spLocks noGrp="1"/>
          </p:cNvSpPr>
          <p:nvPr>
            <p:ph type="body" orient="vert" idx="1"/>
          </p:nvPr>
        </p:nvSpPr>
        <p:spPr bwMode="auto">
          <a:xfrm flipH="0" flipV="0">
            <a:off x="838198" y="1825624"/>
            <a:ext cx="10515600" cy="4131536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1451036675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01F784DB-5E1D-3F23-4B12-678F4306A4A0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1459704701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377749463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ítulo vertical e tex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37607998" name=""/>
          <p:cNvPicPr>
            <a:picLocks noChangeAspect="1"/>
          </p:cNvPicPr>
          <p:nvPr/>
        </p:nvPicPr>
        <p:blipFill rotWithShape="1">
          <a:blip r:embed="rId2"/>
          <a:stretch/>
        </p:blipFill>
        <p:spPr bwMode="auto"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1531757059" name="Título Vertical 1"/>
          <p:cNvSpPr>
            <a:spLocks noGrp="1"/>
          </p:cNvSpPr>
          <p:nvPr>
            <p:ph type="title" orient="vert"/>
          </p:nvPr>
        </p:nvSpPr>
        <p:spPr bwMode="auto">
          <a:xfrm flipH="0" flipV="0">
            <a:off x="8724899" y="365124"/>
            <a:ext cx="2628900" cy="5640468"/>
          </a:xfrm>
        </p:spPr>
        <p:txBody>
          <a:bodyPr vert="eaVert"/>
          <a:lstStyle/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1956780569" name="Marcador de Posição de Texto Vertical 2"/>
          <p:cNvSpPr>
            <a:spLocks noGrp="1"/>
          </p:cNvSpPr>
          <p:nvPr>
            <p:ph type="body" orient="vert" idx="1"/>
          </p:nvPr>
        </p:nvSpPr>
        <p:spPr bwMode="auto">
          <a:xfrm flipH="0" flipV="0">
            <a:off x="838198" y="365124"/>
            <a:ext cx="7734299" cy="5640468"/>
          </a:xfrm>
        </p:spPr>
        <p:txBody>
          <a:bodyPr vert="eaVert"/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435462467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20318343-D47D-8086-E162-D98B60371E32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&lt;#&gt;</a:t>
            </a:fld>
            <a:endParaRPr lang="pt-BR"/>
          </a:p>
        </p:txBody>
      </p:sp>
      <p:sp>
        <p:nvSpPr>
          <p:cNvPr id="1737879699" name=""/>
          <p:cNvSpPr/>
          <p:nvPr/>
        </p:nvSpPr>
        <p:spPr bwMode="auto">
          <a:xfrm rot="0" flipH="0" flipV="0">
            <a:off x="0" y="6010987"/>
            <a:ext cx="5263779" cy="845343"/>
          </a:xfrm>
          <a:prstGeom prst="rect">
            <a:avLst/>
          </a:prstGeom>
          <a:solidFill>
            <a:srgbClr val="FEFEF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259481843" name=""/>
          <p:cNvPicPr>
            <a:picLocks noChangeAspect="1"/>
          </p:cNvPicPr>
          <p:nvPr/>
        </p:nvPicPr>
        <p:blipFill rotWithShape="1">
          <a:blip r:embed="rId3"/>
          <a:srcRect l="0" t="0" r="0" b="20688"/>
          <a:stretch/>
        </p:blipFill>
        <p:spPr bwMode="auto">
          <a:xfrm flipH="0" flipV="0">
            <a:off x="76199" y="5713330"/>
            <a:ext cx="3924299" cy="1039847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88300662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pt-BR"/>
              <a:t>Clique para editar o estilo</a:t>
            </a:r>
            <a:endParaRPr lang="pt-BR"/>
          </a:p>
        </p:txBody>
      </p:sp>
      <p:sp>
        <p:nvSpPr>
          <p:cNvPr id="1106325720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pt-BR"/>
              <a:t>Clique para editar os estilos</a:t>
            </a:r>
            <a:endParaRPr/>
          </a:p>
          <a:p>
            <a:pPr lvl="1">
              <a:defRPr/>
            </a:pPr>
            <a:r>
              <a:rPr lang="pt-BR"/>
              <a:t>Segundo nível</a:t>
            </a:r>
            <a:endParaRPr/>
          </a:p>
          <a:p>
            <a:pPr lvl="2">
              <a:defRPr/>
            </a:pPr>
            <a:r>
              <a:rPr lang="pt-BR"/>
              <a:t>Terceiro nível</a:t>
            </a:r>
            <a:endParaRPr/>
          </a:p>
          <a:p>
            <a:pPr lvl="3">
              <a:defRPr/>
            </a:pPr>
            <a:r>
              <a:rPr lang="pt-BR"/>
              <a:t>Quarto nível</a:t>
            </a:r>
            <a:endParaRPr/>
          </a:p>
          <a:p>
            <a:pPr lvl="4">
              <a:defRPr/>
            </a:pPr>
            <a:r>
              <a:rPr lang="pt-BR"/>
              <a:t>Quinto nível</a:t>
            </a:r>
            <a:endParaRPr lang="pt-BR"/>
          </a:p>
        </p:txBody>
      </p:sp>
      <p:sp>
        <p:nvSpPr>
          <p:cNvPr id="732699844" name="Marcador de Posição da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pt-BR"/>
              <a:t>12/09/2026</a:t>
            </a:fld>
            <a:endParaRPr lang="pt-BR"/>
          </a:p>
        </p:txBody>
      </p:sp>
      <p:sp>
        <p:nvSpPr>
          <p:cNvPr id="1419153712" name="Marcador de Posição do Rodapé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251797178" name="Marcador de Posição do Número do Diapositivo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pt-BR"/>
              <a:t>1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1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46077860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pt-BR" sz="4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TÍTULO DO TRABALHO</a:t>
            </a:r>
            <a:endParaRPr lang="pt-BR"/>
          </a:p>
        </p:txBody>
      </p:sp>
      <p:sp>
        <p:nvSpPr>
          <p:cNvPr id="550130923" name="Subtitle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pt-BR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Autor (UEPB)1; Autor (UFCG)2; </a:t>
            </a:r>
            <a:r>
              <a:rPr lang="pt-BR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Autor (Orientador/UFCG)3</a:t>
            </a:r>
            <a:endParaRPr lang="pt-BR"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endParaRPr lang="pt-BR" sz="1400" b="0" i="0" u="none" strike="noStrike" cap="none" spc="0">
              <a:solidFill>
                <a:schemeClr val="tx1"/>
              </a:solidFill>
              <a:latin typeface="Arial"/>
              <a:cs typeface="Arial"/>
            </a:endParaRPr>
          </a:p>
          <a:p>
            <a:pPr>
              <a:defRPr/>
            </a:pPr>
            <a:r>
              <a:rPr lang="pt-BR" sz="14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Email: 1autor@gmail.com, 2autor@gmail.com, 3autor@gmail.com</a:t>
            </a:r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6621449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055059115" name="Marcador de Posição de Conteúd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18309179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>
          <a:xfrm>
            <a:off x="8610599" y="6356349"/>
            <a:ext cx="2743200" cy="365124"/>
          </a:xfrm>
        </p:spPr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783D0242-BC10-CFF7-CD27-FCB4C3070724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2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5815710" name="Títu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35444082" name="Marcador de Posição do Texto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99286660" name="Marcador de Posição de Conteúdo 3"/>
          <p:cNvSpPr>
            <a:spLocks noGrp="1"/>
          </p:cNvSpPr>
          <p:nvPr>
            <p:ph sz="half" idx="2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381448030" name="Marcador de Posição do Texto 4"/>
          <p:cNvSpPr>
            <a:spLocks noGrp="1"/>
          </p:cNvSpPr>
          <p:nvPr>
            <p:ph type="body" sz="quarter" idx="3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221867110" name="Marcador de Posição de Conteúdo 5"/>
          <p:cNvSpPr>
            <a:spLocks noGrp="1"/>
          </p:cNvSpPr>
          <p:nvPr>
            <p:ph sz="quarter" idx="4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958661394" name="Marcador de Posição do Número do Diapositivo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fld id="{24E533AA-656C-D99D-F8F5-240F01CD8A80}" type="slidenum">
              <a:rPr lang="pt-BR" sz="12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3</a:t>
            </a:fld>
            <a:endParaRPr lang="pt-BR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onlyoffice/9.4.1.15</Application>
  <PresentationFormat>On-screen Show (4:3)</PresentationFormat>
  <Paragraphs>0</Paragraphs>
  <Slides>3</Slides>
  <Notes>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Theme 1</vt:lpstr>
      <vt:lpstr>Slide 1</vt:lpstr>
      <vt:lpstr>Slide 2</vt:lpstr>
      <vt:lpstr>Slide 3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Ans Bar</cp:lastModifiedBy>
  <cp:revision>7</cp:revision>
  <dcterms:created xsi:type="dcterms:W3CDTF">2012-12-03T06:56:55Z</dcterms:created>
  <dcterms:modified xsi:type="dcterms:W3CDTF">2026-09-12T13:45:52Z</dcterms:modified>
</cp:coreProperties>
</file>