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Lato"/>
      <p:bold r:id="rId28"/>
      <p:boldItalic r:id="rId29"/>
    </p:embeddedFont>
    <p:embeddedFont>
      <p:font typeface="MedievalSharp"/>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hyfKUJ8pvaqhlrpGPiQ2zSwp8b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bold.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Italic.fntdata"/><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font" Target="fonts/MedievalSharp-regular.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cb882f62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cb882f62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cb882f62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ccb882f628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g2ccb882f628_0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g2ccb882f628_0_1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ccb882f628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g2ccb882f628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g2ccb882f628_0_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ccb882f628_0_2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2ccb882f628_0_2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g2ccb882f628_0_2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ccb882f628_0_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g2ccb882f628_0_2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g2ccb882f628_0_2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ccb882f628_0_3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2ccb882f628_0_3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g2ccb882f628_0_3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ccb882f628_0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2ccb882f628_0_3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g2ccb882f628_0_3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ccb882f628_0_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g2ccb882f628_0_4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g2ccb882f628_0_4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ccb882f628_0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2ccb882f628_0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g2ccb882f628_0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ccb882f628_0_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2ccb882f628_0_4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g2ccb882f628_0_4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ccb882f628_0_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2ccb882f628_0_4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g2ccb882f628_0_4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ccb882f628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ccb882f628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ccb882f628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ccb882f628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2ccb882f628_0_4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g2ccb882f628_0_4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ccb882f628_0_4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2ccb882f628_0_4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g2ccb882f628_0_4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ccb882f628_0_5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2ccb882f628_0_5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g2ccb882f628_0_5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ccb882f628_0_5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g2ccb882f628_0_5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g2ccb882f628_0_5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2ccb882f628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g2ccb882f628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 name="Google Shape;41;g2ccb882f628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ccb882f628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 name="Google Shape;76;g2ccb882f628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 name="Google Shape;77;g2ccb882f628_0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ccb882f628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g2ccb882f628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g2ccb882f628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ccb882f628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g2ccb882f628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g2ccb882f628_0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ccb882f628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g2ccb882f628_0_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g2ccb882f628_0_1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ccb882f628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ccb882f628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g2ccb882f628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ccb882f628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2ccb882f628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g2ccb882f628_0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12.png"/><Relationship Id="rId9" Type="http://schemas.openxmlformats.org/officeDocument/2006/relationships/image" Target="../media/image43.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58.png"/><Relationship Id="rId8"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20.png"/><Relationship Id="rId11" Type="http://schemas.openxmlformats.org/officeDocument/2006/relationships/image" Target="../media/image112.png"/><Relationship Id="rId10" Type="http://schemas.openxmlformats.org/officeDocument/2006/relationships/image" Target="../media/image80.png"/><Relationship Id="rId9" Type="http://schemas.openxmlformats.org/officeDocument/2006/relationships/image" Target="../media/image84.png"/><Relationship Id="rId5" Type="http://schemas.openxmlformats.org/officeDocument/2006/relationships/image" Target="../media/image1.png"/><Relationship Id="rId6" Type="http://schemas.openxmlformats.org/officeDocument/2006/relationships/image" Target="../media/image51.png"/><Relationship Id="rId7" Type="http://schemas.openxmlformats.org/officeDocument/2006/relationships/image" Target="../media/image50.png"/><Relationship Id="rId8" Type="http://schemas.openxmlformats.org/officeDocument/2006/relationships/image" Target="../media/image6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8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32.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10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20" Type="http://schemas.openxmlformats.org/officeDocument/2006/relationships/image" Target="../media/image96.png"/><Relationship Id="rId22" Type="http://schemas.openxmlformats.org/officeDocument/2006/relationships/image" Target="../media/image121.png"/><Relationship Id="rId21" Type="http://schemas.openxmlformats.org/officeDocument/2006/relationships/image" Target="../media/image91.png"/><Relationship Id="rId24" Type="http://schemas.openxmlformats.org/officeDocument/2006/relationships/image" Target="../media/image100.png"/><Relationship Id="rId23"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12.png"/><Relationship Id="rId9" Type="http://schemas.openxmlformats.org/officeDocument/2006/relationships/image" Target="../media/image79.png"/><Relationship Id="rId26" Type="http://schemas.openxmlformats.org/officeDocument/2006/relationships/image" Target="../media/image113.png"/><Relationship Id="rId25" Type="http://schemas.openxmlformats.org/officeDocument/2006/relationships/image" Target="../media/image98.png"/><Relationship Id="rId28" Type="http://schemas.openxmlformats.org/officeDocument/2006/relationships/image" Target="../media/image120.png"/><Relationship Id="rId27" Type="http://schemas.openxmlformats.org/officeDocument/2006/relationships/image" Target="../media/image150.png"/><Relationship Id="rId5" Type="http://schemas.openxmlformats.org/officeDocument/2006/relationships/image" Target="../media/image6.png"/><Relationship Id="rId6" Type="http://schemas.openxmlformats.org/officeDocument/2006/relationships/image" Target="../media/image1.png"/><Relationship Id="rId29" Type="http://schemas.openxmlformats.org/officeDocument/2006/relationships/image" Target="../media/image89.png"/><Relationship Id="rId7" Type="http://schemas.openxmlformats.org/officeDocument/2006/relationships/image" Target="../media/image92.png"/><Relationship Id="rId8" Type="http://schemas.openxmlformats.org/officeDocument/2006/relationships/image" Target="../media/image78.png"/><Relationship Id="rId30" Type="http://schemas.openxmlformats.org/officeDocument/2006/relationships/image" Target="../media/image106.png"/><Relationship Id="rId11" Type="http://schemas.openxmlformats.org/officeDocument/2006/relationships/image" Target="../media/image77.png"/><Relationship Id="rId10" Type="http://schemas.openxmlformats.org/officeDocument/2006/relationships/image" Target="../media/image74.png"/><Relationship Id="rId13" Type="http://schemas.openxmlformats.org/officeDocument/2006/relationships/image" Target="../media/image82.png"/><Relationship Id="rId12" Type="http://schemas.openxmlformats.org/officeDocument/2006/relationships/image" Target="../media/image86.png"/><Relationship Id="rId15" Type="http://schemas.openxmlformats.org/officeDocument/2006/relationships/image" Target="../media/image97.png"/><Relationship Id="rId14" Type="http://schemas.openxmlformats.org/officeDocument/2006/relationships/image" Target="../media/image93.png"/><Relationship Id="rId17" Type="http://schemas.openxmlformats.org/officeDocument/2006/relationships/image" Target="../media/image87.png"/><Relationship Id="rId16" Type="http://schemas.openxmlformats.org/officeDocument/2006/relationships/image" Target="../media/image101.png"/><Relationship Id="rId19" Type="http://schemas.openxmlformats.org/officeDocument/2006/relationships/image" Target="../media/image81.png"/><Relationship Id="rId18" Type="http://schemas.openxmlformats.org/officeDocument/2006/relationships/image" Target="../media/image8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07.png"/><Relationship Id="rId7" Type="http://schemas.openxmlformats.org/officeDocument/2006/relationships/image" Target="../media/image146.png"/><Relationship Id="rId8" Type="http://schemas.openxmlformats.org/officeDocument/2006/relationships/image" Target="../media/image1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1.png"/><Relationship Id="rId6" Type="http://schemas.openxmlformats.org/officeDocument/2006/relationships/image" Target="../media/image111.png"/><Relationship Id="rId7" Type="http://schemas.openxmlformats.org/officeDocument/2006/relationships/image" Target="../media/image1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122.png"/><Relationship Id="rId8" Type="http://schemas.openxmlformats.org/officeDocument/2006/relationships/image" Target="../media/image1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4.png"/><Relationship Id="rId4" Type="http://schemas.openxmlformats.org/officeDocument/2006/relationships/image" Target="../media/image41.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1.png"/><Relationship Id="rId6" Type="http://schemas.openxmlformats.org/officeDocument/2006/relationships/image" Target="../media/image1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12.png"/><Relationship Id="rId9" Type="http://schemas.openxmlformats.org/officeDocument/2006/relationships/image" Target="../media/image133.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143.png"/><Relationship Id="rId8" Type="http://schemas.openxmlformats.org/officeDocument/2006/relationships/image" Target="../media/image1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34.png"/><Relationship Id="rId7" Type="http://schemas.openxmlformats.org/officeDocument/2006/relationships/image" Target="../media/image145.png"/><Relationship Id="rId8" Type="http://schemas.openxmlformats.org/officeDocument/2006/relationships/image" Target="../media/image1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4.png"/><Relationship Id="rId4" Type="http://schemas.openxmlformats.org/officeDocument/2006/relationships/image" Target="../media/image144.png"/><Relationship Id="rId5" Type="http://schemas.openxmlformats.org/officeDocument/2006/relationships/image" Target="../media/image24.png"/><Relationship Id="rId6" Type="http://schemas.openxmlformats.org/officeDocument/2006/relationships/image" Target="../media/image151.png"/><Relationship Id="rId7" Type="http://schemas.openxmlformats.org/officeDocument/2006/relationships/image" Target="../media/image1.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1.png"/><Relationship Id="rId6"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4.png"/><Relationship Id="rId5" Type="http://schemas.openxmlformats.org/officeDocument/2006/relationships/image" Target="../media/image39.png"/><Relationship Id="rId6" Type="http://schemas.openxmlformats.org/officeDocument/2006/relationships/image" Target="../media/image11.png"/><Relationship Id="rId7" Type="http://schemas.openxmlformats.org/officeDocument/2006/relationships/image" Target="../media/image19.png"/><Relationship Id="rId8"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1.png"/><Relationship Id="rId6" Type="http://schemas.openxmlformats.org/officeDocument/2006/relationships/image" Target="../media/image37.png"/><Relationship Id="rId7"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4.png"/><Relationship Id="rId4" Type="http://schemas.openxmlformats.org/officeDocument/2006/relationships/image" Target="../media/image32.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34.png"/><Relationship Id="rId8" Type="http://schemas.openxmlformats.org/officeDocument/2006/relationships/image" Target="../media/image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55.png"/><Relationship Id="rId7" Type="http://schemas.openxmlformats.org/officeDocument/2006/relationships/image" Target="../media/image52.png"/><Relationship Id="rId8"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57.png"/><Relationship Id="rId7" Type="http://schemas.openxmlformats.org/officeDocument/2006/relationships/image" Target="../media/image38.png"/><Relationship Id="rId8"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15" name="Shape 15"/>
        <p:cNvGrpSpPr/>
        <p:nvPr/>
      </p:nvGrpSpPr>
      <p:grpSpPr>
        <a:xfrm>
          <a:off x="0" y="0"/>
          <a:ext cx="0" cy="0"/>
          <a:chOff x="0" y="0"/>
          <a:chExt cx="0" cy="0"/>
        </a:xfrm>
      </p:grpSpPr>
      <p:pic>
        <p:nvPicPr>
          <p:cNvPr descr=" " id="16" name="Google Shape;16;g2ccb882f628_0_0"/>
          <p:cNvPicPr preferRelativeResize="0"/>
          <p:nvPr/>
        </p:nvPicPr>
        <p:blipFill rotWithShape="1">
          <a:blip r:embed="rId3">
            <a:alphaModFix/>
          </a:blip>
          <a:srcRect b="0" l="0" r="0" t="0"/>
          <a:stretch/>
        </p:blipFill>
        <p:spPr>
          <a:xfrm>
            <a:off x="0" y="4191000"/>
            <a:ext cx="24387048" cy="9525000"/>
          </a:xfrm>
          <a:prstGeom prst="rect">
            <a:avLst/>
          </a:prstGeom>
          <a:noFill/>
          <a:ln>
            <a:noFill/>
          </a:ln>
        </p:spPr>
      </p:pic>
      <p:pic>
        <p:nvPicPr>
          <p:cNvPr descr=" " id="17" name="Google Shape;17;g2ccb882f628_0_0"/>
          <p:cNvPicPr preferRelativeResize="0"/>
          <p:nvPr/>
        </p:nvPicPr>
        <p:blipFill rotWithShape="1">
          <a:blip r:embed="rId4">
            <a:alphaModFix/>
          </a:blip>
          <a:srcRect b="0" l="0" r="0" t="0"/>
          <a:stretch/>
        </p:blipFill>
        <p:spPr>
          <a:xfrm>
            <a:off x="17058232" y="622300"/>
            <a:ext cx="5969746" cy="2362200"/>
          </a:xfrm>
          <a:prstGeom prst="rect">
            <a:avLst/>
          </a:prstGeom>
          <a:noFill/>
          <a:ln>
            <a:noFill/>
          </a:ln>
        </p:spPr>
      </p:pic>
      <p:sp>
        <p:nvSpPr>
          <p:cNvPr id="18" name="Google Shape;18;g2ccb882f628_0_0"/>
          <p:cNvSpPr/>
          <p:nvPr/>
        </p:nvSpPr>
        <p:spPr>
          <a:xfrm>
            <a:off x="12900579" y="8559800"/>
            <a:ext cx="10127400" cy="2226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FREE PRESENTATION TEMPLATE BY EATEMP</a:t>
            </a:r>
            <a:endParaRPr b="0" i="0" sz="6400" u="none" cap="none" strike="noStrike">
              <a:solidFill>
                <a:schemeClr val="dk1"/>
              </a:solidFill>
              <a:latin typeface="Calibri"/>
              <a:ea typeface="Calibri"/>
              <a:cs typeface="Calibri"/>
              <a:sym typeface="Calibri"/>
            </a:endParaRPr>
          </a:p>
        </p:txBody>
      </p:sp>
      <p:sp>
        <p:nvSpPr>
          <p:cNvPr id="19" name="Google Shape;19;g2ccb882f628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ccb882f628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 name="Google Shape;21;g2ccb882f628_0_0"/>
          <p:cNvSpPr/>
          <p:nvPr/>
        </p:nvSpPr>
        <p:spPr>
          <a:xfrm>
            <a:off x="13476384" y="3606800"/>
            <a:ext cx="9551700" cy="40512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g2ccb882f628_0_0"/>
          <p:cNvSpPr/>
          <p:nvPr/>
        </p:nvSpPr>
        <p:spPr>
          <a:xfrm>
            <a:off x="14238480" y="3911600"/>
            <a:ext cx="9043500" cy="445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MedievalSharp"/>
              <a:buNone/>
            </a:pPr>
            <a:r>
              <a:rPr b="0" i="0" lang="en-US" sz="24000" u="none" cap="none" strike="noStrike">
                <a:solidFill>
                  <a:srgbClr val="FFFFFF"/>
                </a:solidFill>
                <a:latin typeface="MedievalSharp"/>
                <a:ea typeface="MedievalSharp"/>
                <a:cs typeface="MedievalSharp"/>
                <a:sym typeface="MedievalSharp"/>
              </a:rPr>
              <a:t>Tokyo </a:t>
            </a:r>
            <a:endParaRPr b="0" i="0" sz="24000" u="none" cap="none" strike="noStrike">
              <a:solidFill>
                <a:schemeClr val="dk1"/>
              </a:solidFill>
              <a:latin typeface="Calibri"/>
              <a:ea typeface="Calibri"/>
              <a:cs typeface="Calibri"/>
              <a:sym typeface="Calibri"/>
            </a:endParaRPr>
          </a:p>
        </p:txBody>
      </p:sp>
      <p:pic>
        <p:nvPicPr>
          <p:cNvPr descr=" " id="23" name="Google Shape;23;g2ccb882f628_0_0"/>
          <p:cNvPicPr preferRelativeResize="0"/>
          <p:nvPr/>
        </p:nvPicPr>
        <p:blipFill rotWithShape="1">
          <a:blip r:embed="rId6">
            <a:alphaModFix/>
          </a:blip>
          <a:srcRect b="0" l="0" r="0" t="0"/>
          <a:stretch/>
        </p:blipFill>
        <p:spPr>
          <a:xfrm>
            <a:off x="1740117" y="2298700"/>
            <a:ext cx="10707438" cy="9118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201" name="Shape 201"/>
        <p:cNvGrpSpPr/>
        <p:nvPr/>
      </p:nvGrpSpPr>
      <p:grpSpPr>
        <a:xfrm>
          <a:off x="0" y="0"/>
          <a:ext cx="0" cy="0"/>
          <a:chOff x="0" y="0"/>
          <a:chExt cx="0" cy="0"/>
        </a:xfrm>
      </p:grpSpPr>
      <p:pic>
        <p:nvPicPr>
          <p:cNvPr descr=" " id="202" name="Google Shape;202;g2ccb882f628_0_177"/>
          <p:cNvPicPr preferRelativeResize="0"/>
          <p:nvPr/>
        </p:nvPicPr>
        <p:blipFill rotWithShape="1">
          <a:blip r:embed="rId3">
            <a:alphaModFix/>
          </a:blip>
          <a:srcRect b="0" l="0" r="0" t="0"/>
          <a:stretch/>
        </p:blipFill>
        <p:spPr>
          <a:xfrm>
            <a:off x="0" y="0"/>
            <a:ext cx="9894537" cy="13716000"/>
          </a:xfrm>
          <a:prstGeom prst="rect">
            <a:avLst/>
          </a:prstGeom>
          <a:noFill/>
          <a:ln>
            <a:noFill/>
          </a:ln>
        </p:spPr>
      </p:pic>
      <p:pic>
        <p:nvPicPr>
          <p:cNvPr descr=" " id="203" name="Google Shape;203;g2ccb882f628_0_177"/>
          <p:cNvPicPr preferRelativeResize="0"/>
          <p:nvPr/>
        </p:nvPicPr>
        <p:blipFill rotWithShape="1">
          <a:blip r:embed="rId4">
            <a:alphaModFix/>
          </a:blip>
          <a:srcRect b="0" l="0" r="0" t="0"/>
          <a:stretch/>
        </p:blipFill>
        <p:spPr>
          <a:xfrm>
            <a:off x="16956619" y="0"/>
            <a:ext cx="7430429" cy="13716000"/>
          </a:xfrm>
          <a:prstGeom prst="rect">
            <a:avLst/>
          </a:prstGeom>
          <a:noFill/>
          <a:ln>
            <a:noFill/>
          </a:ln>
        </p:spPr>
      </p:pic>
      <p:pic>
        <p:nvPicPr>
          <p:cNvPr descr=" " id="204" name="Google Shape;204;g2ccb882f628_0_177"/>
          <p:cNvPicPr preferRelativeResize="0"/>
          <p:nvPr/>
        </p:nvPicPr>
        <p:blipFill rotWithShape="1">
          <a:blip r:embed="rId5">
            <a:alphaModFix/>
          </a:blip>
          <a:srcRect b="0" l="0" r="0" t="0"/>
          <a:stretch/>
        </p:blipFill>
        <p:spPr>
          <a:xfrm>
            <a:off x="15521340" y="342900"/>
            <a:ext cx="5931641" cy="3403600"/>
          </a:xfrm>
          <a:prstGeom prst="rect">
            <a:avLst/>
          </a:prstGeom>
          <a:noFill/>
          <a:ln>
            <a:noFill/>
          </a:ln>
        </p:spPr>
      </p:pic>
      <p:sp>
        <p:nvSpPr>
          <p:cNvPr id="205" name="Google Shape;205;g2ccb882f628_0_1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ccb882f628_0_17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07" name="Google Shape;207;g2ccb882f628_0_177"/>
          <p:cNvSpPr/>
          <p:nvPr/>
        </p:nvSpPr>
        <p:spPr>
          <a:xfrm>
            <a:off x="8567221" y="1003300"/>
            <a:ext cx="7252500" cy="17526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ccb882f628_0_177"/>
          <p:cNvSpPr/>
          <p:nvPr/>
        </p:nvSpPr>
        <p:spPr>
          <a:xfrm>
            <a:off x="9329316" y="1308100"/>
            <a:ext cx="60672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edievalSharp"/>
              <a:buNone/>
            </a:pPr>
            <a:r>
              <a:rPr b="0" i="0" lang="en-US" sz="8000" u="none" cap="none" strike="noStrike">
                <a:solidFill>
                  <a:srgbClr val="FFFFFF"/>
                </a:solidFill>
                <a:latin typeface="MedievalSharp"/>
                <a:ea typeface="MedievalSharp"/>
                <a:cs typeface="MedievalSharp"/>
                <a:sym typeface="MedievalSharp"/>
              </a:rPr>
              <a:t>Pricing Plan</a:t>
            </a:r>
            <a:endParaRPr b="0" i="0" sz="8000" u="none" cap="none" strike="noStrike">
              <a:solidFill>
                <a:schemeClr val="dk1"/>
              </a:solidFill>
              <a:latin typeface="Calibri"/>
              <a:ea typeface="Calibri"/>
              <a:cs typeface="Calibri"/>
              <a:sym typeface="Calibri"/>
            </a:endParaRPr>
          </a:p>
        </p:txBody>
      </p:sp>
      <p:sp>
        <p:nvSpPr>
          <p:cNvPr id="209" name="Google Shape;209;g2ccb882f628_0_177"/>
          <p:cNvSpPr/>
          <p:nvPr/>
        </p:nvSpPr>
        <p:spPr>
          <a:xfrm>
            <a:off x="1778222" y="3632200"/>
            <a:ext cx="20843400" cy="791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ccb882f628_0_177"/>
          <p:cNvSpPr/>
          <p:nvPr/>
        </p:nvSpPr>
        <p:spPr>
          <a:xfrm>
            <a:off x="1778222" y="3632200"/>
            <a:ext cx="6439800" cy="79122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2ccb882f628_0_177"/>
          <p:cNvPicPr preferRelativeResize="0"/>
          <p:nvPr/>
        </p:nvPicPr>
        <p:blipFill rotWithShape="1">
          <a:blip r:embed="rId7">
            <a:alphaModFix/>
          </a:blip>
          <a:srcRect b="0" l="0" r="0" t="0"/>
          <a:stretch/>
        </p:blipFill>
        <p:spPr>
          <a:xfrm>
            <a:off x="4319126" y="4089400"/>
            <a:ext cx="1357898" cy="1409700"/>
          </a:xfrm>
          <a:prstGeom prst="rect">
            <a:avLst/>
          </a:prstGeom>
          <a:noFill/>
          <a:ln>
            <a:noFill/>
          </a:ln>
        </p:spPr>
      </p:pic>
      <p:sp>
        <p:nvSpPr>
          <p:cNvPr id="212" name="Google Shape;212;g2ccb882f628_0_177"/>
          <p:cNvSpPr/>
          <p:nvPr/>
        </p:nvSpPr>
        <p:spPr>
          <a:xfrm>
            <a:off x="4140718" y="5803900"/>
            <a:ext cx="17148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edievalSharp"/>
              <a:buNone/>
            </a:pPr>
            <a:r>
              <a:rPr b="0" i="0" lang="en-US" sz="4800" u="none" cap="none" strike="noStrike">
                <a:solidFill>
                  <a:srgbClr val="FFFFFF"/>
                </a:solidFill>
                <a:latin typeface="MedievalSharp"/>
                <a:ea typeface="MedievalSharp"/>
                <a:cs typeface="MedievalSharp"/>
                <a:sym typeface="MedievalSharp"/>
              </a:rPr>
              <a:t>Basic</a:t>
            </a:r>
            <a:endParaRPr b="0" i="0" sz="4800" u="none" cap="none" strike="noStrike">
              <a:solidFill>
                <a:schemeClr val="dk1"/>
              </a:solidFill>
              <a:latin typeface="Calibri"/>
              <a:ea typeface="Calibri"/>
              <a:cs typeface="Calibri"/>
              <a:sym typeface="Calibri"/>
            </a:endParaRPr>
          </a:p>
        </p:txBody>
      </p:sp>
      <p:sp>
        <p:nvSpPr>
          <p:cNvPr id="213" name="Google Shape;213;g2ccb882f628_0_177"/>
          <p:cNvSpPr/>
          <p:nvPr/>
        </p:nvSpPr>
        <p:spPr>
          <a:xfrm>
            <a:off x="2235479" y="67945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4" name="Google Shape;214;g2ccb882f628_0_177"/>
          <p:cNvSpPr/>
          <p:nvPr/>
        </p:nvSpPr>
        <p:spPr>
          <a:xfrm>
            <a:off x="3353219" y="10401300"/>
            <a:ext cx="32898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edievalSharp"/>
              <a:buNone/>
            </a:pPr>
            <a:r>
              <a:rPr b="0" i="0" lang="en-US" sz="4800" u="none" cap="none" strike="noStrike">
                <a:solidFill>
                  <a:srgbClr val="FFFFFF"/>
                </a:solidFill>
                <a:latin typeface="MedievalSharp"/>
                <a:ea typeface="MedievalSharp"/>
                <a:cs typeface="MedievalSharp"/>
                <a:sym typeface="MedievalSharp"/>
              </a:rPr>
              <a:t>$10/month</a:t>
            </a:r>
            <a:endParaRPr b="0" i="0" sz="4800" u="none" cap="none" strike="noStrike">
              <a:solidFill>
                <a:schemeClr val="dk1"/>
              </a:solidFill>
              <a:latin typeface="Calibri"/>
              <a:ea typeface="Calibri"/>
              <a:cs typeface="Calibri"/>
              <a:sym typeface="Calibri"/>
            </a:endParaRPr>
          </a:p>
        </p:txBody>
      </p:sp>
      <p:sp>
        <p:nvSpPr>
          <p:cNvPr id="215" name="Google Shape;215;g2ccb882f628_0_177"/>
          <p:cNvSpPr/>
          <p:nvPr/>
        </p:nvSpPr>
        <p:spPr>
          <a:xfrm>
            <a:off x="8980022" y="3632200"/>
            <a:ext cx="6439800" cy="79122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g2ccb882f628_0_177"/>
          <p:cNvPicPr preferRelativeResize="0"/>
          <p:nvPr/>
        </p:nvPicPr>
        <p:blipFill rotWithShape="1">
          <a:blip r:embed="rId8">
            <a:alphaModFix/>
          </a:blip>
          <a:srcRect b="0" l="0" r="0" t="0"/>
          <a:stretch/>
        </p:blipFill>
        <p:spPr>
          <a:xfrm>
            <a:off x="11526976" y="4089400"/>
            <a:ext cx="1345795" cy="1409700"/>
          </a:xfrm>
          <a:prstGeom prst="rect">
            <a:avLst/>
          </a:prstGeom>
          <a:noFill/>
          <a:ln>
            <a:noFill/>
          </a:ln>
        </p:spPr>
      </p:pic>
      <p:sp>
        <p:nvSpPr>
          <p:cNvPr id="217" name="Google Shape;217;g2ccb882f628_0_177"/>
          <p:cNvSpPr/>
          <p:nvPr/>
        </p:nvSpPr>
        <p:spPr>
          <a:xfrm>
            <a:off x="11526691" y="5803900"/>
            <a:ext cx="13464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edievalSharp"/>
              <a:buNone/>
            </a:pPr>
            <a:r>
              <a:rPr b="0" i="0" lang="en-US" sz="4800" u="none" cap="none" strike="noStrike">
                <a:solidFill>
                  <a:srgbClr val="FFFFFF"/>
                </a:solidFill>
                <a:latin typeface="MedievalSharp"/>
                <a:ea typeface="MedievalSharp"/>
                <a:cs typeface="MedievalSharp"/>
                <a:sym typeface="MedievalSharp"/>
              </a:rPr>
              <a:t>Elite</a:t>
            </a:r>
            <a:endParaRPr b="0" i="0" sz="4800" u="none" cap="none" strike="noStrike">
              <a:solidFill>
                <a:schemeClr val="dk1"/>
              </a:solidFill>
              <a:latin typeface="Calibri"/>
              <a:ea typeface="Calibri"/>
              <a:cs typeface="Calibri"/>
              <a:sym typeface="Calibri"/>
            </a:endParaRPr>
          </a:p>
        </p:txBody>
      </p:sp>
      <p:sp>
        <p:nvSpPr>
          <p:cNvPr id="218" name="Google Shape;218;g2ccb882f628_0_177"/>
          <p:cNvSpPr/>
          <p:nvPr/>
        </p:nvSpPr>
        <p:spPr>
          <a:xfrm>
            <a:off x="9437280" y="67945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219" name="Google Shape;219;g2ccb882f628_0_177"/>
          <p:cNvSpPr/>
          <p:nvPr/>
        </p:nvSpPr>
        <p:spPr>
          <a:xfrm>
            <a:off x="10472459" y="10401300"/>
            <a:ext cx="34548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edievalSharp"/>
              <a:buNone/>
            </a:pPr>
            <a:r>
              <a:rPr b="0" i="0" lang="en-US" sz="4800" u="none" cap="none" strike="noStrike">
                <a:solidFill>
                  <a:srgbClr val="FFFFFF"/>
                </a:solidFill>
                <a:latin typeface="MedievalSharp"/>
                <a:ea typeface="MedievalSharp"/>
                <a:cs typeface="MedievalSharp"/>
                <a:sym typeface="MedievalSharp"/>
              </a:rPr>
              <a:t>$50/month</a:t>
            </a:r>
            <a:endParaRPr b="0" i="0" sz="4800" u="none" cap="none" strike="noStrike">
              <a:solidFill>
                <a:schemeClr val="dk1"/>
              </a:solidFill>
              <a:latin typeface="Calibri"/>
              <a:ea typeface="Calibri"/>
              <a:cs typeface="Calibri"/>
              <a:sym typeface="Calibri"/>
            </a:endParaRPr>
          </a:p>
        </p:txBody>
      </p:sp>
      <p:sp>
        <p:nvSpPr>
          <p:cNvPr id="220" name="Google Shape;220;g2ccb882f628_0_177"/>
          <p:cNvSpPr/>
          <p:nvPr/>
        </p:nvSpPr>
        <p:spPr>
          <a:xfrm>
            <a:off x="16181822" y="3632200"/>
            <a:ext cx="6439800" cy="79122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g2ccb882f628_0_177"/>
          <p:cNvPicPr preferRelativeResize="0"/>
          <p:nvPr/>
        </p:nvPicPr>
        <p:blipFill rotWithShape="1">
          <a:blip r:embed="rId9">
            <a:alphaModFix/>
          </a:blip>
          <a:srcRect b="0" l="0" r="0" t="0"/>
          <a:stretch/>
        </p:blipFill>
        <p:spPr>
          <a:xfrm>
            <a:off x="18628401" y="4089400"/>
            <a:ext cx="1546545" cy="1409700"/>
          </a:xfrm>
          <a:prstGeom prst="rect">
            <a:avLst/>
          </a:prstGeom>
          <a:noFill/>
          <a:ln>
            <a:noFill/>
          </a:ln>
        </p:spPr>
      </p:pic>
      <p:sp>
        <p:nvSpPr>
          <p:cNvPr id="222" name="Google Shape;222;g2ccb882f628_0_177"/>
          <p:cNvSpPr/>
          <p:nvPr/>
        </p:nvSpPr>
        <p:spPr>
          <a:xfrm>
            <a:off x="17845730" y="5803900"/>
            <a:ext cx="31119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edievalSharp"/>
              <a:buNone/>
            </a:pPr>
            <a:r>
              <a:rPr b="0" i="0" lang="en-US" sz="4800" u="none" cap="none" strike="noStrike">
                <a:solidFill>
                  <a:srgbClr val="FFFFFF"/>
                </a:solidFill>
                <a:latin typeface="MedievalSharp"/>
                <a:ea typeface="MedievalSharp"/>
                <a:cs typeface="MedievalSharp"/>
                <a:sym typeface="MedievalSharp"/>
              </a:rPr>
              <a:t>Legendary</a:t>
            </a:r>
            <a:endParaRPr b="0" i="0" sz="4800" u="none" cap="none" strike="noStrike">
              <a:solidFill>
                <a:schemeClr val="dk1"/>
              </a:solidFill>
              <a:latin typeface="Calibri"/>
              <a:ea typeface="Calibri"/>
              <a:cs typeface="Calibri"/>
              <a:sym typeface="Calibri"/>
            </a:endParaRPr>
          </a:p>
        </p:txBody>
      </p:sp>
      <p:sp>
        <p:nvSpPr>
          <p:cNvPr id="223" name="Google Shape;223;g2ccb882f628_0_177"/>
          <p:cNvSpPr/>
          <p:nvPr/>
        </p:nvSpPr>
        <p:spPr>
          <a:xfrm>
            <a:off x="16639080" y="67945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24" name="Google Shape;224;g2ccb882f628_0_177"/>
          <p:cNvSpPr/>
          <p:nvPr/>
        </p:nvSpPr>
        <p:spPr>
          <a:xfrm>
            <a:off x="17559945" y="10401300"/>
            <a:ext cx="36834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edievalSharp"/>
              <a:buNone/>
            </a:pPr>
            <a:r>
              <a:rPr b="0" i="0" lang="en-US" sz="4800" u="none" cap="none" strike="noStrike">
                <a:solidFill>
                  <a:srgbClr val="FFFFFF"/>
                </a:solidFill>
                <a:latin typeface="MedievalSharp"/>
                <a:ea typeface="MedievalSharp"/>
                <a:cs typeface="MedievalSharp"/>
                <a:sym typeface="MedievalSharp"/>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229" name="Shape 229"/>
        <p:cNvGrpSpPr/>
        <p:nvPr/>
      </p:nvGrpSpPr>
      <p:grpSpPr>
        <a:xfrm>
          <a:off x="0" y="0"/>
          <a:ext cx="0" cy="0"/>
          <a:chOff x="0" y="0"/>
          <a:chExt cx="0" cy="0"/>
        </a:xfrm>
      </p:grpSpPr>
      <p:pic>
        <p:nvPicPr>
          <p:cNvPr descr=" " id="230" name="Google Shape;230;g2ccb882f628_0_204"/>
          <p:cNvPicPr preferRelativeResize="0"/>
          <p:nvPr/>
        </p:nvPicPr>
        <p:blipFill rotWithShape="1">
          <a:blip r:embed="rId3">
            <a:alphaModFix/>
          </a:blip>
          <a:srcRect b="0" l="0" r="0" t="0"/>
          <a:stretch/>
        </p:blipFill>
        <p:spPr>
          <a:xfrm>
            <a:off x="0" y="0"/>
            <a:ext cx="24387048" cy="9893300"/>
          </a:xfrm>
          <a:prstGeom prst="rect">
            <a:avLst/>
          </a:prstGeom>
          <a:noFill/>
          <a:ln>
            <a:noFill/>
          </a:ln>
        </p:spPr>
      </p:pic>
      <p:pic>
        <p:nvPicPr>
          <p:cNvPr descr=" " id="231" name="Google Shape;231;g2ccb882f628_0_204"/>
          <p:cNvPicPr preferRelativeResize="0"/>
          <p:nvPr/>
        </p:nvPicPr>
        <p:blipFill rotWithShape="1">
          <a:blip r:embed="rId4">
            <a:alphaModFix/>
          </a:blip>
          <a:srcRect b="0" l="0" r="0" t="0"/>
          <a:stretch/>
        </p:blipFill>
        <p:spPr>
          <a:xfrm>
            <a:off x="1943343" y="6642100"/>
            <a:ext cx="6338092" cy="2603500"/>
          </a:xfrm>
          <a:prstGeom prst="rect">
            <a:avLst/>
          </a:prstGeom>
          <a:noFill/>
          <a:ln>
            <a:noFill/>
          </a:ln>
        </p:spPr>
      </p:pic>
      <p:sp>
        <p:nvSpPr>
          <p:cNvPr id="232" name="Google Shape;232;g2ccb882f628_0_2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g2ccb882f628_0_20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34" name="Google Shape;234;g2ccb882f628_0_204"/>
          <p:cNvPicPr preferRelativeResize="0"/>
          <p:nvPr/>
        </p:nvPicPr>
        <p:blipFill rotWithShape="1">
          <a:blip r:embed="rId6">
            <a:alphaModFix/>
          </a:blip>
          <a:srcRect b="0" l="0" r="0" t="0"/>
          <a:stretch/>
        </p:blipFill>
        <p:spPr>
          <a:xfrm>
            <a:off x="381048" y="2146300"/>
            <a:ext cx="23637654" cy="9144000"/>
          </a:xfrm>
          <a:prstGeom prst="rect">
            <a:avLst/>
          </a:prstGeom>
          <a:noFill/>
          <a:ln>
            <a:noFill/>
          </a:ln>
        </p:spPr>
      </p:pic>
      <p:sp>
        <p:nvSpPr>
          <p:cNvPr id="235" name="Google Shape;235;g2ccb882f628_0_204"/>
          <p:cNvSpPr/>
          <p:nvPr/>
        </p:nvSpPr>
        <p:spPr>
          <a:xfrm>
            <a:off x="381048" y="3632200"/>
            <a:ext cx="5347500" cy="75312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ccb882f628_0_204"/>
          <p:cNvSpPr/>
          <p:nvPr/>
        </p:nvSpPr>
        <p:spPr>
          <a:xfrm>
            <a:off x="685886" y="5041900"/>
            <a:ext cx="4737600" cy="581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ccb882f628_0_204"/>
          <p:cNvSpPr/>
          <p:nvPr/>
        </p:nvSpPr>
        <p:spPr>
          <a:xfrm>
            <a:off x="685886" y="50419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ccb882f628_0_204"/>
          <p:cNvSpPr/>
          <p:nvPr/>
        </p:nvSpPr>
        <p:spPr>
          <a:xfrm>
            <a:off x="685886" y="50419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ccb882f628_0_204"/>
          <p:cNvSpPr/>
          <p:nvPr/>
        </p:nvSpPr>
        <p:spPr>
          <a:xfrm>
            <a:off x="609676" y="5041900"/>
            <a:ext cx="4890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MedievalSharp"/>
              <a:buNone/>
            </a:pPr>
            <a:r>
              <a:rPr b="0" i="0" lang="en-US" sz="3600" u="none" cap="none" strike="noStrike">
                <a:solidFill>
                  <a:srgbClr val="FFFFFF"/>
                </a:solidFill>
                <a:latin typeface="MedievalSharp"/>
                <a:ea typeface="MedievalSharp"/>
                <a:cs typeface="MedievalSharp"/>
                <a:sym typeface="MedievalSharp"/>
              </a:rPr>
              <a:t>Eclipse</a:t>
            </a:r>
            <a:endParaRPr b="0" i="0" sz="3600" u="none" cap="none" strike="noStrike">
              <a:solidFill>
                <a:schemeClr val="dk1"/>
              </a:solidFill>
              <a:latin typeface="Calibri"/>
              <a:ea typeface="Calibri"/>
              <a:cs typeface="Calibri"/>
              <a:sym typeface="Calibri"/>
            </a:endParaRPr>
          </a:p>
        </p:txBody>
      </p:sp>
      <p:sp>
        <p:nvSpPr>
          <p:cNvPr id="240" name="Google Shape;240;g2ccb882f628_0_204"/>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1" name="Google Shape;241;g2ccb882f628_0_204"/>
          <p:cNvPicPr preferRelativeResize="0"/>
          <p:nvPr/>
        </p:nvPicPr>
        <p:blipFill rotWithShape="1">
          <a:blip r:embed="rId7">
            <a:alphaModFix/>
          </a:blip>
          <a:srcRect b="0" l="0" r="0" t="0"/>
          <a:stretch/>
        </p:blipFill>
        <p:spPr>
          <a:xfrm>
            <a:off x="2241830" y="7137400"/>
            <a:ext cx="1625803" cy="1625600"/>
          </a:xfrm>
          <a:prstGeom prst="rect">
            <a:avLst/>
          </a:prstGeom>
          <a:noFill/>
          <a:ln>
            <a:noFill/>
          </a:ln>
        </p:spPr>
      </p:pic>
      <p:pic>
        <p:nvPicPr>
          <p:cNvPr descr=" " id="242" name="Google Shape;242;g2ccb882f628_0_204"/>
          <p:cNvPicPr preferRelativeResize="0"/>
          <p:nvPr/>
        </p:nvPicPr>
        <p:blipFill rotWithShape="1">
          <a:blip r:embed="rId8">
            <a:alphaModFix/>
          </a:blip>
          <a:srcRect b="0" l="0" r="0" t="0"/>
          <a:stretch/>
        </p:blipFill>
        <p:spPr>
          <a:xfrm>
            <a:off x="2326518" y="7222083"/>
            <a:ext cx="1456422" cy="1456246"/>
          </a:xfrm>
          <a:prstGeom prst="rect">
            <a:avLst/>
          </a:prstGeom>
          <a:noFill/>
          <a:ln>
            <a:noFill/>
          </a:ln>
        </p:spPr>
      </p:pic>
      <p:sp>
        <p:nvSpPr>
          <p:cNvPr id="243" name="Google Shape;243;g2ccb882f628_0_204"/>
          <p:cNvSpPr/>
          <p:nvPr/>
        </p:nvSpPr>
        <p:spPr>
          <a:xfrm>
            <a:off x="685886" y="91694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ccb882f628_0_204"/>
          <p:cNvSpPr/>
          <p:nvPr/>
        </p:nvSpPr>
        <p:spPr>
          <a:xfrm>
            <a:off x="685886" y="91694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ccb882f628_0_204"/>
          <p:cNvSpPr/>
          <p:nvPr/>
        </p:nvSpPr>
        <p:spPr>
          <a:xfrm>
            <a:off x="609676" y="9169400"/>
            <a:ext cx="4890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MedievalSharp"/>
              <a:buNone/>
            </a:pPr>
            <a:r>
              <a:rPr b="0" i="0" lang="en-US" sz="3600" u="none" cap="none" strike="noStrike">
                <a:solidFill>
                  <a:srgbClr val="FFFFFF"/>
                </a:solidFill>
                <a:latin typeface="MedievalSharp"/>
                <a:ea typeface="MedievalSharp"/>
                <a:cs typeface="MedievalSharp"/>
                <a:sym typeface="MedievalSharp"/>
              </a:rPr>
              <a:t>Quest</a:t>
            </a:r>
            <a:endParaRPr b="0" i="0" sz="3600" u="none" cap="none" strike="noStrike">
              <a:solidFill>
                <a:schemeClr val="dk1"/>
              </a:solidFill>
              <a:latin typeface="Calibri"/>
              <a:ea typeface="Calibri"/>
              <a:cs typeface="Calibri"/>
              <a:sym typeface="Calibri"/>
            </a:endParaRPr>
          </a:p>
        </p:txBody>
      </p:sp>
      <p:sp>
        <p:nvSpPr>
          <p:cNvPr id="246" name="Google Shape;246;g2ccb882f628_0_204"/>
          <p:cNvSpPr/>
          <p:nvPr/>
        </p:nvSpPr>
        <p:spPr>
          <a:xfrm>
            <a:off x="618144" y="9893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47" name="Google Shape;247;g2ccb882f628_0_204"/>
          <p:cNvSpPr/>
          <p:nvPr/>
        </p:nvSpPr>
        <p:spPr>
          <a:xfrm>
            <a:off x="6477810" y="3632200"/>
            <a:ext cx="5347500" cy="75312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ccb882f628_0_204"/>
          <p:cNvSpPr/>
          <p:nvPr/>
        </p:nvSpPr>
        <p:spPr>
          <a:xfrm>
            <a:off x="6782648" y="5041900"/>
            <a:ext cx="4737600" cy="581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ccb882f628_0_204"/>
          <p:cNvSpPr/>
          <p:nvPr/>
        </p:nvSpPr>
        <p:spPr>
          <a:xfrm>
            <a:off x="6782648" y="50419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ccb882f628_0_204"/>
          <p:cNvSpPr/>
          <p:nvPr/>
        </p:nvSpPr>
        <p:spPr>
          <a:xfrm>
            <a:off x="6782648" y="50419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ccb882f628_0_204"/>
          <p:cNvSpPr/>
          <p:nvPr/>
        </p:nvSpPr>
        <p:spPr>
          <a:xfrm>
            <a:off x="6706438" y="5041900"/>
            <a:ext cx="4890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MedievalSharp"/>
              <a:buNone/>
            </a:pPr>
            <a:r>
              <a:rPr b="0" i="0" lang="en-US" sz="3600" u="none" cap="none" strike="noStrike">
                <a:solidFill>
                  <a:srgbClr val="FFFFFF"/>
                </a:solidFill>
                <a:latin typeface="MedievalSharp"/>
                <a:ea typeface="MedievalSharp"/>
                <a:cs typeface="MedievalSharp"/>
                <a:sym typeface="MedievalSharp"/>
              </a:rPr>
              <a:t>Eclipse</a:t>
            </a:r>
            <a:endParaRPr b="0" i="0" sz="3600" u="none" cap="none" strike="noStrike">
              <a:solidFill>
                <a:schemeClr val="dk1"/>
              </a:solidFill>
              <a:latin typeface="Calibri"/>
              <a:ea typeface="Calibri"/>
              <a:cs typeface="Calibri"/>
              <a:sym typeface="Calibri"/>
            </a:endParaRPr>
          </a:p>
        </p:txBody>
      </p:sp>
      <p:sp>
        <p:nvSpPr>
          <p:cNvPr id="252" name="Google Shape;252;g2ccb882f628_0_204"/>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53" name="Google Shape;253;g2ccb882f628_0_204"/>
          <p:cNvPicPr preferRelativeResize="0"/>
          <p:nvPr/>
        </p:nvPicPr>
        <p:blipFill rotWithShape="1">
          <a:blip r:embed="rId7">
            <a:alphaModFix/>
          </a:blip>
          <a:srcRect b="0" l="0" r="0" t="0"/>
          <a:stretch/>
        </p:blipFill>
        <p:spPr>
          <a:xfrm>
            <a:off x="8338592" y="7137400"/>
            <a:ext cx="1625803" cy="1625600"/>
          </a:xfrm>
          <a:prstGeom prst="rect">
            <a:avLst/>
          </a:prstGeom>
          <a:noFill/>
          <a:ln>
            <a:noFill/>
          </a:ln>
        </p:spPr>
      </p:pic>
      <p:pic>
        <p:nvPicPr>
          <p:cNvPr descr=" " id="254" name="Google Shape;254;g2ccb882f628_0_204"/>
          <p:cNvPicPr preferRelativeResize="0"/>
          <p:nvPr/>
        </p:nvPicPr>
        <p:blipFill rotWithShape="1">
          <a:blip r:embed="rId9">
            <a:alphaModFix/>
          </a:blip>
          <a:srcRect b="0" l="0" r="0" t="0"/>
          <a:stretch/>
        </p:blipFill>
        <p:spPr>
          <a:xfrm>
            <a:off x="8541818" y="7340600"/>
            <a:ext cx="1192256" cy="1190414"/>
          </a:xfrm>
          <a:prstGeom prst="rect">
            <a:avLst/>
          </a:prstGeom>
          <a:noFill/>
          <a:ln>
            <a:noFill/>
          </a:ln>
        </p:spPr>
      </p:pic>
      <p:sp>
        <p:nvSpPr>
          <p:cNvPr id="255" name="Google Shape;255;g2ccb882f628_0_204"/>
          <p:cNvSpPr/>
          <p:nvPr/>
        </p:nvSpPr>
        <p:spPr>
          <a:xfrm>
            <a:off x="6782648" y="91694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ccb882f628_0_204"/>
          <p:cNvSpPr/>
          <p:nvPr/>
        </p:nvSpPr>
        <p:spPr>
          <a:xfrm>
            <a:off x="6782648" y="91694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ccb882f628_0_204"/>
          <p:cNvSpPr/>
          <p:nvPr/>
        </p:nvSpPr>
        <p:spPr>
          <a:xfrm>
            <a:off x="6706438" y="9169400"/>
            <a:ext cx="4890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MedievalSharp"/>
              <a:buNone/>
            </a:pPr>
            <a:r>
              <a:rPr b="0" i="0" lang="en-US" sz="3600" u="none" cap="none" strike="noStrike">
                <a:solidFill>
                  <a:srgbClr val="FFFFFF"/>
                </a:solidFill>
                <a:latin typeface="MedievalSharp"/>
                <a:ea typeface="MedievalSharp"/>
                <a:cs typeface="MedievalSharp"/>
                <a:sym typeface="MedievalSharp"/>
              </a:rPr>
              <a:t>Quest</a:t>
            </a:r>
            <a:endParaRPr b="0" i="0" sz="3600" u="none" cap="none" strike="noStrike">
              <a:solidFill>
                <a:schemeClr val="dk1"/>
              </a:solidFill>
              <a:latin typeface="Calibri"/>
              <a:ea typeface="Calibri"/>
              <a:cs typeface="Calibri"/>
              <a:sym typeface="Calibri"/>
            </a:endParaRPr>
          </a:p>
        </p:txBody>
      </p:sp>
      <p:sp>
        <p:nvSpPr>
          <p:cNvPr id="258" name="Google Shape;258;g2ccb882f628_0_204"/>
          <p:cNvSpPr/>
          <p:nvPr/>
        </p:nvSpPr>
        <p:spPr>
          <a:xfrm>
            <a:off x="6714906" y="9893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59" name="Google Shape;259;g2ccb882f628_0_204"/>
          <p:cNvSpPr/>
          <p:nvPr/>
        </p:nvSpPr>
        <p:spPr>
          <a:xfrm>
            <a:off x="12574572" y="3632200"/>
            <a:ext cx="5347500" cy="75312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ccb882f628_0_204"/>
          <p:cNvSpPr/>
          <p:nvPr/>
        </p:nvSpPr>
        <p:spPr>
          <a:xfrm>
            <a:off x="12879410" y="5041900"/>
            <a:ext cx="4737600" cy="581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ccb882f628_0_204"/>
          <p:cNvSpPr/>
          <p:nvPr/>
        </p:nvSpPr>
        <p:spPr>
          <a:xfrm>
            <a:off x="12879410" y="50419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ccb882f628_0_204"/>
          <p:cNvSpPr/>
          <p:nvPr/>
        </p:nvSpPr>
        <p:spPr>
          <a:xfrm>
            <a:off x="12879410" y="50419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ccb882f628_0_204"/>
          <p:cNvSpPr/>
          <p:nvPr/>
        </p:nvSpPr>
        <p:spPr>
          <a:xfrm>
            <a:off x="12803200" y="5041900"/>
            <a:ext cx="4890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MedievalSharp"/>
              <a:buNone/>
            </a:pPr>
            <a:r>
              <a:rPr b="0" i="0" lang="en-US" sz="3600" u="none" cap="none" strike="noStrike">
                <a:solidFill>
                  <a:srgbClr val="FFFFFF"/>
                </a:solidFill>
                <a:latin typeface="MedievalSharp"/>
                <a:ea typeface="MedievalSharp"/>
                <a:cs typeface="MedievalSharp"/>
                <a:sym typeface="MedievalSharp"/>
              </a:rPr>
              <a:t>Eclipse</a:t>
            </a:r>
            <a:endParaRPr b="0" i="0" sz="3600" u="none" cap="none" strike="noStrike">
              <a:solidFill>
                <a:schemeClr val="dk1"/>
              </a:solidFill>
              <a:latin typeface="Calibri"/>
              <a:ea typeface="Calibri"/>
              <a:cs typeface="Calibri"/>
              <a:sym typeface="Calibri"/>
            </a:endParaRPr>
          </a:p>
        </p:txBody>
      </p:sp>
      <p:sp>
        <p:nvSpPr>
          <p:cNvPr id="264" name="Google Shape;264;g2ccb882f628_0_204"/>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5" name="Google Shape;265;g2ccb882f628_0_204"/>
          <p:cNvPicPr preferRelativeResize="0"/>
          <p:nvPr/>
        </p:nvPicPr>
        <p:blipFill rotWithShape="1">
          <a:blip r:embed="rId7">
            <a:alphaModFix/>
          </a:blip>
          <a:srcRect b="0" l="0" r="0" t="0"/>
          <a:stretch/>
        </p:blipFill>
        <p:spPr>
          <a:xfrm>
            <a:off x="14435354" y="7137400"/>
            <a:ext cx="1625803" cy="1625600"/>
          </a:xfrm>
          <a:prstGeom prst="rect">
            <a:avLst/>
          </a:prstGeom>
          <a:noFill/>
          <a:ln>
            <a:noFill/>
          </a:ln>
        </p:spPr>
      </p:pic>
      <p:pic>
        <p:nvPicPr>
          <p:cNvPr descr=" " id="266" name="Google Shape;266;g2ccb882f628_0_204"/>
          <p:cNvPicPr preferRelativeResize="0"/>
          <p:nvPr/>
        </p:nvPicPr>
        <p:blipFill rotWithShape="1">
          <a:blip r:embed="rId10">
            <a:alphaModFix/>
          </a:blip>
          <a:srcRect b="0" l="0" r="0" t="0"/>
          <a:stretch/>
        </p:blipFill>
        <p:spPr>
          <a:xfrm>
            <a:off x="14536942" y="7142162"/>
            <a:ext cx="1519452" cy="1519262"/>
          </a:xfrm>
          <a:prstGeom prst="rect">
            <a:avLst/>
          </a:prstGeom>
          <a:noFill/>
          <a:ln>
            <a:noFill/>
          </a:ln>
        </p:spPr>
      </p:pic>
      <p:sp>
        <p:nvSpPr>
          <p:cNvPr id="267" name="Google Shape;267;g2ccb882f628_0_204"/>
          <p:cNvSpPr/>
          <p:nvPr/>
        </p:nvSpPr>
        <p:spPr>
          <a:xfrm>
            <a:off x="12879410" y="91694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ccb882f628_0_204"/>
          <p:cNvSpPr/>
          <p:nvPr/>
        </p:nvSpPr>
        <p:spPr>
          <a:xfrm>
            <a:off x="12879410" y="91694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ccb882f628_0_204"/>
          <p:cNvSpPr/>
          <p:nvPr/>
        </p:nvSpPr>
        <p:spPr>
          <a:xfrm>
            <a:off x="12803200" y="9169400"/>
            <a:ext cx="4890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MedievalSharp"/>
              <a:buNone/>
            </a:pPr>
            <a:r>
              <a:rPr b="0" i="0" lang="en-US" sz="3600" u="none" cap="none" strike="noStrike">
                <a:solidFill>
                  <a:srgbClr val="FFFFFF"/>
                </a:solidFill>
                <a:latin typeface="MedievalSharp"/>
                <a:ea typeface="MedievalSharp"/>
                <a:cs typeface="MedievalSharp"/>
                <a:sym typeface="MedievalSharp"/>
              </a:rPr>
              <a:t>Quest</a:t>
            </a:r>
            <a:endParaRPr b="0" i="0" sz="3600" u="none" cap="none" strike="noStrike">
              <a:solidFill>
                <a:schemeClr val="dk1"/>
              </a:solidFill>
              <a:latin typeface="Calibri"/>
              <a:ea typeface="Calibri"/>
              <a:cs typeface="Calibri"/>
              <a:sym typeface="Calibri"/>
            </a:endParaRPr>
          </a:p>
        </p:txBody>
      </p:sp>
      <p:sp>
        <p:nvSpPr>
          <p:cNvPr id="270" name="Google Shape;270;g2ccb882f628_0_204"/>
          <p:cNvSpPr/>
          <p:nvPr/>
        </p:nvSpPr>
        <p:spPr>
          <a:xfrm>
            <a:off x="12811668" y="9893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71" name="Google Shape;271;g2ccb882f628_0_204"/>
          <p:cNvSpPr/>
          <p:nvPr/>
        </p:nvSpPr>
        <p:spPr>
          <a:xfrm>
            <a:off x="18671334" y="3632200"/>
            <a:ext cx="5347500" cy="75312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ccb882f628_0_204"/>
          <p:cNvSpPr/>
          <p:nvPr/>
        </p:nvSpPr>
        <p:spPr>
          <a:xfrm>
            <a:off x="18976172" y="5041900"/>
            <a:ext cx="4737600" cy="581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ccb882f628_0_204"/>
          <p:cNvSpPr/>
          <p:nvPr/>
        </p:nvSpPr>
        <p:spPr>
          <a:xfrm>
            <a:off x="18976172" y="50419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ccb882f628_0_204"/>
          <p:cNvSpPr/>
          <p:nvPr/>
        </p:nvSpPr>
        <p:spPr>
          <a:xfrm>
            <a:off x="18976172" y="50419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ccb882f628_0_204"/>
          <p:cNvSpPr/>
          <p:nvPr/>
        </p:nvSpPr>
        <p:spPr>
          <a:xfrm>
            <a:off x="18899962" y="5041900"/>
            <a:ext cx="4890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MedievalSharp"/>
              <a:buNone/>
            </a:pPr>
            <a:r>
              <a:rPr b="0" i="0" lang="en-US" sz="3600" u="none" cap="none" strike="noStrike">
                <a:solidFill>
                  <a:srgbClr val="FFFFFF"/>
                </a:solidFill>
                <a:latin typeface="MedievalSharp"/>
                <a:ea typeface="MedievalSharp"/>
                <a:cs typeface="MedievalSharp"/>
                <a:sym typeface="MedievalSharp"/>
              </a:rPr>
              <a:t>Eclipse</a:t>
            </a:r>
            <a:endParaRPr b="0" i="0" sz="3600" u="none" cap="none" strike="noStrike">
              <a:solidFill>
                <a:schemeClr val="dk1"/>
              </a:solidFill>
              <a:latin typeface="Calibri"/>
              <a:ea typeface="Calibri"/>
              <a:cs typeface="Calibri"/>
              <a:sym typeface="Calibri"/>
            </a:endParaRPr>
          </a:p>
        </p:txBody>
      </p:sp>
      <p:sp>
        <p:nvSpPr>
          <p:cNvPr id="276" name="Google Shape;276;g2ccb882f628_0_204"/>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7" name="Google Shape;277;g2ccb882f628_0_204"/>
          <p:cNvPicPr preferRelativeResize="0"/>
          <p:nvPr/>
        </p:nvPicPr>
        <p:blipFill rotWithShape="1">
          <a:blip r:embed="rId7">
            <a:alphaModFix/>
          </a:blip>
          <a:srcRect b="0" l="0" r="0" t="0"/>
          <a:stretch/>
        </p:blipFill>
        <p:spPr>
          <a:xfrm>
            <a:off x="20532116" y="7137400"/>
            <a:ext cx="1625803" cy="1625600"/>
          </a:xfrm>
          <a:prstGeom prst="rect">
            <a:avLst/>
          </a:prstGeom>
          <a:noFill/>
          <a:ln>
            <a:noFill/>
          </a:ln>
        </p:spPr>
      </p:pic>
      <p:pic>
        <p:nvPicPr>
          <p:cNvPr descr=" " id="278" name="Google Shape;278;g2ccb882f628_0_204"/>
          <p:cNvPicPr preferRelativeResize="0"/>
          <p:nvPr/>
        </p:nvPicPr>
        <p:blipFill rotWithShape="1">
          <a:blip r:embed="rId11">
            <a:alphaModFix/>
          </a:blip>
          <a:srcRect b="0" l="0" r="0" t="0"/>
          <a:stretch/>
        </p:blipFill>
        <p:spPr>
          <a:xfrm>
            <a:off x="20599860" y="7137400"/>
            <a:ext cx="1490319" cy="1625600"/>
          </a:xfrm>
          <a:prstGeom prst="rect">
            <a:avLst/>
          </a:prstGeom>
          <a:noFill/>
          <a:ln>
            <a:noFill/>
          </a:ln>
        </p:spPr>
      </p:pic>
      <p:sp>
        <p:nvSpPr>
          <p:cNvPr id="279" name="Google Shape;279;g2ccb882f628_0_204"/>
          <p:cNvSpPr/>
          <p:nvPr/>
        </p:nvSpPr>
        <p:spPr>
          <a:xfrm>
            <a:off x="18976172" y="91694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ccb882f628_0_204"/>
          <p:cNvSpPr/>
          <p:nvPr/>
        </p:nvSpPr>
        <p:spPr>
          <a:xfrm>
            <a:off x="18976172" y="9169400"/>
            <a:ext cx="47376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ccb882f628_0_204"/>
          <p:cNvSpPr/>
          <p:nvPr/>
        </p:nvSpPr>
        <p:spPr>
          <a:xfrm>
            <a:off x="18899962" y="9169400"/>
            <a:ext cx="4890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MedievalSharp"/>
              <a:buNone/>
            </a:pPr>
            <a:r>
              <a:rPr b="0" i="0" lang="en-US" sz="3600" u="none" cap="none" strike="noStrike">
                <a:solidFill>
                  <a:srgbClr val="FFFFFF"/>
                </a:solidFill>
                <a:latin typeface="MedievalSharp"/>
                <a:ea typeface="MedievalSharp"/>
                <a:cs typeface="MedievalSharp"/>
                <a:sym typeface="MedievalSharp"/>
              </a:rPr>
              <a:t>Quest</a:t>
            </a:r>
            <a:endParaRPr b="0" i="0" sz="3600" u="none" cap="none" strike="noStrike">
              <a:solidFill>
                <a:schemeClr val="dk1"/>
              </a:solidFill>
              <a:latin typeface="Calibri"/>
              <a:ea typeface="Calibri"/>
              <a:cs typeface="Calibri"/>
              <a:sym typeface="Calibri"/>
            </a:endParaRPr>
          </a:p>
        </p:txBody>
      </p:sp>
      <p:sp>
        <p:nvSpPr>
          <p:cNvPr id="282" name="Google Shape;282;g2ccb882f628_0_204"/>
          <p:cNvSpPr/>
          <p:nvPr/>
        </p:nvSpPr>
        <p:spPr>
          <a:xfrm>
            <a:off x="18908430" y="9893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83" name="Google Shape;283;g2ccb882f628_0_204"/>
          <p:cNvSpPr/>
          <p:nvPr/>
        </p:nvSpPr>
        <p:spPr>
          <a:xfrm>
            <a:off x="1994149" y="2146300"/>
            <a:ext cx="2133900" cy="2133600"/>
          </a:xfrm>
          <a:prstGeom prst="roundRect">
            <a:avLst>
              <a:gd fmla="val 198429" name="adj"/>
            </a:avLst>
          </a:prstGeom>
          <a:solidFill>
            <a:srgbClr val="FFFFFF"/>
          </a:solidFill>
          <a:ln cap="flat" cmpd="sng" w="50800">
            <a:solidFill>
              <a:srgbClr val="F102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ccb882f628_0_204"/>
          <p:cNvSpPr/>
          <p:nvPr/>
        </p:nvSpPr>
        <p:spPr>
          <a:xfrm>
            <a:off x="2737192" y="2641600"/>
            <a:ext cx="9864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021F"/>
              </a:buClr>
              <a:buSzPts val="8000"/>
              <a:buFont typeface="MedievalSharp"/>
              <a:buNone/>
            </a:pPr>
            <a:r>
              <a:rPr b="0" i="0" lang="en-US" sz="8000" u="none" cap="none" strike="noStrike">
                <a:solidFill>
                  <a:srgbClr val="F1021F"/>
                </a:solidFill>
                <a:latin typeface="MedievalSharp"/>
                <a:ea typeface="MedievalSharp"/>
                <a:cs typeface="MedievalSharp"/>
                <a:sym typeface="MedievalSharp"/>
              </a:rPr>
              <a:t>S</a:t>
            </a:r>
            <a:endParaRPr b="0" i="0" sz="8000" u="none" cap="none" strike="noStrike">
              <a:solidFill>
                <a:schemeClr val="dk1"/>
              </a:solidFill>
              <a:latin typeface="Calibri"/>
              <a:ea typeface="Calibri"/>
              <a:cs typeface="Calibri"/>
              <a:sym typeface="Calibri"/>
            </a:endParaRPr>
          </a:p>
        </p:txBody>
      </p:sp>
      <p:sp>
        <p:nvSpPr>
          <p:cNvPr id="285" name="Google Shape;285;g2ccb882f628_0_204"/>
          <p:cNvSpPr/>
          <p:nvPr/>
        </p:nvSpPr>
        <p:spPr>
          <a:xfrm>
            <a:off x="8090911" y="2146300"/>
            <a:ext cx="2133900" cy="2133600"/>
          </a:xfrm>
          <a:prstGeom prst="roundRect">
            <a:avLst>
              <a:gd fmla="val 198429" name="adj"/>
            </a:avLst>
          </a:prstGeom>
          <a:solidFill>
            <a:srgbClr val="FFFFFF"/>
          </a:solidFill>
          <a:ln cap="flat" cmpd="sng" w="50800">
            <a:solidFill>
              <a:srgbClr val="F102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ccb882f628_0_204"/>
          <p:cNvSpPr/>
          <p:nvPr/>
        </p:nvSpPr>
        <p:spPr>
          <a:xfrm>
            <a:off x="8713289" y="2641600"/>
            <a:ext cx="12279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021F"/>
              </a:buClr>
              <a:buSzPts val="8000"/>
              <a:buFont typeface="MedievalSharp"/>
              <a:buNone/>
            </a:pPr>
            <a:r>
              <a:rPr b="0" i="0" lang="en-US" sz="8000" u="none" cap="none" strike="noStrike">
                <a:solidFill>
                  <a:srgbClr val="F1021F"/>
                </a:solidFill>
                <a:latin typeface="MedievalSharp"/>
                <a:ea typeface="MedievalSharp"/>
                <a:cs typeface="MedievalSharp"/>
                <a:sym typeface="MedievalSharp"/>
              </a:rPr>
              <a:t>W</a:t>
            </a:r>
            <a:endParaRPr b="0" i="0" sz="8000" u="none" cap="none" strike="noStrike">
              <a:solidFill>
                <a:schemeClr val="dk1"/>
              </a:solidFill>
              <a:latin typeface="Calibri"/>
              <a:ea typeface="Calibri"/>
              <a:cs typeface="Calibri"/>
              <a:sym typeface="Calibri"/>
            </a:endParaRPr>
          </a:p>
        </p:txBody>
      </p:sp>
      <p:sp>
        <p:nvSpPr>
          <p:cNvPr id="287" name="Google Shape;287;g2ccb882f628_0_204"/>
          <p:cNvSpPr/>
          <p:nvPr/>
        </p:nvSpPr>
        <p:spPr>
          <a:xfrm>
            <a:off x="14187673" y="2146300"/>
            <a:ext cx="2133900" cy="2133600"/>
          </a:xfrm>
          <a:prstGeom prst="roundRect">
            <a:avLst>
              <a:gd fmla="val 198429" name="adj"/>
            </a:avLst>
          </a:prstGeom>
          <a:solidFill>
            <a:srgbClr val="FFFFFF"/>
          </a:solidFill>
          <a:ln cap="flat" cmpd="sng" w="50800">
            <a:solidFill>
              <a:srgbClr val="F102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ccb882f628_0_204"/>
          <p:cNvSpPr/>
          <p:nvPr/>
        </p:nvSpPr>
        <p:spPr>
          <a:xfrm>
            <a:off x="14918015" y="2641600"/>
            <a:ext cx="10119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021F"/>
              </a:buClr>
              <a:buSzPts val="8000"/>
              <a:buFont typeface="MedievalSharp"/>
              <a:buNone/>
            </a:pPr>
            <a:r>
              <a:rPr b="0" i="0" lang="en-US" sz="8000" u="none" cap="none" strike="noStrike">
                <a:solidFill>
                  <a:srgbClr val="F1021F"/>
                </a:solidFill>
                <a:latin typeface="MedievalSharp"/>
                <a:ea typeface="MedievalSharp"/>
                <a:cs typeface="MedievalSharp"/>
                <a:sym typeface="MedievalSharp"/>
              </a:rPr>
              <a:t>O</a:t>
            </a:r>
            <a:endParaRPr b="0" i="0" sz="8000" u="none" cap="none" strike="noStrike">
              <a:solidFill>
                <a:schemeClr val="dk1"/>
              </a:solidFill>
              <a:latin typeface="Calibri"/>
              <a:ea typeface="Calibri"/>
              <a:cs typeface="Calibri"/>
              <a:sym typeface="Calibri"/>
            </a:endParaRPr>
          </a:p>
        </p:txBody>
      </p:sp>
      <p:sp>
        <p:nvSpPr>
          <p:cNvPr id="289" name="Google Shape;289;g2ccb882f628_0_204"/>
          <p:cNvSpPr/>
          <p:nvPr/>
        </p:nvSpPr>
        <p:spPr>
          <a:xfrm>
            <a:off x="20284435" y="2146300"/>
            <a:ext cx="2133900" cy="2133600"/>
          </a:xfrm>
          <a:prstGeom prst="roundRect">
            <a:avLst>
              <a:gd fmla="val 198429" name="adj"/>
            </a:avLst>
          </a:prstGeom>
          <a:solidFill>
            <a:srgbClr val="FFFFFF"/>
          </a:solidFill>
          <a:ln cap="flat" cmpd="sng" w="50800">
            <a:solidFill>
              <a:srgbClr val="F102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ccb882f628_0_204"/>
          <p:cNvSpPr/>
          <p:nvPr/>
        </p:nvSpPr>
        <p:spPr>
          <a:xfrm>
            <a:off x="21097337" y="2641600"/>
            <a:ext cx="8469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1021F"/>
              </a:buClr>
              <a:buSzPts val="8000"/>
              <a:buFont typeface="MedievalSharp"/>
              <a:buNone/>
            </a:pPr>
            <a:r>
              <a:rPr b="0" i="0" lang="en-US" sz="8000" u="none" cap="none" strike="noStrike">
                <a:solidFill>
                  <a:srgbClr val="F1021F"/>
                </a:solidFill>
                <a:latin typeface="MedievalSharp"/>
                <a:ea typeface="MedievalSharp"/>
                <a:cs typeface="MedievalSharp"/>
                <a:sym typeface="MedievalSharp"/>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295" name="Shape 295"/>
        <p:cNvGrpSpPr/>
        <p:nvPr/>
      </p:nvGrpSpPr>
      <p:grpSpPr>
        <a:xfrm>
          <a:off x="0" y="0"/>
          <a:ext cx="0" cy="0"/>
          <a:chOff x="0" y="0"/>
          <a:chExt cx="0" cy="0"/>
        </a:xfrm>
      </p:grpSpPr>
      <p:pic>
        <p:nvPicPr>
          <p:cNvPr descr=" " id="296" name="Google Shape;296;g2ccb882f628_0_269"/>
          <p:cNvPicPr preferRelativeResize="0"/>
          <p:nvPr/>
        </p:nvPicPr>
        <p:blipFill rotWithShape="1">
          <a:blip r:embed="rId3">
            <a:alphaModFix/>
          </a:blip>
          <a:srcRect b="0" l="0" r="0" t="0"/>
          <a:stretch/>
        </p:blipFill>
        <p:spPr>
          <a:xfrm>
            <a:off x="0" y="4191000"/>
            <a:ext cx="24387048" cy="9525000"/>
          </a:xfrm>
          <a:prstGeom prst="rect">
            <a:avLst/>
          </a:prstGeom>
          <a:noFill/>
          <a:ln>
            <a:noFill/>
          </a:ln>
        </p:spPr>
      </p:pic>
      <p:pic>
        <p:nvPicPr>
          <p:cNvPr descr=" " id="297" name="Google Shape;297;g2ccb882f628_0_269"/>
          <p:cNvPicPr preferRelativeResize="0"/>
          <p:nvPr/>
        </p:nvPicPr>
        <p:blipFill rotWithShape="1">
          <a:blip r:embed="rId4">
            <a:alphaModFix/>
          </a:blip>
          <a:srcRect b="0" l="0" r="0" t="0"/>
          <a:stretch/>
        </p:blipFill>
        <p:spPr>
          <a:xfrm>
            <a:off x="17058232" y="622300"/>
            <a:ext cx="5969746" cy="2362200"/>
          </a:xfrm>
          <a:prstGeom prst="rect">
            <a:avLst/>
          </a:prstGeom>
          <a:noFill/>
          <a:ln>
            <a:noFill/>
          </a:ln>
        </p:spPr>
      </p:pic>
      <p:sp>
        <p:nvSpPr>
          <p:cNvPr id="298" name="Google Shape;298;g2ccb882f628_0_2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9" name="Google Shape;299;g2ccb882f628_0_26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300" name="Google Shape;300;g2ccb882f628_0_269"/>
          <p:cNvPicPr preferRelativeResize="0"/>
          <p:nvPr/>
        </p:nvPicPr>
        <p:blipFill rotWithShape="1">
          <a:blip r:embed="rId6">
            <a:alphaModFix/>
          </a:blip>
          <a:srcRect b="0" l="0" r="0" t="0"/>
          <a:stretch/>
        </p:blipFill>
        <p:spPr>
          <a:xfrm>
            <a:off x="685886" y="787400"/>
            <a:ext cx="11634654" cy="12369800"/>
          </a:xfrm>
          <a:prstGeom prst="rect">
            <a:avLst/>
          </a:prstGeom>
          <a:noFill/>
          <a:ln>
            <a:noFill/>
          </a:ln>
        </p:spPr>
      </p:pic>
      <p:sp>
        <p:nvSpPr>
          <p:cNvPr id="301" name="Google Shape;301;g2ccb882f628_0_269"/>
          <p:cNvSpPr/>
          <p:nvPr/>
        </p:nvSpPr>
        <p:spPr>
          <a:xfrm>
            <a:off x="10491511" y="2108200"/>
            <a:ext cx="6503100" cy="17526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ccb882f628_0_269"/>
          <p:cNvSpPr/>
          <p:nvPr/>
        </p:nvSpPr>
        <p:spPr>
          <a:xfrm>
            <a:off x="11253607" y="2413000"/>
            <a:ext cx="53178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MedievalSharp"/>
              <a:buNone/>
            </a:pPr>
            <a:r>
              <a:rPr b="0" i="0" lang="en-US" sz="8000" u="none" cap="none" strike="noStrike">
                <a:solidFill>
                  <a:srgbClr val="0E0E0E"/>
                </a:solidFill>
                <a:latin typeface="MedievalSharp"/>
                <a:ea typeface="MedievalSharp"/>
                <a:cs typeface="MedievalSharp"/>
                <a:sym typeface="MedievalSharp"/>
              </a:rPr>
              <a:t>Some Data</a:t>
            </a:r>
            <a:endParaRPr b="0" i="0" sz="8000" u="none" cap="none" strike="noStrike">
              <a:solidFill>
                <a:schemeClr val="dk1"/>
              </a:solidFill>
              <a:latin typeface="Calibri"/>
              <a:ea typeface="Calibri"/>
              <a:cs typeface="Calibri"/>
              <a:sym typeface="Calibri"/>
            </a:endParaRPr>
          </a:p>
        </p:txBody>
      </p:sp>
      <p:sp>
        <p:nvSpPr>
          <p:cNvPr id="303" name="Google Shape;303;g2ccb882f628_0_269"/>
          <p:cNvSpPr/>
          <p:nvPr/>
        </p:nvSpPr>
        <p:spPr>
          <a:xfrm>
            <a:off x="10491511" y="5029200"/>
            <a:ext cx="115584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ccb882f628_0_269"/>
          <p:cNvSpPr/>
          <p:nvPr/>
        </p:nvSpPr>
        <p:spPr>
          <a:xfrm>
            <a:off x="10491511" y="5029200"/>
            <a:ext cx="115584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ccb882f628_0_269"/>
          <p:cNvSpPr/>
          <p:nvPr/>
        </p:nvSpPr>
        <p:spPr>
          <a:xfrm>
            <a:off x="10491511" y="5029200"/>
            <a:ext cx="3492900" cy="17526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ccb882f628_0_269"/>
          <p:cNvSpPr/>
          <p:nvPr/>
        </p:nvSpPr>
        <p:spPr>
          <a:xfrm>
            <a:off x="11253607" y="5334000"/>
            <a:ext cx="23076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edievalSharp"/>
              <a:buNone/>
            </a:pPr>
            <a:r>
              <a:rPr b="0" i="0" lang="en-US" sz="8000" u="none" cap="none" strike="noStrike">
                <a:solidFill>
                  <a:srgbClr val="FFFFFF"/>
                </a:solidFill>
                <a:latin typeface="MedievalSharp"/>
                <a:ea typeface="MedievalSharp"/>
                <a:cs typeface="MedievalSharp"/>
                <a:sym typeface="MedievalSharp"/>
              </a:rPr>
              <a:t>70%</a:t>
            </a:r>
            <a:endParaRPr b="0" i="0" sz="8000" u="none" cap="none" strike="noStrike">
              <a:solidFill>
                <a:schemeClr val="dk1"/>
              </a:solidFill>
              <a:latin typeface="Calibri"/>
              <a:ea typeface="Calibri"/>
              <a:cs typeface="Calibri"/>
              <a:sym typeface="Calibri"/>
            </a:endParaRPr>
          </a:p>
        </p:txBody>
      </p:sp>
      <p:sp>
        <p:nvSpPr>
          <p:cNvPr id="307" name="Google Shape;307;g2ccb882f628_0_269"/>
          <p:cNvSpPr/>
          <p:nvPr/>
        </p:nvSpPr>
        <p:spPr>
          <a:xfrm>
            <a:off x="14187673" y="5353050"/>
            <a:ext cx="7862400" cy="11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ccb882f628_0_269"/>
          <p:cNvSpPr/>
          <p:nvPr/>
        </p:nvSpPr>
        <p:spPr>
          <a:xfrm>
            <a:off x="14187673" y="5353050"/>
            <a:ext cx="80148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dievalSharp"/>
              <a:buNone/>
            </a:pPr>
            <a:r>
              <a:rPr b="0" i="0" lang="en-US" sz="3600" u="none" cap="none" strike="noStrike">
                <a:solidFill>
                  <a:srgbClr val="0E0E0E"/>
                </a:solidFill>
                <a:latin typeface="MedievalSharp"/>
                <a:ea typeface="MedievalSharp"/>
                <a:cs typeface="MedievalSharp"/>
                <a:sym typeface="MedievalSharp"/>
              </a:rPr>
              <a:t>Enchanted Creatures</a:t>
            </a:r>
            <a:endParaRPr b="0" i="0" sz="3600" u="none" cap="none" strike="noStrike">
              <a:solidFill>
                <a:schemeClr val="dk1"/>
              </a:solidFill>
              <a:latin typeface="Calibri"/>
              <a:ea typeface="Calibri"/>
              <a:cs typeface="Calibri"/>
              <a:sym typeface="Calibri"/>
            </a:endParaRPr>
          </a:p>
        </p:txBody>
      </p:sp>
      <p:sp>
        <p:nvSpPr>
          <p:cNvPr id="309" name="Google Shape;309;g2ccb882f628_0_269"/>
          <p:cNvSpPr/>
          <p:nvPr/>
        </p:nvSpPr>
        <p:spPr>
          <a:xfrm>
            <a:off x="14187673" y="5975350"/>
            <a:ext cx="7997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310" name="Google Shape;310;g2ccb882f628_0_269"/>
          <p:cNvSpPr/>
          <p:nvPr/>
        </p:nvSpPr>
        <p:spPr>
          <a:xfrm>
            <a:off x="10491511" y="7391400"/>
            <a:ext cx="115584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ccb882f628_0_269"/>
          <p:cNvSpPr/>
          <p:nvPr/>
        </p:nvSpPr>
        <p:spPr>
          <a:xfrm>
            <a:off x="10491511" y="7391400"/>
            <a:ext cx="3620100" cy="17526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ccb882f628_0_269"/>
          <p:cNvSpPr/>
          <p:nvPr/>
        </p:nvSpPr>
        <p:spPr>
          <a:xfrm>
            <a:off x="11253607" y="7696200"/>
            <a:ext cx="24345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edievalSharp"/>
              <a:buNone/>
            </a:pPr>
            <a:r>
              <a:rPr b="0" i="0" lang="en-US" sz="8000" u="none" cap="none" strike="noStrike">
                <a:solidFill>
                  <a:srgbClr val="FFFFFF"/>
                </a:solidFill>
                <a:latin typeface="MedievalSharp"/>
                <a:ea typeface="MedievalSharp"/>
                <a:cs typeface="MedievalSharp"/>
                <a:sym typeface="MedievalSharp"/>
              </a:rPr>
              <a:t>60%</a:t>
            </a:r>
            <a:endParaRPr b="0" i="0" sz="8000" u="none" cap="none" strike="noStrike">
              <a:solidFill>
                <a:schemeClr val="dk1"/>
              </a:solidFill>
              <a:latin typeface="Calibri"/>
              <a:ea typeface="Calibri"/>
              <a:cs typeface="Calibri"/>
              <a:sym typeface="Calibri"/>
            </a:endParaRPr>
          </a:p>
        </p:txBody>
      </p:sp>
      <p:sp>
        <p:nvSpPr>
          <p:cNvPr id="313" name="Google Shape;313;g2ccb882f628_0_269"/>
          <p:cNvSpPr/>
          <p:nvPr/>
        </p:nvSpPr>
        <p:spPr>
          <a:xfrm>
            <a:off x="14314689" y="7715250"/>
            <a:ext cx="7735200" cy="11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ccb882f628_0_269"/>
          <p:cNvSpPr/>
          <p:nvPr/>
        </p:nvSpPr>
        <p:spPr>
          <a:xfrm>
            <a:off x="14314689" y="7715250"/>
            <a:ext cx="78876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dievalSharp"/>
              <a:buNone/>
            </a:pPr>
            <a:r>
              <a:rPr b="0" i="0" lang="en-US" sz="3600" u="none" cap="none" strike="noStrike">
                <a:solidFill>
                  <a:srgbClr val="0E0E0E"/>
                </a:solidFill>
                <a:latin typeface="MedievalSharp"/>
                <a:ea typeface="MedievalSharp"/>
                <a:cs typeface="MedievalSharp"/>
                <a:sym typeface="MedievalSharp"/>
              </a:rPr>
              <a:t>Magic-Wielding Individuals</a:t>
            </a:r>
            <a:endParaRPr b="0" i="0" sz="3600" u="none" cap="none" strike="noStrike">
              <a:solidFill>
                <a:schemeClr val="dk1"/>
              </a:solidFill>
              <a:latin typeface="Calibri"/>
              <a:ea typeface="Calibri"/>
              <a:cs typeface="Calibri"/>
              <a:sym typeface="Calibri"/>
            </a:endParaRPr>
          </a:p>
        </p:txBody>
      </p:sp>
      <p:sp>
        <p:nvSpPr>
          <p:cNvPr id="315" name="Google Shape;315;g2ccb882f628_0_269"/>
          <p:cNvSpPr/>
          <p:nvPr/>
        </p:nvSpPr>
        <p:spPr>
          <a:xfrm>
            <a:off x="14314689" y="8337550"/>
            <a:ext cx="7870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316" name="Google Shape;316;g2ccb882f628_0_269"/>
          <p:cNvSpPr/>
          <p:nvPr/>
        </p:nvSpPr>
        <p:spPr>
          <a:xfrm>
            <a:off x="10491511" y="9753600"/>
            <a:ext cx="115584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ccb882f628_0_269"/>
          <p:cNvSpPr/>
          <p:nvPr/>
        </p:nvSpPr>
        <p:spPr>
          <a:xfrm>
            <a:off x="10491511" y="9753600"/>
            <a:ext cx="3620100" cy="17526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ccb882f628_0_269"/>
          <p:cNvSpPr/>
          <p:nvPr/>
        </p:nvSpPr>
        <p:spPr>
          <a:xfrm>
            <a:off x="11253607" y="10058400"/>
            <a:ext cx="24345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edievalSharp"/>
              <a:buNone/>
            </a:pPr>
            <a:r>
              <a:rPr b="0" i="0" lang="en-US" sz="8000" u="none" cap="none" strike="noStrike">
                <a:solidFill>
                  <a:srgbClr val="FFFFFF"/>
                </a:solidFill>
                <a:latin typeface="MedievalSharp"/>
                <a:ea typeface="MedievalSharp"/>
                <a:cs typeface="MedievalSharp"/>
                <a:sym typeface="MedievalSharp"/>
              </a:rPr>
              <a:t>90%</a:t>
            </a:r>
            <a:endParaRPr b="0" i="0" sz="8000" u="none" cap="none" strike="noStrike">
              <a:solidFill>
                <a:schemeClr val="dk1"/>
              </a:solidFill>
              <a:latin typeface="Calibri"/>
              <a:ea typeface="Calibri"/>
              <a:cs typeface="Calibri"/>
              <a:sym typeface="Calibri"/>
            </a:endParaRPr>
          </a:p>
        </p:txBody>
      </p:sp>
      <p:sp>
        <p:nvSpPr>
          <p:cNvPr id="319" name="Google Shape;319;g2ccb882f628_0_269"/>
          <p:cNvSpPr/>
          <p:nvPr/>
        </p:nvSpPr>
        <p:spPr>
          <a:xfrm>
            <a:off x="14314689" y="10077450"/>
            <a:ext cx="7735200" cy="11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ccb882f628_0_269"/>
          <p:cNvSpPr/>
          <p:nvPr/>
        </p:nvSpPr>
        <p:spPr>
          <a:xfrm>
            <a:off x="14314689" y="10077450"/>
            <a:ext cx="78876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dievalSharp"/>
              <a:buNone/>
            </a:pPr>
            <a:r>
              <a:rPr b="0" i="0" lang="en-US" sz="3600" u="none" cap="none" strike="noStrike">
                <a:solidFill>
                  <a:srgbClr val="0E0E0E"/>
                </a:solidFill>
                <a:latin typeface="MedievalSharp"/>
                <a:ea typeface="MedievalSharp"/>
                <a:cs typeface="MedievalSharp"/>
                <a:sym typeface="MedievalSharp"/>
              </a:rPr>
              <a:t>Spells Cast</a:t>
            </a:r>
            <a:endParaRPr b="0" i="0" sz="3600" u="none" cap="none" strike="noStrike">
              <a:solidFill>
                <a:schemeClr val="dk1"/>
              </a:solidFill>
              <a:latin typeface="Calibri"/>
              <a:ea typeface="Calibri"/>
              <a:cs typeface="Calibri"/>
              <a:sym typeface="Calibri"/>
            </a:endParaRPr>
          </a:p>
        </p:txBody>
      </p:sp>
      <p:sp>
        <p:nvSpPr>
          <p:cNvPr id="321" name="Google Shape;321;g2ccb882f628_0_269"/>
          <p:cNvSpPr/>
          <p:nvPr/>
        </p:nvSpPr>
        <p:spPr>
          <a:xfrm>
            <a:off x="14314689" y="10699750"/>
            <a:ext cx="7870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326" name="Shape 326"/>
        <p:cNvGrpSpPr/>
        <p:nvPr/>
      </p:nvGrpSpPr>
      <p:grpSpPr>
        <a:xfrm>
          <a:off x="0" y="0"/>
          <a:ext cx="0" cy="0"/>
          <a:chOff x="0" y="0"/>
          <a:chExt cx="0" cy="0"/>
        </a:xfrm>
      </p:grpSpPr>
      <p:pic>
        <p:nvPicPr>
          <p:cNvPr descr=" " id="327" name="Google Shape;327;g2ccb882f628_0_299"/>
          <p:cNvPicPr preferRelativeResize="0"/>
          <p:nvPr/>
        </p:nvPicPr>
        <p:blipFill rotWithShape="1">
          <a:blip r:embed="rId3">
            <a:alphaModFix/>
          </a:blip>
          <a:srcRect b="0" l="0" r="0" t="0"/>
          <a:stretch/>
        </p:blipFill>
        <p:spPr>
          <a:xfrm>
            <a:off x="0" y="161466"/>
            <a:ext cx="19926563" cy="13554533"/>
          </a:xfrm>
          <a:prstGeom prst="rect">
            <a:avLst/>
          </a:prstGeom>
          <a:noFill/>
          <a:ln>
            <a:noFill/>
          </a:ln>
        </p:spPr>
      </p:pic>
      <p:pic>
        <p:nvPicPr>
          <p:cNvPr descr=" " id="328" name="Google Shape;328;g2ccb882f628_0_299"/>
          <p:cNvPicPr preferRelativeResize="0"/>
          <p:nvPr/>
        </p:nvPicPr>
        <p:blipFill rotWithShape="1">
          <a:blip r:embed="rId4">
            <a:alphaModFix/>
          </a:blip>
          <a:srcRect b="0" l="0" r="0" t="0"/>
          <a:stretch/>
        </p:blipFill>
        <p:spPr>
          <a:xfrm>
            <a:off x="14417517" y="0"/>
            <a:ext cx="9969531" cy="13716000"/>
          </a:xfrm>
          <a:prstGeom prst="rect">
            <a:avLst/>
          </a:prstGeom>
          <a:noFill/>
          <a:ln>
            <a:noFill/>
          </a:ln>
        </p:spPr>
      </p:pic>
      <p:pic>
        <p:nvPicPr>
          <p:cNvPr descr=" " id="329" name="Google Shape;329;g2ccb882f628_0_299"/>
          <p:cNvPicPr preferRelativeResize="0"/>
          <p:nvPr/>
        </p:nvPicPr>
        <p:blipFill rotWithShape="1">
          <a:blip r:embed="rId5">
            <a:alphaModFix/>
          </a:blip>
          <a:srcRect b="0" l="0" r="0" t="0"/>
          <a:stretch/>
        </p:blipFill>
        <p:spPr>
          <a:xfrm>
            <a:off x="3124591" y="584200"/>
            <a:ext cx="6617527" cy="2463800"/>
          </a:xfrm>
          <a:prstGeom prst="rect">
            <a:avLst/>
          </a:prstGeom>
          <a:noFill/>
          <a:ln>
            <a:noFill/>
          </a:ln>
        </p:spPr>
      </p:pic>
      <p:sp>
        <p:nvSpPr>
          <p:cNvPr id="330" name="Google Shape;330;g2ccb882f628_0_2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1" name="Google Shape;331;g2ccb882f628_0_29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2" name="Google Shape;332;g2ccb882f628_0_299"/>
          <p:cNvSpPr/>
          <p:nvPr/>
        </p:nvSpPr>
        <p:spPr>
          <a:xfrm>
            <a:off x="7760670" y="3556000"/>
            <a:ext cx="15762600" cy="660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ccb882f628_0_299"/>
          <p:cNvSpPr/>
          <p:nvPr/>
        </p:nvSpPr>
        <p:spPr>
          <a:xfrm>
            <a:off x="7760670" y="3556000"/>
            <a:ext cx="15762600" cy="52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ccb882f628_0_299"/>
          <p:cNvSpPr/>
          <p:nvPr/>
        </p:nvSpPr>
        <p:spPr>
          <a:xfrm>
            <a:off x="11914089" y="3556000"/>
            <a:ext cx="11609400" cy="40512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ccb882f628_0_299"/>
          <p:cNvSpPr/>
          <p:nvPr/>
        </p:nvSpPr>
        <p:spPr>
          <a:xfrm>
            <a:off x="11660057" y="3860800"/>
            <a:ext cx="11101200" cy="4457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24000"/>
              <a:buFont typeface="MedievalSharp"/>
              <a:buNone/>
            </a:pPr>
            <a:r>
              <a:rPr b="0" i="0" lang="en-US" sz="24000" u="none" cap="none" strike="noStrike">
                <a:solidFill>
                  <a:srgbClr val="FFFFFF"/>
                </a:solidFill>
                <a:latin typeface="MedievalSharp"/>
                <a:ea typeface="MedievalSharp"/>
                <a:cs typeface="MedievalSharp"/>
                <a:sym typeface="MedievalSharp"/>
              </a:rPr>
              <a:t>23,567</a:t>
            </a:r>
            <a:endParaRPr b="0" i="0" sz="24000" u="none" cap="none" strike="noStrike">
              <a:solidFill>
                <a:schemeClr val="dk1"/>
              </a:solidFill>
              <a:latin typeface="Calibri"/>
              <a:ea typeface="Calibri"/>
              <a:cs typeface="Calibri"/>
              <a:sym typeface="Calibri"/>
            </a:endParaRPr>
          </a:p>
        </p:txBody>
      </p:sp>
      <p:sp>
        <p:nvSpPr>
          <p:cNvPr id="336" name="Google Shape;336;g2ccb882f628_0_299"/>
          <p:cNvSpPr/>
          <p:nvPr/>
        </p:nvSpPr>
        <p:spPr>
          <a:xfrm>
            <a:off x="7489703" y="7810500"/>
            <a:ext cx="16033500" cy="1248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37" name="Google Shape;337;g2ccb882f628_0_299"/>
          <p:cNvSpPr/>
          <p:nvPr/>
        </p:nvSpPr>
        <p:spPr>
          <a:xfrm>
            <a:off x="14115698" y="9194800"/>
            <a:ext cx="9407700" cy="1100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pic>
        <p:nvPicPr>
          <p:cNvPr descr=" " id="338" name="Google Shape;338;g2ccb882f628_0_299"/>
          <p:cNvPicPr preferRelativeResize="0"/>
          <p:nvPr/>
        </p:nvPicPr>
        <p:blipFill rotWithShape="1">
          <a:blip r:embed="rId7">
            <a:alphaModFix/>
          </a:blip>
          <a:srcRect b="0" l="0" r="0" t="0"/>
          <a:stretch/>
        </p:blipFill>
        <p:spPr>
          <a:xfrm>
            <a:off x="101613" y="2057400"/>
            <a:ext cx="12676184" cy="9613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343" name="Shape 343"/>
        <p:cNvGrpSpPr/>
        <p:nvPr/>
      </p:nvGrpSpPr>
      <p:grpSpPr>
        <a:xfrm>
          <a:off x="0" y="0"/>
          <a:ext cx="0" cy="0"/>
          <a:chOff x="0" y="0"/>
          <a:chExt cx="0" cy="0"/>
        </a:xfrm>
      </p:grpSpPr>
      <p:pic>
        <p:nvPicPr>
          <p:cNvPr descr=" " id="344" name="Google Shape;344;g2ccb882f628_0_315"/>
          <p:cNvPicPr preferRelativeResize="0"/>
          <p:nvPr/>
        </p:nvPicPr>
        <p:blipFill rotWithShape="1">
          <a:blip r:embed="rId3">
            <a:alphaModFix/>
          </a:blip>
          <a:srcRect b="0" l="0" r="0" t="0"/>
          <a:stretch/>
        </p:blipFill>
        <p:spPr>
          <a:xfrm>
            <a:off x="0" y="0"/>
            <a:ext cx="24387048" cy="9893300"/>
          </a:xfrm>
          <a:prstGeom prst="rect">
            <a:avLst/>
          </a:prstGeom>
          <a:noFill/>
          <a:ln>
            <a:noFill/>
          </a:ln>
        </p:spPr>
      </p:pic>
      <p:pic>
        <p:nvPicPr>
          <p:cNvPr descr=" " id="345" name="Google Shape;345;g2ccb882f628_0_315"/>
          <p:cNvPicPr preferRelativeResize="0"/>
          <p:nvPr/>
        </p:nvPicPr>
        <p:blipFill rotWithShape="1">
          <a:blip r:embed="rId4">
            <a:alphaModFix/>
          </a:blip>
          <a:srcRect b="0" l="0" r="0" t="0"/>
          <a:stretch/>
        </p:blipFill>
        <p:spPr>
          <a:xfrm>
            <a:off x="1943343" y="6642100"/>
            <a:ext cx="6338092" cy="2603500"/>
          </a:xfrm>
          <a:prstGeom prst="rect">
            <a:avLst/>
          </a:prstGeom>
          <a:noFill/>
          <a:ln>
            <a:noFill/>
          </a:ln>
        </p:spPr>
      </p:pic>
      <p:sp>
        <p:nvSpPr>
          <p:cNvPr id="346" name="Google Shape;346;g2ccb882f628_0_3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7" name="Google Shape;347;g2ccb882f628_0_3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48" name="Google Shape;348;g2ccb882f628_0_315"/>
          <p:cNvSpPr/>
          <p:nvPr/>
        </p:nvSpPr>
        <p:spPr>
          <a:xfrm>
            <a:off x="3391324" y="2476500"/>
            <a:ext cx="7875000" cy="323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ccb882f628_0_315"/>
          <p:cNvSpPr/>
          <p:nvPr/>
        </p:nvSpPr>
        <p:spPr>
          <a:xfrm>
            <a:off x="2749894" y="2476500"/>
            <a:ext cx="9157800" cy="24510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ccb882f628_0_315"/>
          <p:cNvSpPr/>
          <p:nvPr/>
        </p:nvSpPr>
        <p:spPr>
          <a:xfrm>
            <a:off x="2970055" y="2781300"/>
            <a:ext cx="8175600" cy="2383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MedievalSharp"/>
              <a:buNone/>
            </a:pPr>
            <a:r>
              <a:rPr b="0" i="0" lang="en-US" sz="12800" u="none" cap="none" strike="noStrike">
                <a:solidFill>
                  <a:srgbClr val="FFFFFF"/>
                </a:solidFill>
                <a:latin typeface="MedievalSharp"/>
                <a:ea typeface="MedievalSharp"/>
                <a:cs typeface="MedievalSharp"/>
                <a:sym typeface="MedievalSharp"/>
              </a:rPr>
              <a:t>233 Coins</a:t>
            </a:r>
            <a:endParaRPr b="0" i="0" sz="12800" u="none" cap="none" strike="noStrike">
              <a:solidFill>
                <a:schemeClr val="dk1"/>
              </a:solidFill>
              <a:latin typeface="Calibri"/>
              <a:ea typeface="Calibri"/>
              <a:cs typeface="Calibri"/>
              <a:sym typeface="Calibri"/>
            </a:endParaRPr>
          </a:p>
        </p:txBody>
      </p:sp>
      <p:sp>
        <p:nvSpPr>
          <p:cNvPr id="351" name="Google Shape;351;g2ccb882f628_0_315"/>
          <p:cNvSpPr/>
          <p:nvPr/>
        </p:nvSpPr>
        <p:spPr>
          <a:xfrm>
            <a:off x="3391324" y="52324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ccb882f628_0_315"/>
          <p:cNvSpPr/>
          <p:nvPr/>
        </p:nvSpPr>
        <p:spPr>
          <a:xfrm>
            <a:off x="3323582" y="52324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53" name="Google Shape;353;g2ccb882f628_0_315"/>
          <p:cNvSpPr/>
          <p:nvPr/>
        </p:nvSpPr>
        <p:spPr>
          <a:xfrm>
            <a:off x="3391324" y="7226300"/>
            <a:ext cx="7875000" cy="323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ccb882f628_0_315"/>
          <p:cNvSpPr/>
          <p:nvPr/>
        </p:nvSpPr>
        <p:spPr>
          <a:xfrm>
            <a:off x="2686386" y="7226300"/>
            <a:ext cx="9285000" cy="24510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ccb882f628_0_315"/>
          <p:cNvSpPr/>
          <p:nvPr/>
        </p:nvSpPr>
        <p:spPr>
          <a:xfrm>
            <a:off x="2906547" y="7531100"/>
            <a:ext cx="8302500" cy="2383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MedievalSharp"/>
              <a:buNone/>
            </a:pPr>
            <a:r>
              <a:rPr b="0" i="0" lang="en-US" sz="12800" u="none" cap="none" strike="noStrike">
                <a:solidFill>
                  <a:srgbClr val="FFFFFF"/>
                </a:solidFill>
                <a:latin typeface="MedievalSharp"/>
                <a:ea typeface="MedievalSharp"/>
                <a:cs typeface="MedievalSharp"/>
                <a:sym typeface="MedievalSharp"/>
              </a:rPr>
              <a:t>456 Hours</a:t>
            </a:r>
            <a:endParaRPr b="0" i="0" sz="12800" u="none" cap="none" strike="noStrike">
              <a:solidFill>
                <a:schemeClr val="dk1"/>
              </a:solidFill>
              <a:latin typeface="Calibri"/>
              <a:ea typeface="Calibri"/>
              <a:cs typeface="Calibri"/>
              <a:sym typeface="Calibri"/>
            </a:endParaRPr>
          </a:p>
        </p:txBody>
      </p:sp>
      <p:sp>
        <p:nvSpPr>
          <p:cNvPr id="356" name="Google Shape;356;g2ccb882f628_0_315"/>
          <p:cNvSpPr/>
          <p:nvPr/>
        </p:nvSpPr>
        <p:spPr>
          <a:xfrm>
            <a:off x="3391324" y="99822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ccb882f628_0_315"/>
          <p:cNvSpPr/>
          <p:nvPr/>
        </p:nvSpPr>
        <p:spPr>
          <a:xfrm>
            <a:off x="3323582" y="99822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58" name="Google Shape;358;g2ccb882f628_0_315"/>
          <p:cNvSpPr/>
          <p:nvPr/>
        </p:nvSpPr>
        <p:spPr>
          <a:xfrm>
            <a:off x="13552594" y="2476500"/>
            <a:ext cx="7875000" cy="323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ccb882f628_0_315"/>
          <p:cNvSpPr/>
          <p:nvPr/>
        </p:nvSpPr>
        <p:spPr>
          <a:xfrm>
            <a:off x="15121240" y="2476500"/>
            <a:ext cx="4737600" cy="24510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ccb882f628_0_315"/>
          <p:cNvSpPr/>
          <p:nvPr/>
        </p:nvSpPr>
        <p:spPr>
          <a:xfrm>
            <a:off x="15341401" y="2781300"/>
            <a:ext cx="3755400" cy="2383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MedievalSharp"/>
              <a:buNone/>
            </a:pPr>
            <a:r>
              <a:rPr b="0" i="0" lang="en-US" sz="12800" u="none" cap="none" strike="noStrike">
                <a:solidFill>
                  <a:srgbClr val="FFFFFF"/>
                </a:solidFill>
                <a:latin typeface="MedievalSharp"/>
                <a:ea typeface="MedievalSharp"/>
                <a:cs typeface="MedievalSharp"/>
                <a:sym typeface="MedievalSharp"/>
              </a:rPr>
              <a:t>85%</a:t>
            </a:r>
            <a:endParaRPr b="0" i="0" sz="12800" u="none" cap="none" strike="noStrike">
              <a:solidFill>
                <a:schemeClr val="dk1"/>
              </a:solidFill>
              <a:latin typeface="Calibri"/>
              <a:ea typeface="Calibri"/>
              <a:cs typeface="Calibri"/>
              <a:sym typeface="Calibri"/>
            </a:endParaRPr>
          </a:p>
        </p:txBody>
      </p:sp>
      <p:sp>
        <p:nvSpPr>
          <p:cNvPr id="361" name="Google Shape;361;g2ccb882f628_0_315"/>
          <p:cNvSpPr/>
          <p:nvPr/>
        </p:nvSpPr>
        <p:spPr>
          <a:xfrm>
            <a:off x="13552594" y="52324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ccb882f628_0_315"/>
          <p:cNvSpPr/>
          <p:nvPr/>
        </p:nvSpPr>
        <p:spPr>
          <a:xfrm>
            <a:off x="13484852" y="52324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63" name="Google Shape;363;g2ccb882f628_0_315"/>
          <p:cNvSpPr/>
          <p:nvPr/>
        </p:nvSpPr>
        <p:spPr>
          <a:xfrm>
            <a:off x="13552594" y="7226300"/>
            <a:ext cx="7875000" cy="323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ccb882f628_0_315"/>
          <p:cNvSpPr/>
          <p:nvPr/>
        </p:nvSpPr>
        <p:spPr>
          <a:xfrm>
            <a:off x="13889186" y="7226300"/>
            <a:ext cx="7201800" cy="24510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ccb882f628_0_315"/>
          <p:cNvSpPr/>
          <p:nvPr/>
        </p:nvSpPr>
        <p:spPr>
          <a:xfrm>
            <a:off x="14109347" y="7531100"/>
            <a:ext cx="6219600" cy="2383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12800"/>
              <a:buFont typeface="MedievalSharp"/>
              <a:buNone/>
            </a:pPr>
            <a:r>
              <a:rPr b="0" i="0" lang="en-US" sz="12800" u="none" cap="none" strike="noStrike">
                <a:solidFill>
                  <a:srgbClr val="FFFFFF"/>
                </a:solidFill>
                <a:latin typeface="MedievalSharp"/>
                <a:ea typeface="MedievalSharp"/>
                <a:cs typeface="MedievalSharp"/>
                <a:sym typeface="MedievalSharp"/>
              </a:rPr>
              <a:t>674 Km</a:t>
            </a:r>
            <a:endParaRPr b="0" i="0" sz="12800" u="none" cap="none" strike="noStrike">
              <a:solidFill>
                <a:schemeClr val="dk1"/>
              </a:solidFill>
              <a:latin typeface="Calibri"/>
              <a:ea typeface="Calibri"/>
              <a:cs typeface="Calibri"/>
              <a:sym typeface="Calibri"/>
            </a:endParaRPr>
          </a:p>
        </p:txBody>
      </p:sp>
      <p:sp>
        <p:nvSpPr>
          <p:cNvPr id="366" name="Google Shape;366;g2ccb882f628_0_315"/>
          <p:cNvSpPr/>
          <p:nvPr/>
        </p:nvSpPr>
        <p:spPr>
          <a:xfrm>
            <a:off x="13552594" y="99822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ccb882f628_0_315"/>
          <p:cNvSpPr/>
          <p:nvPr/>
        </p:nvSpPr>
        <p:spPr>
          <a:xfrm>
            <a:off x="13484852" y="99822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372" name="Shape 372"/>
        <p:cNvGrpSpPr/>
        <p:nvPr/>
      </p:nvGrpSpPr>
      <p:grpSpPr>
        <a:xfrm>
          <a:off x="0" y="0"/>
          <a:ext cx="0" cy="0"/>
          <a:chOff x="0" y="0"/>
          <a:chExt cx="0" cy="0"/>
        </a:xfrm>
      </p:grpSpPr>
      <p:pic>
        <p:nvPicPr>
          <p:cNvPr descr=" " id="373" name="Google Shape;373;g2ccb882f628_0_343"/>
          <p:cNvPicPr preferRelativeResize="0"/>
          <p:nvPr/>
        </p:nvPicPr>
        <p:blipFill rotWithShape="1">
          <a:blip r:embed="rId3">
            <a:alphaModFix/>
          </a:blip>
          <a:srcRect b="0" l="0" r="0" t="0"/>
          <a:stretch/>
        </p:blipFill>
        <p:spPr>
          <a:xfrm>
            <a:off x="0" y="0"/>
            <a:ext cx="9894537" cy="13716000"/>
          </a:xfrm>
          <a:prstGeom prst="rect">
            <a:avLst/>
          </a:prstGeom>
          <a:noFill/>
          <a:ln>
            <a:noFill/>
          </a:ln>
        </p:spPr>
      </p:pic>
      <p:pic>
        <p:nvPicPr>
          <p:cNvPr descr=" " id="374" name="Google Shape;374;g2ccb882f628_0_343"/>
          <p:cNvPicPr preferRelativeResize="0"/>
          <p:nvPr/>
        </p:nvPicPr>
        <p:blipFill rotWithShape="1">
          <a:blip r:embed="rId4">
            <a:alphaModFix/>
          </a:blip>
          <a:srcRect b="0" l="0" r="0" t="0"/>
          <a:stretch/>
        </p:blipFill>
        <p:spPr>
          <a:xfrm>
            <a:off x="16956619" y="0"/>
            <a:ext cx="7430429" cy="13716000"/>
          </a:xfrm>
          <a:prstGeom prst="rect">
            <a:avLst/>
          </a:prstGeom>
          <a:noFill/>
          <a:ln>
            <a:noFill/>
          </a:ln>
        </p:spPr>
      </p:pic>
      <p:pic>
        <p:nvPicPr>
          <p:cNvPr descr=" " id="375" name="Google Shape;375;g2ccb882f628_0_343"/>
          <p:cNvPicPr preferRelativeResize="0"/>
          <p:nvPr/>
        </p:nvPicPr>
        <p:blipFill rotWithShape="1">
          <a:blip r:embed="rId5">
            <a:alphaModFix/>
          </a:blip>
          <a:srcRect b="0" l="0" r="0" t="0"/>
          <a:stretch/>
        </p:blipFill>
        <p:spPr>
          <a:xfrm>
            <a:off x="15521340" y="342900"/>
            <a:ext cx="5931641" cy="3403600"/>
          </a:xfrm>
          <a:prstGeom prst="rect">
            <a:avLst/>
          </a:prstGeom>
          <a:noFill/>
          <a:ln>
            <a:noFill/>
          </a:ln>
        </p:spPr>
      </p:pic>
      <p:sp>
        <p:nvSpPr>
          <p:cNvPr id="376" name="Google Shape;376;g2ccb882f628_0_3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7" name="Google Shape;377;g2ccb882f628_0_34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78" name="Google Shape;378;g2ccb882f628_0_343"/>
          <p:cNvSpPr/>
          <p:nvPr/>
        </p:nvSpPr>
        <p:spPr>
          <a:xfrm>
            <a:off x="8567221" y="1143000"/>
            <a:ext cx="7252500" cy="17526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ccb882f628_0_343"/>
          <p:cNvSpPr/>
          <p:nvPr/>
        </p:nvSpPr>
        <p:spPr>
          <a:xfrm>
            <a:off x="9329316" y="1447800"/>
            <a:ext cx="60672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edievalSharp"/>
              <a:buNone/>
            </a:pPr>
            <a:r>
              <a:rPr b="0" i="0" lang="en-US" sz="8000" u="none" cap="none" strike="noStrike">
                <a:solidFill>
                  <a:srgbClr val="FFFFFF"/>
                </a:solidFill>
                <a:latin typeface="MedievalSharp"/>
                <a:ea typeface="MedievalSharp"/>
                <a:cs typeface="MedievalSharp"/>
                <a:sym typeface="MedievalSharp"/>
              </a:rPr>
              <a:t>Some Graph</a:t>
            </a:r>
            <a:endParaRPr b="0" i="0" sz="8000" u="none" cap="none" strike="noStrike">
              <a:solidFill>
                <a:schemeClr val="dk1"/>
              </a:solidFill>
              <a:latin typeface="Calibri"/>
              <a:ea typeface="Calibri"/>
              <a:cs typeface="Calibri"/>
              <a:sym typeface="Calibri"/>
            </a:endParaRPr>
          </a:p>
        </p:txBody>
      </p:sp>
      <p:sp>
        <p:nvSpPr>
          <p:cNvPr id="380" name="Google Shape;380;g2ccb882f628_0_343"/>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ccb882f628_0_343"/>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75C"/>
              </a:buClr>
              <a:buSzPts val="1820"/>
              <a:buFont typeface="Lato"/>
              <a:buNone/>
            </a:pPr>
            <a:r>
              <a:rPr b="0" i="0" lang="en-US" sz="1820" u="none" cap="none" strike="noStrike">
                <a:solidFill>
                  <a:srgbClr val="E1575C"/>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2" name="Google Shape;382;g2ccb882f628_0_343"/>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75C"/>
              </a:buClr>
              <a:buSzPts val="2185"/>
              <a:buFont typeface="Lato"/>
              <a:buNone/>
            </a:pPr>
            <a:r>
              <a:rPr b="0" i="0" lang="en-US" sz="2185" u="none" cap="none" strike="noStrike">
                <a:solidFill>
                  <a:srgbClr val="E1575C"/>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3" name="Google Shape;383;g2ccb882f628_0_343"/>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75C"/>
              </a:buClr>
              <a:buSzPts val="2185"/>
              <a:buFont typeface="Lato"/>
              <a:buNone/>
            </a:pPr>
            <a:r>
              <a:rPr b="0" i="0" lang="en-US" sz="2185" u="none" cap="none" strike="noStrike">
                <a:solidFill>
                  <a:srgbClr val="E1575C"/>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4" name="Google Shape;384;g2ccb882f628_0_343"/>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75C"/>
              </a:buClr>
              <a:buSzPts val="2185"/>
              <a:buFont typeface="Lato"/>
              <a:buNone/>
            </a:pPr>
            <a:r>
              <a:rPr b="0" i="0" lang="en-US" sz="2185" u="none" cap="none" strike="noStrike">
                <a:solidFill>
                  <a:srgbClr val="E1575C"/>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5" name="Google Shape;385;g2ccb882f628_0_343"/>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75C"/>
              </a:buClr>
              <a:buSzPts val="2185"/>
              <a:buFont typeface="Lato"/>
              <a:buNone/>
            </a:pPr>
            <a:r>
              <a:rPr b="0" i="0" lang="en-US" sz="2185" u="none" cap="none" strike="noStrike">
                <a:solidFill>
                  <a:srgbClr val="E1575C"/>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6" name="Google Shape;386;g2ccb882f628_0_343"/>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75C"/>
              </a:buClr>
              <a:buSzPts val="2185"/>
              <a:buFont typeface="Lato"/>
              <a:buNone/>
            </a:pPr>
            <a:r>
              <a:rPr b="0" i="0" lang="en-US" sz="2185" u="none" cap="none" strike="noStrike">
                <a:solidFill>
                  <a:srgbClr val="E1575C"/>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7" name="Google Shape;387;g2ccb882f628_0_343"/>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75C"/>
              </a:buClr>
              <a:buSzPts val="2185"/>
              <a:buFont typeface="Lato"/>
              <a:buNone/>
            </a:pPr>
            <a:r>
              <a:rPr b="0" i="0" lang="en-US" sz="2185" u="none" cap="none" strike="noStrike">
                <a:solidFill>
                  <a:srgbClr val="E1575C"/>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8" name="Google Shape;388;g2ccb882f628_0_343"/>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75C"/>
              </a:buClr>
              <a:buSzPts val="2185"/>
              <a:buFont typeface="Lato"/>
              <a:buNone/>
            </a:pPr>
            <a:r>
              <a:rPr b="0" i="0" lang="en-US" sz="2185" u="none" cap="none" strike="noStrike">
                <a:solidFill>
                  <a:srgbClr val="E1575C"/>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9" name="Google Shape;389;g2ccb882f628_0_343"/>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75C"/>
              </a:buClr>
              <a:buSzPts val="2185"/>
              <a:buFont typeface="Lato"/>
              <a:buNone/>
            </a:pPr>
            <a:r>
              <a:rPr b="0" i="0" lang="en-US" sz="2185" u="none" cap="none" strike="noStrike">
                <a:solidFill>
                  <a:srgbClr val="E1575C"/>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0" name="Google Shape;390;g2ccb882f628_0_343"/>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75C"/>
              </a:buClr>
              <a:buSzPts val="1820"/>
              <a:buFont typeface="Lato"/>
              <a:buNone/>
            </a:pPr>
            <a:r>
              <a:rPr b="0" i="0" lang="en-US" sz="1820" u="none" cap="none" strike="noStrike">
                <a:solidFill>
                  <a:srgbClr val="E1575C"/>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1" name="Google Shape;391;g2ccb882f628_0_343"/>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75C"/>
              </a:buClr>
              <a:buSzPts val="1820"/>
              <a:buFont typeface="Lato"/>
              <a:buNone/>
            </a:pPr>
            <a:r>
              <a:rPr b="0" i="0" lang="en-US" sz="1820" u="none" cap="none" strike="noStrike">
                <a:solidFill>
                  <a:srgbClr val="E1575C"/>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2" name="Google Shape;392;g2ccb882f628_0_343"/>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75C"/>
              </a:buClr>
              <a:buSzPts val="1820"/>
              <a:buFont typeface="Lato"/>
              <a:buNone/>
            </a:pPr>
            <a:r>
              <a:rPr b="0" i="0" lang="en-US" sz="1820" u="none" cap="none" strike="noStrike">
                <a:solidFill>
                  <a:srgbClr val="E1575C"/>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3" name="Google Shape;393;g2ccb882f628_0_343"/>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75C"/>
              </a:buClr>
              <a:buSzPts val="1820"/>
              <a:buFont typeface="Lato"/>
              <a:buNone/>
            </a:pPr>
            <a:r>
              <a:rPr b="0" i="0" lang="en-US" sz="1820" u="none" cap="none" strike="noStrike">
                <a:solidFill>
                  <a:srgbClr val="E1575C"/>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4" name="Google Shape;394;g2ccb882f628_0_343"/>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75C"/>
              </a:buClr>
              <a:buSzPts val="1820"/>
              <a:buFont typeface="Lato"/>
              <a:buNone/>
            </a:pPr>
            <a:r>
              <a:rPr b="0" i="0" lang="en-US" sz="1820" u="none" cap="none" strike="noStrike">
                <a:solidFill>
                  <a:srgbClr val="E1575C"/>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5" name="Google Shape;395;g2ccb882f628_0_343"/>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75C"/>
              </a:buClr>
              <a:buSzPts val="1820"/>
              <a:buFont typeface="Lato"/>
              <a:buNone/>
            </a:pPr>
            <a:r>
              <a:rPr b="0" i="0" lang="en-US" sz="1820" u="none" cap="none" strike="noStrike">
                <a:solidFill>
                  <a:srgbClr val="E1575C"/>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6" name="Google Shape;396;g2ccb882f628_0_343"/>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75C"/>
              </a:buClr>
              <a:buSzPts val="1820"/>
              <a:buFont typeface="Lato"/>
              <a:buNone/>
            </a:pPr>
            <a:r>
              <a:rPr b="0" i="0" lang="en-US" sz="1820" u="none" cap="none" strike="noStrike">
                <a:solidFill>
                  <a:srgbClr val="E1575C"/>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7" name="Google Shape;397;g2ccb882f628_0_343"/>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75C"/>
              </a:buClr>
              <a:buSzPts val="1820"/>
              <a:buFont typeface="Lato"/>
              <a:buNone/>
            </a:pPr>
            <a:r>
              <a:rPr b="0" i="0" lang="en-US" sz="1820" u="none" cap="none" strike="noStrike">
                <a:solidFill>
                  <a:srgbClr val="E1575C"/>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8" name="Google Shape;398;g2ccb882f628_0_343"/>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75C"/>
              </a:buClr>
              <a:buSzPts val="1820"/>
              <a:buFont typeface="Lato"/>
              <a:buNone/>
            </a:pPr>
            <a:r>
              <a:rPr b="0" i="0" lang="en-US" sz="1820" u="none" cap="none" strike="noStrike">
                <a:solidFill>
                  <a:srgbClr val="E1575C"/>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9" name="Google Shape;399;g2ccb882f628_0_343"/>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1575C"/>
              </a:buClr>
              <a:buSzPts val="1820"/>
              <a:buFont typeface="Lato"/>
              <a:buNone/>
            </a:pPr>
            <a:r>
              <a:rPr b="0" i="0" lang="en-US" sz="1820" u="none" cap="none" strike="noStrike">
                <a:solidFill>
                  <a:srgbClr val="E1575C"/>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0" name="Google Shape;400;g2ccb882f628_0_343"/>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401" name="Google Shape;401;g2ccb882f628_0_343"/>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402" name="Google Shape;402;g2ccb882f628_0_343"/>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403" name="Google Shape;403;g2ccb882f628_0_343"/>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404" name="Google Shape;404;g2ccb882f628_0_343"/>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405" name="Google Shape;405;g2ccb882f628_0_343"/>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06" name="Google Shape;406;g2ccb882f628_0_343"/>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07" name="Google Shape;407;g2ccb882f628_0_343"/>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08" name="Google Shape;408;g2ccb882f628_0_343"/>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409" name="Google Shape;409;g2ccb882f628_0_343"/>
          <p:cNvPicPr preferRelativeResize="0"/>
          <p:nvPr/>
        </p:nvPicPr>
        <p:blipFill rotWithShape="1">
          <a:blip r:embed="rId16">
            <a:alphaModFix/>
          </a:blip>
          <a:srcRect b="0" l="0" r="0" t="0"/>
          <a:stretch/>
        </p:blipFill>
        <p:spPr>
          <a:xfrm>
            <a:off x="3369143" y="6359525"/>
            <a:ext cx="8044029" cy="2268538"/>
          </a:xfrm>
          <a:prstGeom prst="rect">
            <a:avLst/>
          </a:prstGeom>
          <a:noFill/>
          <a:ln>
            <a:noFill/>
          </a:ln>
        </p:spPr>
      </p:pic>
      <p:pic>
        <p:nvPicPr>
          <p:cNvPr descr=" " id="410" name="Google Shape;410;g2ccb882f628_0_343"/>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11" name="Google Shape;411;g2ccb882f628_0_343"/>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12" name="Google Shape;412;g2ccb882f628_0_343"/>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13" name="Google Shape;413;g2ccb882f628_0_343"/>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14" name="Google Shape;414;g2ccb882f628_0_343"/>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15" name="Google Shape;415;g2ccb882f628_0_343"/>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16" name="Google Shape;416;g2ccb882f628_0_343"/>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17" name="Google Shape;417;g2ccb882f628_0_343"/>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18" name="Google Shape;418;g2ccb882f628_0_343"/>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19" name="Google Shape;419;g2ccb882f628_0_343"/>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20" name="Google Shape;420;g2ccb882f628_0_343"/>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21" name="Google Shape;421;g2ccb882f628_0_343"/>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22" name="Google Shape;422;g2ccb882f628_0_34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ccb882f628_0_34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4" name="Google Shape;424;g2ccb882f628_0_343"/>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25" name="Google Shape;425;g2ccb882f628_0_343"/>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26" name="Google Shape;426;g2ccb882f628_0_343"/>
          <p:cNvSpPr/>
          <p:nvPr/>
        </p:nvSpPr>
        <p:spPr>
          <a:xfrm>
            <a:off x="16238980" y="6365379"/>
            <a:ext cx="19179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ccb882f628_0_343"/>
          <p:cNvSpPr/>
          <p:nvPr/>
        </p:nvSpPr>
        <p:spPr>
          <a:xfrm>
            <a:off x="16238980" y="6394450"/>
            <a:ext cx="21213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dievalSharp"/>
              <a:buNone/>
            </a:pPr>
            <a:r>
              <a:rPr b="0" i="0" lang="en-US" sz="4800" u="none" cap="none" strike="noStrike">
                <a:solidFill>
                  <a:srgbClr val="0E0E0E"/>
                </a:solidFill>
                <a:latin typeface="MedievalSharp"/>
                <a:ea typeface="MedievalSharp"/>
                <a:cs typeface="MedievalSharp"/>
                <a:sym typeface="MedievalSharp"/>
              </a:rPr>
              <a:t>34.574</a:t>
            </a:r>
            <a:endParaRPr b="0" i="0" sz="4800" u="none" cap="none" strike="noStrike">
              <a:solidFill>
                <a:schemeClr val="dk1"/>
              </a:solidFill>
              <a:latin typeface="Calibri"/>
              <a:ea typeface="Calibri"/>
              <a:cs typeface="Calibri"/>
              <a:sym typeface="Calibri"/>
            </a:endParaRPr>
          </a:p>
        </p:txBody>
      </p:sp>
      <p:sp>
        <p:nvSpPr>
          <p:cNvPr id="428" name="Google Shape;428;g2ccb882f628_0_343"/>
          <p:cNvSpPr/>
          <p:nvPr/>
        </p:nvSpPr>
        <p:spPr>
          <a:xfrm>
            <a:off x="16753394" y="708025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429" name="Google Shape;429;g2ccb882f628_0_343"/>
          <p:cNvSpPr/>
          <p:nvPr/>
        </p:nvSpPr>
        <p:spPr>
          <a:xfrm>
            <a:off x="13260457" y="10515600"/>
            <a:ext cx="78750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ccb882f628_0_343"/>
          <p:cNvSpPr/>
          <p:nvPr/>
        </p:nvSpPr>
        <p:spPr>
          <a:xfrm>
            <a:off x="13260457" y="10515600"/>
            <a:ext cx="78750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ccb882f628_0_343"/>
          <p:cNvSpPr/>
          <p:nvPr/>
        </p:nvSpPr>
        <p:spPr>
          <a:xfrm>
            <a:off x="13158845" y="10515600"/>
            <a:ext cx="80781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edievalSharp"/>
              <a:buNone/>
            </a:pPr>
            <a:r>
              <a:rPr b="0" i="0" lang="en-US" sz="4800" u="none" cap="none" strike="noStrike">
                <a:solidFill>
                  <a:srgbClr val="0E0E0E"/>
                </a:solidFill>
                <a:latin typeface="MedievalSharp"/>
                <a:ea typeface="MedievalSharp"/>
                <a:cs typeface="MedievalSharp"/>
                <a:sym typeface="MedievalSharp"/>
              </a:rPr>
              <a:t>Treasure Found</a:t>
            </a:r>
            <a:endParaRPr b="0" i="0" sz="4800" u="none" cap="none" strike="noStrike">
              <a:solidFill>
                <a:schemeClr val="dk1"/>
              </a:solidFill>
              <a:latin typeface="Calibri"/>
              <a:ea typeface="Calibri"/>
              <a:cs typeface="Calibri"/>
              <a:sym typeface="Calibri"/>
            </a:endParaRPr>
          </a:p>
        </p:txBody>
      </p:sp>
      <p:sp>
        <p:nvSpPr>
          <p:cNvPr id="432" name="Google Shape;432;g2ccb882f628_0_343"/>
          <p:cNvSpPr/>
          <p:nvPr/>
        </p:nvSpPr>
        <p:spPr>
          <a:xfrm>
            <a:off x="13192716" y="113030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3" name="Google Shape;433;g2ccb882f628_0_343"/>
          <p:cNvSpPr/>
          <p:nvPr/>
        </p:nvSpPr>
        <p:spPr>
          <a:xfrm>
            <a:off x="3251606" y="10515600"/>
            <a:ext cx="78750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ccb882f628_0_343"/>
          <p:cNvSpPr/>
          <p:nvPr/>
        </p:nvSpPr>
        <p:spPr>
          <a:xfrm>
            <a:off x="3251606" y="10515600"/>
            <a:ext cx="78750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ccb882f628_0_343"/>
          <p:cNvSpPr/>
          <p:nvPr/>
        </p:nvSpPr>
        <p:spPr>
          <a:xfrm>
            <a:off x="3149994" y="10515600"/>
            <a:ext cx="80781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edievalSharp"/>
              <a:buNone/>
            </a:pPr>
            <a:r>
              <a:rPr b="0" i="0" lang="en-US" sz="4800" u="none" cap="none" strike="noStrike">
                <a:solidFill>
                  <a:srgbClr val="0E0E0E"/>
                </a:solidFill>
                <a:latin typeface="MedievalSharp"/>
                <a:ea typeface="MedievalSharp"/>
                <a:cs typeface="MedievalSharp"/>
                <a:sym typeface="MedievalSharp"/>
              </a:rPr>
              <a:t>Spellcasting Progress</a:t>
            </a:r>
            <a:endParaRPr b="0" i="0" sz="4800" u="none" cap="none" strike="noStrike">
              <a:solidFill>
                <a:schemeClr val="dk1"/>
              </a:solidFill>
              <a:latin typeface="Calibri"/>
              <a:ea typeface="Calibri"/>
              <a:cs typeface="Calibri"/>
              <a:sym typeface="Calibri"/>
            </a:endParaRPr>
          </a:p>
        </p:txBody>
      </p:sp>
      <p:sp>
        <p:nvSpPr>
          <p:cNvPr id="436" name="Google Shape;436;g2ccb882f628_0_343"/>
          <p:cNvSpPr/>
          <p:nvPr/>
        </p:nvSpPr>
        <p:spPr>
          <a:xfrm>
            <a:off x="3183865" y="113030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441" name="Shape 441"/>
        <p:cNvGrpSpPr/>
        <p:nvPr/>
      </p:nvGrpSpPr>
      <p:grpSpPr>
        <a:xfrm>
          <a:off x="0" y="0"/>
          <a:ext cx="0" cy="0"/>
          <a:chOff x="0" y="0"/>
          <a:chExt cx="0" cy="0"/>
        </a:xfrm>
      </p:grpSpPr>
      <p:pic>
        <p:nvPicPr>
          <p:cNvPr descr=" " id="442" name="Google Shape;442;g2ccb882f628_0_411"/>
          <p:cNvPicPr preferRelativeResize="0"/>
          <p:nvPr/>
        </p:nvPicPr>
        <p:blipFill rotWithShape="1">
          <a:blip r:embed="rId3">
            <a:alphaModFix/>
          </a:blip>
          <a:srcRect b="0" l="0" r="0" t="0"/>
          <a:stretch/>
        </p:blipFill>
        <p:spPr>
          <a:xfrm>
            <a:off x="0" y="4191000"/>
            <a:ext cx="24387048" cy="9525000"/>
          </a:xfrm>
          <a:prstGeom prst="rect">
            <a:avLst/>
          </a:prstGeom>
          <a:noFill/>
          <a:ln>
            <a:noFill/>
          </a:ln>
        </p:spPr>
      </p:pic>
      <p:pic>
        <p:nvPicPr>
          <p:cNvPr descr=" " id="443" name="Google Shape;443;g2ccb882f628_0_411"/>
          <p:cNvPicPr preferRelativeResize="0"/>
          <p:nvPr/>
        </p:nvPicPr>
        <p:blipFill rotWithShape="1">
          <a:blip r:embed="rId4">
            <a:alphaModFix/>
          </a:blip>
          <a:srcRect b="0" l="0" r="0" t="0"/>
          <a:stretch/>
        </p:blipFill>
        <p:spPr>
          <a:xfrm>
            <a:off x="17058232" y="622300"/>
            <a:ext cx="5969746" cy="2362200"/>
          </a:xfrm>
          <a:prstGeom prst="rect">
            <a:avLst/>
          </a:prstGeom>
          <a:noFill/>
          <a:ln>
            <a:noFill/>
          </a:ln>
        </p:spPr>
      </p:pic>
      <p:sp>
        <p:nvSpPr>
          <p:cNvPr id="444" name="Google Shape;444;g2ccb882f628_0_4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5" name="Google Shape;445;g2ccb882f628_0_4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6" name="Google Shape;446;g2ccb882f628_0_411"/>
          <p:cNvSpPr/>
          <p:nvPr/>
        </p:nvSpPr>
        <p:spPr>
          <a:xfrm>
            <a:off x="13450981" y="5753100"/>
            <a:ext cx="87387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ccb882f628_0_411"/>
          <p:cNvSpPr/>
          <p:nvPr/>
        </p:nvSpPr>
        <p:spPr>
          <a:xfrm>
            <a:off x="13450981" y="5753100"/>
            <a:ext cx="87387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ccb882f628_0_411"/>
          <p:cNvSpPr/>
          <p:nvPr/>
        </p:nvSpPr>
        <p:spPr>
          <a:xfrm>
            <a:off x="13450981" y="5753100"/>
            <a:ext cx="89418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dievalSharp"/>
              <a:buNone/>
            </a:pPr>
            <a:r>
              <a:rPr b="0" i="0" lang="en-US" sz="4800" u="none" cap="none" strike="noStrike">
                <a:solidFill>
                  <a:srgbClr val="0E0E0E"/>
                </a:solidFill>
                <a:latin typeface="MedievalSharp"/>
                <a:ea typeface="MedievalSharp"/>
                <a:cs typeface="MedievalSharp"/>
                <a:sym typeface="MedievalSharp"/>
              </a:rPr>
              <a:t>A web application</a:t>
            </a:r>
            <a:endParaRPr b="0" i="0" sz="4800" u="none" cap="none" strike="noStrike">
              <a:solidFill>
                <a:schemeClr val="dk1"/>
              </a:solidFill>
              <a:latin typeface="Calibri"/>
              <a:ea typeface="Calibri"/>
              <a:cs typeface="Calibri"/>
              <a:sym typeface="Calibri"/>
            </a:endParaRPr>
          </a:p>
        </p:txBody>
      </p:sp>
      <p:sp>
        <p:nvSpPr>
          <p:cNvPr id="449" name="Google Shape;449;g2ccb882f628_0_411"/>
          <p:cNvSpPr/>
          <p:nvPr/>
        </p:nvSpPr>
        <p:spPr>
          <a:xfrm>
            <a:off x="13450981" y="66421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0" name="Google Shape;450;g2ccb882f628_0_411"/>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51" name="Google Shape;451;g2ccb882f628_0_411"/>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52" name="Google Shape;452;g2ccb882f628_0_411"/>
          <p:cNvSpPr/>
          <p:nvPr/>
        </p:nvSpPr>
        <p:spPr>
          <a:xfrm>
            <a:off x="6985873" y="1219200"/>
            <a:ext cx="10415400" cy="17526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ccb882f628_0_411"/>
          <p:cNvSpPr/>
          <p:nvPr/>
        </p:nvSpPr>
        <p:spPr>
          <a:xfrm>
            <a:off x="7747968" y="1524000"/>
            <a:ext cx="92298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edievalSharp"/>
              <a:buNone/>
            </a:pPr>
            <a:r>
              <a:rPr b="0" i="0" lang="en-US" sz="8000" u="none" cap="none" strike="noStrike">
                <a:solidFill>
                  <a:srgbClr val="FFFFFF"/>
                </a:solidFill>
                <a:latin typeface="MedievalSharp"/>
                <a:ea typeface="MedievalSharp"/>
                <a:cs typeface="MedievalSharp"/>
                <a:sym typeface="MedievalSharp"/>
              </a:rPr>
              <a:t>Portal to Adventure</a:t>
            </a:r>
            <a:endParaRPr b="0" i="0" sz="8000" u="none" cap="none" strike="noStrike">
              <a:solidFill>
                <a:schemeClr val="dk1"/>
              </a:solidFill>
              <a:latin typeface="Calibri"/>
              <a:ea typeface="Calibri"/>
              <a:cs typeface="Calibri"/>
              <a:sym typeface="Calibri"/>
            </a:endParaRPr>
          </a:p>
        </p:txBody>
      </p:sp>
      <p:pic>
        <p:nvPicPr>
          <p:cNvPr descr=" " id="454" name="Google Shape;454;g2ccb882f628_0_411"/>
          <p:cNvPicPr preferRelativeResize="0"/>
          <p:nvPr/>
        </p:nvPicPr>
        <p:blipFill rotWithShape="1">
          <a:blip r:embed="rId8">
            <a:alphaModFix/>
          </a:blip>
          <a:srcRect b="0" l="0" r="0" t="0"/>
          <a:stretch/>
        </p:blipFill>
        <p:spPr>
          <a:xfrm>
            <a:off x="11088486" y="7632700"/>
            <a:ext cx="4712289" cy="5422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459" name="Shape 459"/>
        <p:cNvGrpSpPr/>
        <p:nvPr/>
      </p:nvGrpSpPr>
      <p:grpSpPr>
        <a:xfrm>
          <a:off x="0" y="0"/>
          <a:ext cx="0" cy="0"/>
          <a:chOff x="0" y="0"/>
          <a:chExt cx="0" cy="0"/>
        </a:xfrm>
      </p:grpSpPr>
      <p:pic>
        <p:nvPicPr>
          <p:cNvPr descr=" " id="460" name="Google Shape;460;g2ccb882f628_0_428"/>
          <p:cNvPicPr preferRelativeResize="0"/>
          <p:nvPr/>
        </p:nvPicPr>
        <p:blipFill rotWithShape="1">
          <a:blip r:embed="rId3">
            <a:alphaModFix/>
          </a:blip>
          <a:srcRect b="0" l="0" r="0" t="0"/>
          <a:stretch/>
        </p:blipFill>
        <p:spPr>
          <a:xfrm>
            <a:off x="0" y="0"/>
            <a:ext cx="24387048" cy="9893300"/>
          </a:xfrm>
          <a:prstGeom prst="rect">
            <a:avLst/>
          </a:prstGeom>
          <a:noFill/>
          <a:ln>
            <a:noFill/>
          </a:ln>
        </p:spPr>
      </p:pic>
      <p:pic>
        <p:nvPicPr>
          <p:cNvPr descr=" " id="461" name="Google Shape;461;g2ccb882f628_0_428"/>
          <p:cNvPicPr preferRelativeResize="0"/>
          <p:nvPr/>
        </p:nvPicPr>
        <p:blipFill rotWithShape="1">
          <a:blip r:embed="rId4">
            <a:alphaModFix/>
          </a:blip>
          <a:srcRect b="0" l="0" r="0" t="0"/>
          <a:stretch/>
        </p:blipFill>
        <p:spPr>
          <a:xfrm>
            <a:off x="1943343" y="6642100"/>
            <a:ext cx="6338092" cy="2603500"/>
          </a:xfrm>
          <a:prstGeom prst="rect">
            <a:avLst/>
          </a:prstGeom>
          <a:noFill/>
          <a:ln>
            <a:noFill/>
          </a:ln>
        </p:spPr>
      </p:pic>
      <p:sp>
        <p:nvSpPr>
          <p:cNvPr id="462" name="Google Shape;462;g2ccb882f628_0_4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3" name="Google Shape;463;g2ccb882f628_0_42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4" name="Google Shape;464;g2ccb882f628_0_428"/>
          <p:cNvSpPr/>
          <p:nvPr/>
        </p:nvSpPr>
        <p:spPr>
          <a:xfrm>
            <a:off x="2946768" y="4660900"/>
            <a:ext cx="87387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ccb882f628_0_428"/>
          <p:cNvSpPr/>
          <p:nvPr/>
        </p:nvSpPr>
        <p:spPr>
          <a:xfrm>
            <a:off x="2946768" y="4660900"/>
            <a:ext cx="87387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ccb882f628_0_428"/>
          <p:cNvSpPr/>
          <p:nvPr/>
        </p:nvSpPr>
        <p:spPr>
          <a:xfrm>
            <a:off x="2946768" y="4660900"/>
            <a:ext cx="89418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dievalSharp"/>
              <a:buNone/>
            </a:pPr>
            <a:r>
              <a:rPr b="0" i="0" lang="en-US" sz="4800" u="none" cap="none" strike="noStrike">
                <a:solidFill>
                  <a:srgbClr val="0E0E0E"/>
                </a:solidFill>
                <a:latin typeface="MedievalSharp"/>
                <a:ea typeface="MedievalSharp"/>
                <a:cs typeface="MedievalSharp"/>
                <a:sym typeface="MedievalSharp"/>
              </a:rPr>
              <a:t>An mobile app</a:t>
            </a:r>
            <a:endParaRPr b="0" i="0" sz="4800" u="none" cap="none" strike="noStrike">
              <a:solidFill>
                <a:schemeClr val="dk1"/>
              </a:solidFill>
              <a:latin typeface="Calibri"/>
              <a:ea typeface="Calibri"/>
              <a:cs typeface="Calibri"/>
              <a:sym typeface="Calibri"/>
            </a:endParaRPr>
          </a:p>
        </p:txBody>
      </p:sp>
      <p:sp>
        <p:nvSpPr>
          <p:cNvPr id="467" name="Google Shape;467;g2ccb882f628_0_428"/>
          <p:cNvSpPr/>
          <p:nvPr/>
        </p:nvSpPr>
        <p:spPr>
          <a:xfrm>
            <a:off x="2946768" y="55499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8" name="Google Shape;468;g2ccb882f628_0_428"/>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69" name="Google Shape;469;g2ccb882f628_0_428"/>
          <p:cNvSpPr/>
          <p:nvPr/>
        </p:nvSpPr>
        <p:spPr>
          <a:xfrm>
            <a:off x="2895962" y="1854200"/>
            <a:ext cx="11469600" cy="17526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ccb882f628_0_428"/>
          <p:cNvSpPr/>
          <p:nvPr/>
        </p:nvSpPr>
        <p:spPr>
          <a:xfrm>
            <a:off x="3658057" y="2159000"/>
            <a:ext cx="102840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edievalSharp"/>
              <a:buNone/>
            </a:pPr>
            <a:r>
              <a:rPr b="0" i="0" lang="en-US" sz="8000" u="none" cap="none" strike="noStrike">
                <a:solidFill>
                  <a:srgbClr val="FFFFFF"/>
                </a:solidFill>
                <a:latin typeface="MedievalSharp"/>
                <a:ea typeface="MedievalSharp"/>
                <a:cs typeface="MedievalSharp"/>
                <a:sym typeface="MedievalSharp"/>
              </a:rPr>
              <a:t>The Future of Fantasy</a:t>
            </a:r>
            <a:endParaRPr b="0" i="0" sz="8000" u="none" cap="none" strike="noStrike">
              <a:solidFill>
                <a:schemeClr val="dk1"/>
              </a:solidFill>
              <a:latin typeface="Calibri"/>
              <a:ea typeface="Calibri"/>
              <a:cs typeface="Calibri"/>
              <a:sym typeface="Calibri"/>
            </a:endParaRPr>
          </a:p>
        </p:txBody>
      </p:sp>
      <p:pic>
        <p:nvPicPr>
          <p:cNvPr descr=" " id="471" name="Google Shape;471;g2ccb882f628_0_428"/>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72" name="Google Shape;472;g2ccb882f628_0_428"/>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477" name="Shape 477"/>
        <p:cNvGrpSpPr/>
        <p:nvPr/>
      </p:nvGrpSpPr>
      <p:grpSpPr>
        <a:xfrm>
          <a:off x="0" y="0"/>
          <a:ext cx="0" cy="0"/>
          <a:chOff x="0" y="0"/>
          <a:chExt cx="0" cy="0"/>
        </a:xfrm>
      </p:grpSpPr>
      <p:pic>
        <p:nvPicPr>
          <p:cNvPr descr=" " id="478" name="Google Shape;478;g2ccb882f628_0_445"/>
          <p:cNvPicPr preferRelativeResize="0"/>
          <p:nvPr/>
        </p:nvPicPr>
        <p:blipFill rotWithShape="1">
          <a:blip r:embed="rId3">
            <a:alphaModFix/>
          </a:blip>
          <a:srcRect b="0" l="0" r="0" t="0"/>
          <a:stretch/>
        </p:blipFill>
        <p:spPr>
          <a:xfrm>
            <a:off x="0" y="0"/>
            <a:ext cx="9894537" cy="13716000"/>
          </a:xfrm>
          <a:prstGeom prst="rect">
            <a:avLst/>
          </a:prstGeom>
          <a:noFill/>
          <a:ln>
            <a:noFill/>
          </a:ln>
        </p:spPr>
      </p:pic>
      <p:pic>
        <p:nvPicPr>
          <p:cNvPr descr=" " id="479" name="Google Shape;479;g2ccb882f628_0_445"/>
          <p:cNvPicPr preferRelativeResize="0"/>
          <p:nvPr/>
        </p:nvPicPr>
        <p:blipFill rotWithShape="1">
          <a:blip r:embed="rId4">
            <a:alphaModFix/>
          </a:blip>
          <a:srcRect b="0" l="0" r="0" t="0"/>
          <a:stretch/>
        </p:blipFill>
        <p:spPr>
          <a:xfrm>
            <a:off x="16956619" y="0"/>
            <a:ext cx="7430429" cy="13716000"/>
          </a:xfrm>
          <a:prstGeom prst="rect">
            <a:avLst/>
          </a:prstGeom>
          <a:noFill/>
          <a:ln>
            <a:noFill/>
          </a:ln>
        </p:spPr>
      </p:pic>
      <p:pic>
        <p:nvPicPr>
          <p:cNvPr descr=" " id="480" name="Google Shape;480;g2ccb882f628_0_445"/>
          <p:cNvPicPr preferRelativeResize="0"/>
          <p:nvPr/>
        </p:nvPicPr>
        <p:blipFill rotWithShape="1">
          <a:blip r:embed="rId5">
            <a:alphaModFix/>
          </a:blip>
          <a:srcRect b="0" l="0" r="0" t="0"/>
          <a:stretch/>
        </p:blipFill>
        <p:spPr>
          <a:xfrm>
            <a:off x="15521340" y="342900"/>
            <a:ext cx="5931641" cy="3403600"/>
          </a:xfrm>
          <a:prstGeom prst="rect">
            <a:avLst/>
          </a:prstGeom>
          <a:noFill/>
          <a:ln>
            <a:noFill/>
          </a:ln>
        </p:spPr>
      </p:pic>
      <p:sp>
        <p:nvSpPr>
          <p:cNvPr id="481" name="Google Shape;481;g2ccb882f628_0_4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2" name="Google Shape;482;g2ccb882f628_0_44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83" name="Google Shape;483;g2ccb882f628_0_445"/>
          <p:cNvSpPr/>
          <p:nvPr/>
        </p:nvSpPr>
        <p:spPr>
          <a:xfrm>
            <a:off x="876410" y="8369300"/>
            <a:ext cx="57156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ccb882f628_0_445"/>
          <p:cNvSpPr/>
          <p:nvPr/>
        </p:nvSpPr>
        <p:spPr>
          <a:xfrm>
            <a:off x="876410" y="8369300"/>
            <a:ext cx="57156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ccb882f628_0_445"/>
          <p:cNvSpPr/>
          <p:nvPr/>
        </p:nvSpPr>
        <p:spPr>
          <a:xfrm>
            <a:off x="876410" y="8369300"/>
            <a:ext cx="59190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dievalSharp"/>
              <a:buNone/>
            </a:pPr>
            <a:r>
              <a:rPr b="0" i="0" lang="en-US" sz="4800" u="none" cap="none" strike="noStrike">
                <a:solidFill>
                  <a:srgbClr val="0E0E0E"/>
                </a:solidFill>
                <a:latin typeface="MedievalSharp"/>
                <a:ea typeface="MedievalSharp"/>
                <a:cs typeface="MedievalSharp"/>
                <a:sym typeface="MedievalSharp"/>
              </a:rPr>
              <a:t>A web application</a:t>
            </a:r>
            <a:endParaRPr b="0" i="0" sz="4800" u="none" cap="none" strike="noStrike">
              <a:solidFill>
                <a:schemeClr val="dk1"/>
              </a:solidFill>
              <a:latin typeface="Calibri"/>
              <a:ea typeface="Calibri"/>
              <a:cs typeface="Calibri"/>
              <a:sym typeface="Calibri"/>
            </a:endParaRPr>
          </a:p>
        </p:txBody>
      </p:sp>
      <p:sp>
        <p:nvSpPr>
          <p:cNvPr id="486" name="Google Shape;486;g2ccb882f628_0_445"/>
          <p:cNvSpPr/>
          <p:nvPr/>
        </p:nvSpPr>
        <p:spPr>
          <a:xfrm>
            <a:off x="876410" y="92583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7" name="Google Shape;487;g2ccb882f628_0_445"/>
          <p:cNvSpPr/>
          <p:nvPr/>
        </p:nvSpPr>
        <p:spPr>
          <a:xfrm>
            <a:off x="825603" y="1231900"/>
            <a:ext cx="7633800" cy="51816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ccb882f628_0_445"/>
          <p:cNvSpPr/>
          <p:nvPr/>
        </p:nvSpPr>
        <p:spPr>
          <a:xfrm>
            <a:off x="1587698" y="1536700"/>
            <a:ext cx="64482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edievalSharp"/>
              <a:buNone/>
            </a:pPr>
            <a:r>
              <a:rPr b="0" i="0" lang="en-US" sz="8000" u="none" cap="none" strike="noStrike">
                <a:solidFill>
                  <a:srgbClr val="FFFFFF"/>
                </a:solidFill>
                <a:latin typeface="MedievalSharp"/>
                <a:ea typeface="MedievalSharp"/>
                <a:cs typeface="MedievalSharp"/>
                <a:sym typeface="MedievalSharp"/>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MedievalSharp"/>
              <a:buNone/>
            </a:pPr>
            <a:r>
              <a:rPr b="0" i="0" lang="en-US" sz="8000" u="none" cap="none" strike="noStrike">
                <a:solidFill>
                  <a:srgbClr val="FFFFFF"/>
                </a:solidFill>
                <a:latin typeface="MedievalSharp"/>
                <a:ea typeface="MedievalSharp"/>
                <a:cs typeface="MedievalSharp"/>
                <a:sym typeface="MedievalSharp"/>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MedievalSharp"/>
              <a:buNone/>
            </a:pPr>
            <a:r>
              <a:rPr b="0" i="0" lang="en-US" sz="8000" u="none" cap="none" strike="noStrike">
                <a:solidFill>
                  <a:srgbClr val="FFFFFF"/>
                </a:solidFill>
                <a:latin typeface="MedievalSharp"/>
                <a:ea typeface="MedievalSharp"/>
                <a:cs typeface="MedievalSharp"/>
                <a:sym typeface="MedievalSharp"/>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MedievalSharp"/>
              <a:buNone/>
            </a:pPr>
            <a:r>
              <a:rPr b="0" i="0" lang="en-US" sz="8000" u="none" cap="none" strike="noStrike">
                <a:solidFill>
                  <a:srgbClr val="FFFFFF"/>
                </a:solidFill>
                <a:latin typeface="MedievalSharp"/>
                <a:ea typeface="MedievalSharp"/>
                <a:cs typeface="MedievalSharp"/>
                <a:sym typeface="MedievalSharp"/>
              </a:rPr>
              <a:t>Wonder</a:t>
            </a:r>
            <a:endParaRPr b="0" i="0" sz="8000" u="none" cap="none" strike="noStrike">
              <a:solidFill>
                <a:schemeClr val="dk1"/>
              </a:solidFill>
              <a:latin typeface="Calibri"/>
              <a:ea typeface="Calibri"/>
              <a:cs typeface="Calibri"/>
              <a:sym typeface="Calibri"/>
            </a:endParaRPr>
          </a:p>
        </p:txBody>
      </p:sp>
      <p:sp>
        <p:nvSpPr>
          <p:cNvPr id="489" name="Google Shape;489;g2ccb882f628_0_445"/>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90" name="Google Shape;490;g2ccb882f628_0_445"/>
          <p:cNvPicPr preferRelativeResize="0"/>
          <p:nvPr/>
        </p:nvPicPr>
        <p:blipFill rotWithShape="1">
          <a:blip r:embed="rId7">
            <a:alphaModFix/>
          </a:blip>
          <a:srcRect b="0" l="0" r="0" t="0"/>
          <a:stretch/>
        </p:blipFill>
        <p:spPr>
          <a:xfrm>
            <a:off x="8814902" y="749300"/>
            <a:ext cx="8573572" cy="12331700"/>
          </a:xfrm>
          <a:prstGeom prst="rect">
            <a:avLst/>
          </a:prstGeom>
          <a:noFill/>
          <a:ln>
            <a:noFill/>
          </a:ln>
        </p:spPr>
      </p:pic>
      <p:pic>
        <p:nvPicPr>
          <p:cNvPr descr=" " id="491" name="Google Shape;491;g2ccb882f628_0_445"/>
          <p:cNvPicPr preferRelativeResize="0"/>
          <p:nvPr/>
        </p:nvPicPr>
        <p:blipFill rotWithShape="1">
          <a:blip r:embed="rId8">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496" name="Shape 496"/>
        <p:cNvGrpSpPr/>
        <p:nvPr/>
      </p:nvGrpSpPr>
      <p:grpSpPr>
        <a:xfrm>
          <a:off x="0" y="0"/>
          <a:ext cx="0" cy="0"/>
          <a:chOff x="0" y="0"/>
          <a:chExt cx="0" cy="0"/>
        </a:xfrm>
      </p:grpSpPr>
      <p:pic>
        <p:nvPicPr>
          <p:cNvPr descr=" " id="497" name="Google Shape;497;g2ccb882f628_0_46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8" name="Google Shape;498;g2ccb882f628_0_4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9" name="Google Shape;499;g2ccb882f628_0_46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0" name="Google Shape;500;g2ccb882f628_0_463"/>
          <p:cNvSpPr/>
          <p:nvPr/>
        </p:nvSpPr>
        <p:spPr>
          <a:xfrm>
            <a:off x="14797349" y="698500"/>
            <a:ext cx="8827500" cy="17526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ccb882f628_0_463"/>
          <p:cNvSpPr/>
          <p:nvPr/>
        </p:nvSpPr>
        <p:spPr>
          <a:xfrm>
            <a:off x="15559445" y="1003300"/>
            <a:ext cx="76422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edievalSharp"/>
              <a:buNone/>
            </a:pPr>
            <a:r>
              <a:rPr b="0" i="0" lang="en-US" sz="8000" u="none" cap="none" strike="noStrike">
                <a:solidFill>
                  <a:srgbClr val="FFFFFF"/>
                </a:solidFill>
                <a:latin typeface="MedievalSharp"/>
                <a:ea typeface="MedievalSharp"/>
                <a:cs typeface="MedievalSharp"/>
                <a:sym typeface="MedievalSharp"/>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28" name="Shape 28"/>
        <p:cNvGrpSpPr/>
        <p:nvPr/>
      </p:nvGrpSpPr>
      <p:grpSpPr>
        <a:xfrm>
          <a:off x="0" y="0"/>
          <a:ext cx="0" cy="0"/>
          <a:chOff x="0" y="0"/>
          <a:chExt cx="0" cy="0"/>
        </a:xfrm>
      </p:grpSpPr>
      <p:pic>
        <p:nvPicPr>
          <p:cNvPr descr=" " id="29" name="Google Shape;29;g2ccb882f628_0_12"/>
          <p:cNvPicPr preferRelativeResize="0"/>
          <p:nvPr/>
        </p:nvPicPr>
        <p:blipFill rotWithShape="1">
          <a:blip r:embed="rId3">
            <a:alphaModFix/>
          </a:blip>
          <a:srcRect b="0" l="0" r="0" t="0"/>
          <a:stretch/>
        </p:blipFill>
        <p:spPr>
          <a:xfrm>
            <a:off x="0" y="161471"/>
            <a:ext cx="19926563" cy="13554530"/>
          </a:xfrm>
          <a:prstGeom prst="rect">
            <a:avLst/>
          </a:prstGeom>
          <a:noFill/>
          <a:ln>
            <a:noFill/>
          </a:ln>
        </p:spPr>
      </p:pic>
      <p:pic>
        <p:nvPicPr>
          <p:cNvPr descr=" " id="30" name="Google Shape;30;g2ccb882f628_0_12"/>
          <p:cNvPicPr preferRelativeResize="0"/>
          <p:nvPr/>
        </p:nvPicPr>
        <p:blipFill rotWithShape="1">
          <a:blip r:embed="rId4">
            <a:alphaModFix/>
          </a:blip>
          <a:srcRect b="0" l="0" r="0" t="0"/>
          <a:stretch/>
        </p:blipFill>
        <p:spPr>
          <a:xfrm>
            <a:off x="14417517" y="0"/>
            <a:ext cx="9969531" cy="13716000"/>
          </a:xfrm>
          <a:prstGeom prst="rect">
            <a:avLst/>
          </a:prstGeom>
          <a:noFill/>
          <a:ln>
            <a:noFill/>
          </a:ln>
        </p:spPr>
      </p:pic>
      <p:pic>
        <p:nvPicPr>
          <p:cNvPr descr=" " id="31" name="Google Shape;31;g2ccb882f628_0_12"/>
          <p:cNvPicPr preferRelativeResize="0"/>
          <p:nvPr/>
        </p:nvPicPr>
        <p:blipFill rotWithShape="1">
          <a:blip r:embed="rId5">
            <a:alphaModFix/>
          </a:blip>
          <a:srcRect b="0" l="0" r="0" t="0"/>
          <a:stretch/>
        </p:blipFill>
        <p:spPr>
          <a:xfrm>
            <a:off x="3124591" y="584200"/>
            <a:ext cx="6617527" cy="2463800"/>
          </a:xfrm>
          <a:prstGeom prst="rect">
            <a:avLst/>
          </a:prstGeom>
          <a:noFill/>
          <a:ln>
            <a:noFill/>
          </a:ln>
        </p:spPr>
      </p:pic>
      <p:sp>
        <p:nvSpPr>
          <p:cNvPr id="32" name="Google Shape;32;g2ccb882f628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ccb882f628_0_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 name="Google Shape;34;g2ccb882f628_0_12"/>
          <p:cNvSpPr/>
          <p:nvPr/>
        </p:nvSpPr>
        <p:spPr>
          <a:xfrm>
            <a:off x="2680035" y="3721100"/>
            <a:ext cx="8179800" cy="24510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g2ccb882f628_0_12"/>
          <p:cNvSpPr/>
          <p:nvPr/>
        </p:nvSpPr>
        <p:spPr>
          <a:xfrm>
            <a:off x="3442130" y="4025900"/>
            <a:ext cx="7197600" cy="238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MedievalSharp"/>
              <a:buNone/>
            </a:pPr>
            <a:r>
              <a:rPr b="0" i="0" lang="en-US" sz="12800" u="none" cap="none" strike="noStrike">
                <a:solidFill>
                  <a:srgbClr val="FFFFFF"/>
                </a:solidFill>
                <a:latin typeface="MedievalSharp"/>
                <a:ea typeface="MedievalSharp"/>
                <a:cs typeface="MedievalSharp"/>
                <a:sym typeface="MedievalSharp"/>
              </a:rPr>
              <a:t>Welcome</a:t>
            </a:r>
            <a:endParaRPr b="0" i="0" sz="12800" u="none" cap="none" strike="noStrike">
              <a:solidFill>
                <a:schemeClr val="dk1"/>
              </a:solidFill>
              <a:latin typeface="Calibri"/>
              <a:ea typeface="Calibri"/>
              <a:cs typeface="Calibri"/>
              <a:sym typeface="Calibri"/>
            </a:endParaRPr>
          </a:p>
        </p:txBody>
      </p:sp>
      <p:sp>
        <p:nvSpPr>
          <p:cNvPr id="36" name="Google Shape;36;g2ccb882f628_0_12"/>
          <p:cNvSpPr/>
          <p:nvPr/>
        </p:nvSpPr>
        <p:spPr>
          <a:xfrm>
            <a:off x="2680035" y="6921500"/>
            <a:ext cx="9153600" cy="303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7" name="Google Shape;37;g2ccb882f628_0_12"/>
          <p:cNvPicPr preferRelativeResize="0"/>
          <p:nvPr/>
        </p:nvPicPr>
        <p:blipFill rotWithShape="1">
          <a:blip r:embed="rId7">
            <a:alphaModFix/>
          </a:blip>
          <a:srcRect b="0" l="0" r="0" t="0"/>
          <a:stretch/>
        </p:blipFill>
        <p:spPr>
          <a:xfrm>
            <a:off x="13603400" y="584200"/>
            <a:ext cx="9996149" cy="12319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506" name="Shape 506"/>
        <p:cNvGrpSpPr/>
        <p:nvPr/>
      </p:nvGrpSpPr>
      <p:grpSpPr>
        <a:xfrm>
          <a:off x="0" y="0"/>
          <a:ext cx="0" cy="0"/>
          <a:chOff x="0" y="0"/>
          <a:chExt cx="0" cy="0"/>
        </a:xfrm>
      </p:grpSpPr>
      <p:pic>
        <p:nvPicPr>
          <p:cNvPr descr=" " id="507" name="Google Shape;507;g2ccb882f628_0_472"/>
          <p:cNvPicPr preferRelativeResize="0"/>
          <p:nvPr/>
        </p:nvPicPr>
        <p:blipFill rotWithShape="1">
          <a:blip r:embed="rId3">
            <a:alphaModFix/>
          </a:blip>
          <a:srcRect b="0" l="0" r="0" t="0"/>
          <a:stretch/>
        </p:blipFill>
        <p:spPr>
          <a:xfrm>
            <a:off x="0" y="0"/>
            <a:ext cx="24387048" cy="9893300"/>
          </a:xfrm>
          <a:prstGeom prst="rect">
            <a:avLst/>
          </a:prstGeom>
          <a:noFill/>
          <a:ln>
            <a:noFill/>
          </a:ln>
        </p:spPr>
      </p:pic>
      <p:pic>
        <p:nvPicPr>
          <p:cNvPr descr=" " id="508" name="Google Shape;508;g2ccb882f628_0_472"/>
          <p:cNvPicPr preferRelativeResize="0"/>
          <p:nvPr/>
        </p:nvPicPr>
        <p:blipFill rotWithShape="1">
          <a:blip r:embed="rId4">
            <a:alphaModFix/>
          </a:blip>
          <a:srcRect b="0" l="0" r="0" t="0"/>
          <a:stretch/>
        </p:blipFill>
        <p:spPr>
          <a:xfrm>
            <a:off x="1229668" y="6483350"/>
            <a:ext cx="6338092" cy="2603500"/>
          </a:xfrm>
          <a:prstGeom prst="rect">
            <a:avLst/>
          </a:prstGeom>
          <a:noFill/>
          <a:ln>
            <a:noFill/>
          </a:ln>
        </p:spPr>
      </p:pic>
      <p:sp>
        <p:nvSpPr>
          <p:cNvPr id="509" name="Google Shape;509;g2ccb882f628_0_4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0" name="Google Shape;510;g2ccb882f628_0_47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11" name="Google Shape;511;g2ccb882f628_0_472"/>
          <p:cNvSpPr/>
          <p:nvPr/>
        </p:nvSpPr>
        <p:spPr>
          <a:xfrm>
            <a:off x="5398175" y="1009650"/>
            <a:ext cx="13603500" cy="17526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ccb882f628_0_472"/>
          <p:cNvSpPr/>
          <p:nvPr/>
        </p:nvSpPr>
        <p:spPr>
          <a:xfrm>
            <a:off x="6160270" y="1314450"/>
            <a:ext cx="124179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edievalSharp"/>
              <a:buNone/>
            </a:pPr>
            <a:r>
              <a:rPr b="0" i="0" lang="en-US" sz="8000" u="none" cap="none" strike="noStrike">
                <a:solidFill>
                  <a:srgbClr val="FFFFFF"/>
                </a:solidFill>
                <a:latin typeface="MedievalSharp"/>
                <a:ea typeface="MedievalSharp"/>
                <a:cs typeface="MedievalSharp"/>
                <a:sym typeface="MedievalSharp"/>
              </a:rPr>
              <a:t>Fantasy Realm at a Glance</a:t>
            </a:r>
            <a:endParaRPr b="0" i="0" sz="8000" u="none" cap="none" strike="noStrike">
              <a:solidFill>
                <a:schemeClr val="dk1"/>
              </a:solidFill>
              <a:latin typeface="Calibri"/>
              <a:ea typeface="Calibri"/>
              <a:cs typeface="Calibri"/>
              <a:sym typeface="Calibri"/>
            </a:endParaRPr>
          </a:p>
        </p:txBody>
      </p:sp>
      <p:sp>
        <p:nvSpPr>
          <p:cNvPr id="513" name="Google Shape;513;g2ccb882f628_0_472"/>
          <p:cNvSpPr/>
          <p:nvPr/>
        </p:nvSpPr>
        <p:spPr>
          <a:xfrm>
            <a:off x="14327391" y="3740150"/>
            <a:ext cx="69351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ccb882f628_0_472"/>
          <p:cNvSpPr/>
          <p:nvPr/>
        </p:nvSpPr>
        <p:spPr>
          <a:xfrm>
            <a:off x="14327391" y="3740150"/>
            <a:ext cx="69351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ccb882f628_0_472"/>
          <p:cNvSpPr/>
          <p:nvPr/>
        </p:nvSpPr>
        <p:spPr>
          <a:xfrm>
            <a:off x="14327391" y="3740150"/>
            <a:ext cx="71382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dievalSharp"/>
              <a:buNone/>
            </a:pPr>
            <a:r>
              <a:rPr b="0" i="0" lang="en-US" sz="4800" u="none" cap="none" strike="noStrike">
                <a:solidFill>
                  <a:srgbClr val="0E0E0E"/>
                </a:solidFill>
                <a:latin typeface="MedievalSharp"/>
                <a:ea typeface="MedievalSharp"/>
                <a:cs typeface="MedievalSharp"/>
                <a:sym typeface="MedievalSharp"/>
              </a:rPr>
              <a:t>The Forest</a:t>
            </a:r>
            <a:endParaRPr b="0" i="0" sz="4800" u="none" cap="none" strike="noStrike">
              <a:solidFill>
                <a:schemeClr val="dk1"/>
              </a:solidFill>
              <a:latin typeface="Calibri"/>
              <a:ea typeface="Calibri"/>
              <a:cs typeface="Calibri"/>
              <a:sym typeface="Calibri"/>
            </a:endParaRPr>
          </a:p>
        </p:txBody>
      </p:sp>
      <p:sp>
        <p:nvSpPr>
          <p:cNvPr id="516" name="Google Shape;516;g2ccb882f628_0_472"/>
          <p:cNvSpPr/>
          <p:nvPr/>
        </p:nvSpPr>
        <p:spPr>
          <a:xfrm>
            <a:off x="14327391" y="45275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17" name="Google Shape;517;g2ccb882f628_0_472"/>
          <p:cNvSpPr/>
          <p:nvPr/>
        </p:nvSpPr>
        <p:spPr>
          <a:xfrm>
            <a:off x="14327391" y="6908800"/>
            <a:ext cx="69351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ccb882f628_0_472"/>
          <p:cNvSpPr/>
          <p:nvPr/>
        </p:nvSpPr>
        <p:spPr>
          <a:xfrm>
            <a:off x="14327391" y="6908800"/>
            <a:ext cx="69351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ccb882f628_0_472"/>
          <p:cNvSpPr/>
          <p:nvPr/>
        </p:nvSpPr>
        <p:spPr>
          <a:xfrm>
            <a:off x="14327391" y="6908800"/>
            <a:ext cx="71382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dievalSharp"/>
              <a:buNone/>
            </a:pPr>
            <a:r>
              <a:rPr b="0" i="0" lang="en-US" sz="4800" u="none" cap="none" strike="noStrike">
                <a:solidFill>
                  <a:srgbClr val="0E0E0E"/>
                </a:solidFill>
                <a:latin typeface="MedievalSharp"/>
                <a:ea typeface="MedievalSharp"/>
                <a:cs typeface="MedievalSharp"/>
                <a:sym typeface="MedievalSharp"/>
              </a:rPr>
              <a:t>The Caves</a:t>
            </a:r>
            <a:endParaRPr b="0" i="0" sz="4800" u="none" cap="none" strike="noStrike">
              <a:solidFill>
                <a:schemeClr val="dk1"/>
              </a:solidFill>
              <a:latin typeface="Calibri"/>
              <a:ea typeface="Calibri"/>
              <a:cs typeface="Calibri"/>
              <a:sym typeface="Calibri"/>
            </a:endParaRPr>
          </a:p>
        </p:txBody>
      </p:sp>
      <p:sp>
        <p:nvSpPr>
          <p:cNvPr id="520" name="Google Shape;520;g2ccb882f628_0_472"/>
          <p:cNvSpPr/>
          <p:nvPr/>
        </p:nvSpPr>
        <p:spPr>
          <a:xfrm>
            <a:off x="14327391" y="76962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21" name="Google Shape;521;g2ccb882f628_0_472"/>
          <p:cNvSpPr/>
          <p:nvPr/>
        </p:nvSpPr>
        <p:spPr>
          <a:xfrm>
            <a:off x="14327391" y="10071100"/>
            <a:ext cx="69351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ccb882f628_0_472"/>
          <p:cNvSpPr/>
          <p:nvPr/>
        </p:nvSpPr>
        <p:spPr>
          <a:xfrm>
            <a:off x="14327391" y="10071100"/>
            <a:ext cx="69351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ccb882f628_0_472"/>
          <p:cNvSpPr/>
          <p:nvPr/>
        </p:nvSpPr>
        <p:spPr>
          <a:xfrm>
            <a:off x="14327391" y="10071100"/>
            <a:ext cx="71382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dievalSharp"/>
              <a:buNone/>
            </a:pPr>
            <a:r>
              <a:rPr b="0" i="0" lang="en-US" sz="4800" u="none" cap="none" strike="noStrike">
                <a:solidFill>
                  <a:srgbClr val="0E0E0E"/>
                </a:solidFill>
                <a:latin typeface="MedievalSharp"/>
                <a:ea typeface="MedievalSharp"/>
                <a:cs typeface="MedievalSharp"/>
                <a:sym typeface="MedievalSharp"/>
              </a:rPr>
              <a:t>The Lair</a:t>
            </a:r>
            <a:endParaRPr b="0" i="0" sz="4800" u="none" cap="none" strike="noStrike">
              <a:solidFill>
                <a:schemeClr val="dk1"/>
              </a:solidFill>
              <a:latin typeface="Calibri"/>
              <a:ea typeface="Calibri"/>
              <a:cs typeface="Calibri"/>
              <a:sym typeface="Calibri"/>
            </a:endParaRPr>
          </a:p>
        </p:txBody>
      </p:sp>
      <p:sp>
        <p:nvSpPr>
          <p:cNvPr id="524" name="Google Shape;524;g2ccb882f628_0_472"/>
          <p:cNvSpPr/>
          <p:nvPr/>
        </p:nvSpPr>
        <p:spPr>
          <a:xfrm>
            <a:off x="14327391" y="108585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pic>
        <p:nvPicPr>
          <p:cNvPr descr=" " id="525" name="Google Shape;525;g2ccb882f628_0_472"/>
          <p:cNvPicPr preferRelativeResize="0"/>
          <p:nvPr/>
        </p:nvPicPr>
        <p:blipFill rotWithShape="1">
          <a:blip r:embed="rId6">
            <a:alphaModFix/>
          </a:blip>
          <a:srcRect b="0" l="0" r="0" t="0"/>
          <a:stretch/>
        </p:blipFill>
        <p:spPr>
          <a:xfrm>
            <a:off x="3531041" y="3263900"/>
            <a:ext cx="9488086" cy="9372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530" name="Shape 530"/>
        <p:cNvGrpSpPr/>
        <p:nvPr/>
      </p:nvGrpSpPr>
      <p:grpSpPr>
        <a:xfrm>
          <a:off x="0" y="0"/>
          <a:ext cx="0" cy="0"/>
          <a:chOff x="0" y="0"/>
          <a:chExt cx="0" cy="0"/>
        </a:xfrm>
      </p:grpSpPr>
      <p:pic>
        <p:nvPicPr>
          <p:cNvPr descr=" " id="531" name="Google Shape;531;g2ccb882f628_0_495"/>
          <p:cNvPicPr preferRelativeResize="0"/>
          <p:nvPr/>
        </p:nvPicPr>
        <p:blipFill rotWithShape="1">
          <a:blip r:embed="rId3">
            <a:alphaModFix/>
          </a:blip>
          <a:srcRect b="0" l="0" r="0" t="0"/>
          <a:stretch/>
        </p:blipFill>
        <p:spPr>
          <a:xfrm>
            <a:off x="0" y="0"/>
            <a:ext cx="9894537" cy="13716000"/>
          </a:xfrm>
          <a:prstGeom prst="rect">
            <a:avLst/>
          </a:prstGeom>
          <a:noFill/>
          <a:ln>
            <a:noFill/>
          </a:ln>
        </p:spPr>
      </p:pic>
      <p:pic>
        <p:nvPicPr>
          <p:cNvPr descr=" " id="532" name="Google Shape;532;g2ccb882f628_0_495"/>
          <p:cNvPicPr preferRelativeResize="0"/>
          <p:nvPr/>
        </p:nvPicPr>
        <p:blipFill rotWithShape="1">
          <a:blip r:embed="rId4">
            <a:alphaModFix/>
          </a:blip>
          <a:srcRect b="0" l="0" r="0" t="0"/>
          <a:stretch/>
        </p:blipFill>
        <p:spPr>
          <a:xfrm>
            <a:off x="16956619" y="0"/>
            <a:ext cx="7430429" cy="13716000"/>
          </a:xfrm>
          <a:prstGeom prst="rect">
            <a:avLst/>
          </a:prstGeom>
          <a:noFill/>
          <a:ln>
            <a:noFill/>
          </a:ln>
        </p:spPr>
      </p:pic>
      <p:pic>
        <p:nvPicPr>
          <p:cNvPr descr=" " id="533" name="Google Shape;533;g2ccb882f628_0_495"/>
          <p:cNvPicPr preferRelativeResize="0"/>
          <p:nvPr/>
        </p:nvPicPr>
        <p:blipFill rotWithShape="1">
          <a:blip r:embed="rId5">
            <a:alphaModFix/>
          </a:blip>
          <a:srcRect b="0" l="0" r="0" t="0"/>
          <a:stretch/>
        </p:blipFill>
        <p:spPr>
          <a:xfrm>
            <a:off x="15521340" y="342900"/>
            <a:ext cx="5931641" cy="3403600"/>
          </a:xfrm>
          <a:prstGeom prst="rect">
            <a:avLst/>
          </a:prstGeom>
          <a:noFill/>
          <a:ln>
            <a:noFill/>
          </a:ln>
        </p:spPr>
      </p:pic>
      <p:sp>
        <p:nvSpPr>
          <p:cNvPr id="534" name="Google Shape;534;g2ccb882f628_0_4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5" name="Google Shape;535;g2ccb882f628_0_49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36" name="Google Shape;536;g2ccb882f628_0_495"/>
          <p:cNvSpPr/>
          <p:nvPr/>
        </p:nvSpPr>
        <p:spPr>
          <a:xfrm>
            <a:off x="8535467" y="749300"/>
            <a:ext cx="7316100" cy="17526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ccb882f628_0_495"/>
          <p:cNvSpPr/>
          <p:nvPr/>
        </p:nvSpPr>
        <p:spPr>
          <a:xfrm>
            <a:off x="9297562" y="1054100"/>
            <a:ext cx="61305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edievalSharp"/>
              <a:buNone/>
            </a:pPr>
            <a:r>
              <a:rPr b="0" i="0" lang="en-US" sz="8000" u="none" cap="none" strike="noStrike">
                <a:solidFill>
                  <a:srgbClr val="FFFFFF"/>
                </a:solidFill>
                <a:latin typeface="MedievalSharp"/>
                <a:ea typeface="MedievalSharp"/>
                <a:cs typeface="MedievalSharp"/>
                <a:sym typeface="MedievalSharp"/>
              </a:rPr>
              <a:t>The Timeline</a:t>
            </a:r>
            <a:endParaRPr b="0" i="0" sz="8000" u="none" cap="none" strike="noStrike">
              <a:solidFill>
                <a:schemeClr val="dk1"/>
              </a:solidFill>
              <a:latin typeface="Calibri"/>
              <a:ea typeface="Calibri"/>
              <a:cs typeface="Calibri"/>
              <a:sym typeface="Calibri"/>
            </a:endParaRPr>
          </a:p>
        </p:txBody>
      </p:sp>
      <p:sp>
        <p:nvSpPr>
          <p:cNvPr id="538" name="Google Shape;538;g2ccb882f628_0_495"/>
          <p:cNvSpPr/>
          <p:nvPr/>
        </p:nvSpPr>
        <p:spPr>
          <a:xfrm>
            <a:off x="1143143" y="3251200"/>
            <a:ext cx="22100700" cy="944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ccb882f628_0_495"/>
          <p:cNvSpPr/>
          <p:nvPr/>
        </p:nvSpPr>
        <p:spPr>
          <a:xfrm>
            <a:off x="1143143" y="3251200"/>
            <a:ext cx="4572600" cy="944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ccb882f628_0_495"/>
          <p:cNvSpPr/>
          <p:nvPr/>
        </p:nvSpPr>
        <p:spPr>
          <a:xfrm>
            <a:off x="2616527" y="32512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1" name="Google Shape;541;g2ccb882f628_0_495"/>
          <p:cNvPicPr preferRelativeResize="0"/>
          <p:nvPr/>
        </p:nvPicPr>
        <p:blipFill rotWithShape="1">
          <a:blip r:embed="rId7">
            <a:alphaModFix/>
          </a:blip>
          <a:srcRect b="0" l="0" r="0" t="0"/>
          <a:stretch/>
        </p:blipFill>
        <p:spPr>
          <a:xfrm>
            <a:off x="3334167" y="3251200"/>
            <a:ext cx="190524" cy="2603500"/>
          </a:xfrm>
          <a:prstGeom prst="rect">
            <a:avLst/>
          </a:prstGeom>
          <a:noFill/>
          <a:ln>
            <a:noFill/>
          </a:ln>
        </p:spPr>
      </p:pic>
      <p:pic>
        <p:nvPicPr>
          <p:cNvPr descr=" " id="542" name="Google Shape;542;g2ccb882f628_0_495"/>
          <p:cNvPicPr preferRelativeResize="0"/>
          <p:nvPr/>
        </p:nvPicPr>
        <p:blipFill rotWithShape="1">
          <a:blip r:embed="rId8">
            <a:alphaModFix/>
          </a:blip>
          <a:srcRect b="0" l="0" r="0" t="0"/>
          <a:stretch/>
        </p:blipFill>
        <p:spPr>
          <a:xfrm>
            <a:off x="2616527" y="5854700"/>
            <a:ext cx="1625803" cy="1625600"/>
          </a:xfrm>
          <a:prstGeom prst="rect">
            <a:avLst/>
          </a:prstGeom>
          <a:noFill/>
          <a:ln>
            <a:noFill/>
          </a:ln>
        </p:spPr>
      </p:pic>
      <p:sp>
        <p:nvSpPr>
          <p:cNvPr id="543" name="Google Shape;543;g2ccb882f628_0_495"/>
          <p:cNvSpPr/>
          <p:nvPr/>
        </p:nvSpPr>
        <p:spPr>
          <a:xfrm>
            <a:off x="2616527" y="5854700"/>
            <a:ext cx="1625700" cy="1625700"/>
          </a:xfrm>
          <a:prstGeom prst="roundRect">
            <a:avLst>
              <a:gd fmla="val 867938" name="adj"/>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ccb882f628_0_495"/>
          <p:cNvSpPr/>
          <p:nvPr/>
        </p:nvSpPr>
        <p:spPr>
          <a:xfrm>
            <a:off x="2845156" y="6330950"/>
            <a:ext cx="1168500" cy="67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3600"/>
              <a:buFont typeface="MedievalSharp"/>
              <a:buNone/>
            </a:pPr>
            <a:r>
              <a:rPr b="0" i="0" lang="en-US" sz="3600" u="none" cap="none" strike="noStrike">
                <a:solidFill>
                  <a:srgbClr val="FFFFFF"/>
                </a:solidFill>
                <a:latin typeface="MedievalSharp"/>
                <a:ea typeface="MedievalSharp"/>
                <a:cs typeface="MedievalSharp"/>
                <a:sym typeface="MedievalSharp"/>
              </a:rPr>
              <a:t>2015</a:t>
            </a:r>
            <a:endParaRPr b="0" i="0" sz="3600" u="none" cap="none" strike="noStrike">
              <a:solidFill>
                <a:schemeClr val="dk1"/>
              </a:solidFill>
              <a:latin typeface="Calibri"/>
              <a:ea typeface="Calibri"/>
              <a:cs typeface="Calibri"/>
              <a:sym typeface="Calibri"/>
            </a:endParaRPr>
          </a:p>
        </p:txBody>
      </p:sp>
      <p:sp>
        <p:nvSpPr>
          <p:cNvPr id="545" name="Google Shape;545;g2ccb882f628_0_495"/>
          <p:cNvSpPr/>
          <p:nvPr/>
        </p:nvSpPr>
        <p:spPr>
          <a:xfrm>
            <a:off x="1143143" y="8089900"/>
            <a:ext cx="4572600" cy="461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ccb882f628_0_495"/>
          <p:cNvSpPr/>
          <p:nvPr/>
        </p:nvSpPr>
        <p:spPr>
          <a:xfrm>
            <a:off x="1143143" y="8089900"/>
            <a:ext cx="4572600" cy="461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ccb882f628_0_495"/>
          <p:cNvSpPr/>
          <p:nvPr/>
        </p:nvSpPr>
        <p:spPr>
          <a:xfrm>
            <a:off x="1143143" y="8089900"/>
            <a:ext cx="4572600" cy="461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ccb882f628_0_495"/>
          <p:cNvSpPr/>
          <p:nvPr/>
        </p:nvSpPr>
        <p:spPr>
          <a:xfrm>
            <a:off x="1066933" y="8089900"/>
            <a:ext cx="4725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edievalSharp"/>
              <a:buNone/>
            </a:pPr>
            <a:r>
              <a:rPr b="0" i="0" lang="en-US" sz="3600" u="none" cap="none" strike="noStrike">
                <a:solidFill>
                  <a:srgbClr val="0E0E0E"/>
                </a:solidFill>
                <a:latin typeface="MedievalSharp"/>
                <a:ea typeface="MedievalSharp"/>
                <a:cs typeface="MedievalSharp"/>
                <a:sym typeface="MedievalSharp"/>
              </a:rPr>
              <a:t>Eclipse</a:t>
            </a:r>
            <a:endParaRPr b="0" i="0" sz="3600" u="none" cap="none" strike="noStrike">
              <a:solidFill>
                <a:schemeClr val="dk1"/>
              </a:solidFill>
              <a:latin typeface="Calibri"/>
              <a:ea typeface="Calibri"/>
              <a:cs typeface="Calibri"/>
              <a:sym typeface="Calibri"/>
            </a:endParaRPr>
          </a:p>
        </p:txBody>
      </p:sp>
      <p:sp>
        <p:nvSpPr>
          <p:cNvPr id="549" name="Google Shape;549;g2ccb882f628_0_495"/>
          <p:cNvSpPr/>
          <p:nvPr/>
        </p:nvSpPr>
        <p:spPr>
          <a:xfrm>
            <a:off x="1075401" y="88138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rare eclipse occurs, causing strange and unpredictable magical effects.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Forest.</a:t>
            </a:r>
            <a:endParaRPr b="0" i="0" sz="3200" u="none" cap="none" strike="noStrike">
              <a:solidFill>
                <a:schemeClr val="dk1"/>
              </a:solidFill>
              <a:latin typeface="Calibri"/>
              <a:ea typeface="Calibri"/>
              <a:cs typeface="Calibri"/>
              <a:sym typeface="Calibri"/>
            </a:endParaRPr>
          </a:p>
        </p:txBody>
      </p:sp>
      <p:sp>
        <p:nvSpPr>
          <p:cNvPr id="550" name="Google Shape;550;g2ccb882f628_0_495"/>
          <p:cNvSpPr/>
          <p:nvPr/>
        </p:nvSpPr>
        <p:spPr>
          <a:xfrm>
            <a:off x="6985873" y="3251200"/>
            <a:ext cx="4572600" cy="944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ccb882f628_0_495"/>
          <p:cNvSpPr/>
          <p:nvPr/>
        </p:nvSpPr>
        <p:spPr>
          <a:xfrm>
            <a:off x="8459257" y="32512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g2ccb882f628_0_495"/>
          <p:cNvPicPr preferRelativeResize="0"/>
          <p:nvPr/>
        </p:nvPicPr>
        <p:blipFill rotWithShape="1">
          <a:blip r:embed="rId7">
            <a:alphaModFix/>
          </a:blip>
          <a:srcRect b="0" l="0" r="0" t="0"/>
          <a:stretch/>
        </p:blipFill>
        <p:spPr>
          <a:xfrm>
            <a:off x="9176897" y="3251200"/>
            <a:ext cx="190524" cy="2603500"/>
          </a:xfrm>
          <a:prstGeom prst="rect">
            <a:avLst/>
          </a:prstGeom>
          <a:noFill/>
          <a:ln>
            <a:noFill/>
          </a:ln>
        </p:spPr>
      </p:pic>
      <p:pic>
        <p:nvPicPr>
          <p:cNvPr descr=" " id="553" name="Google Shape;553;g2ccb882f628_0_495"/>
          <p:cNvPicPr preferRelativeResize="0"/>
          <p:nvPr/>
        </p:nvPicPr>
        <p:blipFill rotWithShape="1">
          <a:blip r:embed="rId8">
            <a:alphaModFix/>
          </a:blip>
          <a:srcRect b="0" l="0" r="0" t="0"/>
          <a:stretch/>
        </p:blipFill>
        <p:spPr>
          <a:xfrm>
            <a:off x="8459257" y="5854700"/>
            <a:ext cx="1625803" cy="1625600"/>
          </a:xfrm>
          <a:prstGeom prst="rect">
            <a:avLst/>
          </a:prstGeom>
          <a:noFill/>
          <a:ln>
            <a:noFill/>
          </a:ln>
        </p:spPr>
      </p:pic>
      <p:sp>
        <p:nvSpPr>
          <p:cNvPr id="554" name="Google Shape;554;g2ccb882f628_0_495"/>
          <p:cNvSpPr/>
          <p:nvPr/>
        </p:nvSpPr>
        <p:spPr>
          <a:xfrm>
            <a:off x="8459257" y="5854700"/>
            <a:ext cx="1625700" cy="1625700"/>
          </a:xfrm>
          <a:prstGeom prst="roundRect">
            <a:avLst>
              <a:gd fmla="val 867938" name="adj"/>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ccb882f628_0_495"/>
          <p:cNvSpPr/>
          <p:nvPr/>
        </p:nvSpPr>
        <p:spPr>
          <a:xfrm>
            <a:off x="8687886" y="6330950"/>
            <a:ext cx="1168500" cy="67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3600"/>
              <a:buFont typeface="MedievalSharp"/>
              <a:buNone/>
            </a:pPr>
            <a:r>
              <a:rPr b="0" i="0" lang="en-US" sz="3600" u="none" cap="none" strike="noStrike">
                <a:solidFill>
                  <a:srgbClr val="FFFFFF"/>
                </a:solidFill>
                <a:latin typeface="MedievalSharp"/>
                <a:ea typeface="MedievalSharp"/>
                <a:cs typeface="MedievalSharp"/>
                <a:sym typeface="MedievalSharp"/>
              </a:rPr>
              <a:t>2015</a:t>
            </a:r>
            <a:endParaRPr b="0" i="0" sz="3600" u="none" cap="none" strike="noStrike">
              <a:solidFill>
                <a:schemeClr val="dk1"/>
              </a:solidFill>
              <a:latin typeface="Calibri"/>
              <a:ea typeface="Calibri"/>
              <a:cs typeface="Calibri"/>
              <a:sym typeface="Calibri"/>
            </a:endParaRPr>
          </a:p>
        </p:txBody>
      </p:sp>
      <p:sp>
        <p:nvSpPr>
          <p:cNvPr id="556" name="Google Shape;556;g2ccb882f628_0_495"/>
          <p:cNvSpPr/>
          <p:nvPr/>
        </p:nvSpPr>
        <p:spPr>
          <a:xfrm>
            <a:off x="6985873" y="8089900"/>
            <a:ext cx="4572600" cy="461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ccb882f628_0_495"/>
          <p:cNvSpPr/>
          <p:nvPr/>
        </p:nvSpPr>
        <p:spPr>
          <a:xfrm>
            <a:off x="6985873" y="8089900"/>
            <a:ext cx="4572600" cy="461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ccb882f628_0_495"/>
          <p:cNvSpPr/>
          <p:nvPr/>
        </p:nvSpPr>
        <p:spPr>
          <a:xfrm>
            <a:off x="6985873" y="8089900"/>
            <a:ext cx="4572600" cy="461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ccb882f628_0_495"/>
          <p:cNvSpPr/>
          <p:nvPr/>
        </p:nvSpPr>
        <p:spPr>
          <a:xfrm>
            <a:off x="6909664" y="8089900"/>
            <a:ext cx="4725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edievalSharp"/>
              <a:buNone/>
            </a:pPr>
            <a:r>
              <a:rPr b="0" i="0" lang="en-US" sz="3600" u="none" cap="none" strike="noStrike">
                <a:solidFill>
                  <a:srgbClr val="0E0E0E"/>
                </a:solidFill>
                <a:latin typeface="MedievalSharp"/>
                <a:ea typeface="MedievalSharp"/>
                <a:cs typeface="MedievalSharp"/>
                <a:sym typeface="MedievalSharp"/>
              </a:rPr>
              <a:t>War</a:t>
            </a:r>
            <a:endParaRPr b="0" i="0" sz="3600" u="none" cap="none" strike="noStrike">
              <a:solidFill>
                <a:schemeClr val="dk1"/>
              </a:solidFill>
              <a:latin typeface="Calibri"/>
              <a:ea typeface="Calibri"/>
              <a:cs typeface="Calibri"/>
              <a:sym typeface="Calibri"/>
            </a:endParaRPr>
          </a:p>
        </p:txBody>
      </p:sp>
      <p:sp>
        <p:nvSpPr>
          <p:cNvPr id="560" name="Google Shape;560;g2ccb882f628_0_495"/>
          <p:cNvSpPr/>
          <p:nvPr/>
        </p:nvSpPr>
        <p:spPr>
          <a:xfrm>
            <a:off x="6918131" y="88138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volcanic eruption devastates a nearby city, forcing its inhabitants.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civilization of the Shimmering City is founded by a group of powerful wizards.</a:t>
            </a:r>
            <a:endParaRPr b="0" i="0" sz="3200" u="none" cap="none" strike="noStrike">
              <a:solidFill>
                <a:schemeClr val="dk1"/>
              </a:solidFill>
              <a:latin typeface="Calibri"/>
              <a:ea typeface="Calibri"/>
              <a:cs typeface="Calibri"/>
              <a:sym typeface="Calibri"/>
            </a:endParaRPr>
          </a:p>
        </p:txBody>
      </p:sp>
      <p:sp>
        <p:nvSpPr>
          <p:cNvPr id="561" name="Google Shape;561;g2ccb882f628_0_495"/>
          <p:cNvSpPr/>
          <p:nvPr/>
        </p:nvSpPr>
        <p:spPr>
          <a:xfrm>
            <a:off x="12828603" y="3251200"/>
            <a:ext cx="4572600" cy="944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ccb882f628_0_495"/>
          <p:cNvSpPr/>
          <p:nvPr/>
        </p:nvSpPr>
        <p:spPr>
          <a:xfrm>
            <a:off x="14301988" y="32512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3" name="Google Shape;563;g2ccb882f628_0_495"/>
          <p:cNvPicPr preferRelativeResize="0"/>
          <p:nvPr/>
        </p:nvPicPr>
        <p:blipFill rotWithShape="1">
          <a:blip r:embed="rId7">
            <a:alphaModFix/>
          </a:blip>
          <a:srcRect b="0" l="0" r="0" t="0"/>
          <a:stretch/>
        </p:blipFill>
        <p:spPr>
          <a:xfrm>
            <a:off x="15019627" y="3251200"/>
            <a:ext cx="190524" cy="2603500"/>
          </a:xfrm>
          <a:prstGeom prst="rect">
            <a:avLst/>
          </a:prstGeom>
          <a:noFill/>
          <a:ln>
            <a:noFill/>
          </a:ln>
        </p:spPr>
      </p:pic>
      <p:pic>
        <p:nvPicPr>
          <p:cNvPr descr=" " id="564" name="Google Shape;564;g2ccb882f628_0_495"/>
          <p:cNvPicPr preferRelativeResize="0"/>
          <p:nvPr/>
        </p:nvPicPr>
        <p:blipFill rotWithShape="1">
          <a:blip r:embed="rId8">
            <a:alphaModFix/>
          </a:blip>
          <a:srcRect b="0" l="0" r="0" t="0"/>
          <a:stretch/>
        </p:blipFill>
        <p:spPr>
          <a:xfrm>
            <a:off x="14301988" y="5854700"/>
            <a:ext cx="1625803" cy="1625600"/>
          </a:xfrm>
          <a:prstGeom prst="rect">
            <a:avLst/>
          </a:prstGeom>
          <a:noFill/>
          <a:ln>
            <a:noFill/>
          </a:ln>
        </p:spPr>
      </p:pic>
      <p:sp>
        <p:nvSpPr>
          <p:cNvPr id="565" name="Google Shape;565;g2ccb882f628_0_495"/>
          <p:cNvSpPr/>
          <p:nvPr/>
        </p:nvSpPr>
        <p:spPr>
          <a:xfrm>
            <a:off x="14301988" y="5854700"/>
            <a:ext cx="1625700" cy="1625700"/>
          </a:xfrm>
          <a:prstGeom prst="roundRect">
            <a:avLst>
              <a:gd fmla="val 867938" name="adj"/>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ccb882f628_0_495"/>
          <p:cNvSpPr/>
          <p:nvPr/>
        </p:nvSpPr>
        <p:spPr>
          <a:xfrm>
            <a:off x="14530616" y="6330950"/>
            <a:ext cx="1168500" cy="67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3600"/>
              <a:buFont typeface="MedievalSharp"/>
              <a:buNone/>
            </a:pPr>
            <a:r>
              <a:rPr b="0" i="0" lang="en-US" sz="3600" u="none" cap="none" strike="noStrike">
                <a:solidFill>
                  <a:srgbClr val="FFFFFF"/>
                </a:solidFill>
                <a:latin typeface="MedievalSharp"/>
                <a:ea typeface="MedievalSharp"/>
                <a:cs typeface="MedievalSharp"/>
                <a:sym typeface="MedievalSharp"/>
              </a:rPr>
              <a:t>2015</a:t>
            </a:r>
            <a:endParaRPr b="0" i="0" sz="3600" u="none" cap="none" strike="noStrike">
              <a:solidFill>
                <a:schemeClr val="dk1"/>
              </a:solidFill>
              <a:latin typeface="Calibri"/>
              <a:ea typeface="Calibri"/>
              <a:cs typeface="Calibri"/>
              <a:sym typeface="Calibri"/>
            </a:endParaRPr>
          </a:p>
        </p:txBody>
      </p:sp>
      <p:sp>
        <p:nvSpPr>
          <p:cNvPr id="567" name="Google Shape;567;g2ccb882f628_0_495"/>
          <p:cNvSpPr/>
          <p:nvPr/>
        </p:nvSpPr>
        <p:spPr>
          <a:xfrm>
            <a:off x="12828603" y="8089900"/>
            <a:ext cx="4572600" cy="461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ccb882f628_0_495"/>
          <p:cNvSpPr/>
          <p:nvPr/>
        </p:nvSpPr>
        <p:spPr>
          <a:xfrm>
            <a:off x="12828603" y="8089900"/>
            <a:ext cx="4572600" cy="461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ccb882f628_0_495"/>
          <p:cNvSpPr/>
          <p:nvPr/>
        </p:nvSpPr>
        <p:spPr>
          <a:xfrm>
            <a:off x="12828603" y="8089900"/>
            <a:ext cx="4572600" cy="461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ccb882f628_0_495"/>
          <p:cNvSpPr/>
          <p:nvPr/>
        </p:nvSpPr>
        <p:spPr>
          <a:xfrm>
            <a:off x="12752394" y="8089900"/>
            <a:ext cx="4725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edievalSharp"/>
              <a:buNone/>
            </a:pPr>
            <a:r>
              <a:rPr b="0" i="0" lang="en-US" sz="3600" u="none" cap="none" strike="noStrike">
                <a:solidFill>
                  <a:srgbClr val="0E0E0E"/>
                </a:solidFill>
                <a:latin typeface="MedievalSharp"/>
                <a:ea typeface="MedievalSharp"/>
                <a:cs typeface="MedievalSharp"/>
                <a:sym typeface="MedievalSharp"/>
              </a:rPr>
              <a:t>Obtain</a:t>
            </a:r>
            <a:endParaRPr b="0" i="0" sz="3600" u="none" cap="none" strike="noStrike">
              <a:solidFill>
                <a:schemeClr val="dk1"/>
              </a:solidFill>
              <a:latin typeface="Calibri"/>
              <a:ea typeface="Calibri"/>
              <a:cs typeface="Calibri"/>
              <a:sym typeface="Calibri"/>
            </a:endParaRPr>
          </a:p>
        </p:txBody>
      </p:sp>
      <p:sp>
        <p:nvSpPr>
          <p:cNvPr id="571" name="Google Shape;571;g2ccb882f628_0_495"/>
          <p:cNvSpPr/>
          <p:nvPr/>
        </p:nvSpPr>
        <p:spPr>
          <a:xfrm>
            <a:off x="12760862" y="88138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group of adventurers sets out to recover an ancient artifact.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572" name="Google Shape;572;g2ccb882f628_0_495"/>
          <p:cNvSpPr/>
          <p:nvPr/>
        </p:nvSpPr>
        <p:spPr>
          <a:xfrm>
            <a:off x="18671334" y="3251200"/>
            <a:ext cx="4572600" cy="944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ccb882f628_0_495"/>
          <p:cNvSpPr/>
          <p:nvPr/>
        </p:nvSpPr>
        <p:spPr>
          <a:xfrm>
            <a:off x="20144718" y="32512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ccb882f628_0_495"/>
          <p:cNvPicPr preferRelativeResize="0"/>
          <p:nvPr/>
        </p:nvPicPr>
        <p:blipFill rotWithShape="1">
          <a:blip r:embed="rId7">
            <a:alphaModFix/>
          </a:blip>
          <a:srcRect b="0" l="0" r="0" t="0"/>
          <a:stretch/>
        </p:blipFill>
        <p:spPr>
          <a:xfrm>
            <a:off x="20862357" y="3251200"/>
            <a:ext cx="190524" cy="2603500"/>
          </a:xfrm>
          <a:prstGeom prst="rect">
            <a:avLst/>
          </a:prstGeom>
          <a:noFill/>
          <a:ln>
            <a:noFill/>
          </a:ln>
        </p:spPr>
      </p:pic>
      <p:pic>
        <p:nvPicPr>
          <p:cNvPr descr=" " id="575" name="Google Shape;575;g2ccb882f628_0_495"/>
          <p:cNvPicPr preferRelativeResize="0"/>
          <p:nvPr/>
        </p:nvPicPr>
        <p:blipFill rotWithShape="1">
          <a:blip r:embed="rId8">
            <a:alphaModFix/>
          </a:blip>
          <a:srcRect b="0" l="0" r="0" t="0"/>
          <a:stretch/>
        </p:blipFill>
        <p:spPr>
          <a:xfrm>
            <a:off x="20144718" y="5854700"/>
            <a:ext cx="1625803" cy="1625600"/>
          </a:xfrm>
          <a:prstGeom prst="rect">
            <a:avLst/>
          </a:prstGeom>
          <a:noFill/>
          <a:ln>
            <a:noFill/>
          </a:ln>
        </p:spPr>
      </p:pic>
      <p:sp>
        <p:nvSpPr>
          <p:cNvPr id="576" name="Google Shape;576;g2ccb882f628_0_495"/>
          <p:cNvSpPr/>
          <p:nvPr/>
        </p:nvSpPr>
        <p:spPr>
          <a:xfrm>
            <a:off x="20144718" y="5854700"/>
            <a:ext cx="1625700" cy="1625700"/>
          </a:xfrm>
          <a:prstGeom prst="roundRect">
            <a:avLst>
              <a:gd fmla="val 867938" name="adj"/>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ccb882f628_0_495"/>
          <p:cNvSpPr/>
          <p:nvPr/>
        </p:nvSpPr>
        <p:spPr>
          <a:xfrm>
            <a:off x="20373346" y="6330950"/>
            <a:ext cx="1168500" cy="67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3600"/>
              <a:buFont typeface="MedievalSharp"/>
              <a:buNone/>
            </a:pPr>
            <a:r>
              <a:rPr b="0" i="0" lang="en-US" sz="3600" u="none" cap="none" strike="noStrike">
                <a:solidFill>
                  <a:srgbClr val="FFFFFF"/>
                </a:solidFill>
                <a:latin typeface="MedievalSharp"/>
                <a:ea typeface="MedievalSharp"/>
                <a:cs typeface="MedievalSharp"/>
                <a:sym typeface="MedievalSharp"/>
              </a:rPr>
              <a:t>2015</a:t>
            </a:r>
            <a:endParaRPr b="0" i="0" sz="3600" u="none" cap="none" strike="noStrike">
              <a:solidFill>
                <a:schemeClr val="dk1"/>
              </a:solidFill>
              <a:latin typeface="Calibri"/>
              <a:ea typeface="Calibri"/>
              <a:cs typeface="Calibri"/>
              <a:sym typeface="Calibri"/>
            </a:endParaRPr>
          </a:p>
        </p:txBody>
      </p:sp>
      <p:sp>
        <p:nvSpPr>
          <p:cNvPr id="578" name="Google Shape;578;g2ccb882f628_0_495"/>
          <p:cNvSpPr/>
          <p:nvPr/>
        </p:nvSpPr>
        <p:spPr>
          <a:xfrm>
            <a:off x="18671334" y="8089900"/>
            <a:ext cx="4572600" cy="461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ccb882f628_0_495"/>
          <p:cNvSpPr/>
          <p:nvPr/>
        </p:nvSpPr>
        <p:spPr>
          <a:xfrm>
            <a:off x="18671334" y="8089900"/>
            <a:ext cx="4572600" cy="461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ccb882f628_0_495"/>
          <p:cNvSpPr/>
          <p:nvPr/>
        </p:nvSpPr>
        <p:spPr>
          <a:xfrm>
            <a:off x="18671334" y="8089900"/>
            <a:ext cx="4572600" cy="461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ccb882f628_0_495"/>
          <p:cNvSpPr/>
          <p:nvPr/>
        </p:nvSpPr>
        <p:spPr>
          <a:xfrm>
            <a:off x="18595124" y="8089900"/>
            <a:ext cx="4725000" cy="67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edievalSharp"/>
              <a:buNone/>
            </a:pPr>
            <a:r>
              <a:rPr b="0" i="0" lang="en-US" sz="3600" u="none" cap="none" strike="noStrike">
                <a:solidFill>
                  <a:srgbClr val="0E0E0E"/>
                </a:solidFill>
                <a:latin typeface="MedievalSharp"/>
                <a:ea typeface="MedievalSharp"/>
                <a:cs typeface="MedievalSharp"/>
                <a:sym typeface="MedievalSharp"/>
              </a:rPr>
              <a:t>Foundation</a:t>
            </a:r>
            <a:endParaRPr b="0" i="0" sz="3600" u="none" cap="none" strike="noStrike">
              <a:solidFill>
                <a:schemeClr val="dk1"/>
              </a:solidFill>
              <a:latin typeface="Calibri"/>
              <a:ea typeface="Calibri"/>
              <a:cs typeface="Calibri"/>
              <a:sym typeface="Calibri"/>
            </a:endParaRPr>
          </a:p>
        </p:txBody>
      </p:sp>
      <p:sp>
        <p:nvSpPr>
          <p:cNvPr id="582" name="Google Shape;582;g2ccb882f628_0_495"/>
          <p:cNvSpPr/>
          <p:nvPr/>
        </p:nvSpPr>
        <p:spPr>
          <a:xfrm>
            <a:off x="18603592" y="8813800"/>
            <a:ext cx="4708200" cy="402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civilization of the Shimmering City is founded by wizards.</a:t>
            </a:r>
            <a:endParaRPr b="0" i="0" sz="3200" u="none" cap="none" strike="noStrike">
              <a:solidFill>
                <a:schemeClr val="dk1"/>
              </a:solidFill>
              <a:latin typeface="Calibri"/>
              <a:ea typeface="Calibri"/>
              <a:cs typeface="Calibri"/>
              <a:sym typeface="Calibri"/>
            </a:endParaRPr>
          </a:p>
        </p:txBody>
      </p:sp>
      <p:pic>
        <p:nvPicPr>
          <p:cNvPr descr=" " id="583" name="Google Shape;583;g2ccb882f628_0_495"/>
          <p:cNvPicPr preferRelativeResize="0"/>
          <p:nvPr/>
        </p:nvPicPr>
        <p:blipFill rotWithShape="1">
          <a:blip r:embed="rId9">
            <a:alphaModFix/>
          </a:blip>
          <a:srcRect b="0" l="0" r="0" t="0"/>
          <a:stretch/>
        </p:blipFill>
        <p:spPr>
          <a:xfrm>
            <a:off x="3429429" y="3327400"/>
            <a:ext cx="17528191" cy="381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588" name="Shape 588"/>
        <p:cNvGrpSpPr/>
        <p:nvPr/>
      </p:nvGrpSpPr>
      <p:grpSpPr>
        <a:xfrm>
          <a:off x="0" y="0"/>
          <a:ext cx="0" cy="0"/>
          <a:chOff x="0" y="0"/>
          <a:chExt cx="0" cy="0"/>
        </a:xfrm>
      </p:grpSpPr>
      <p:pic>
        <p:nvPicPr>
          <p:cNvPr descr=" " id="589" name="Google Shape;589;g2ccb882f628_0_552"/>
          <p:cNvPicPr preferRelativeResize="0"/>
          <p:nvPr/>
        </p:nvPicPr>
        <p:blipFill rotWithShape="1">
          <a:blip r:embed="rId3">
            <a:alphaModFix/>
          </a:blip>
          <a:srcRect b="0" l="0" r="0" t="0"/>
          <a:stretch/>
        </p:blipFill>
        <p:spPr>
          <a:xfrm>
            <a:off x="0" y="4191000"/>
            <a:ext cx="24387048" cy="9525000"/>
          </a:xfrm>
          <a:prstGeom prst="rect">
            <a:avLst/>
          </a:prstGeom>
          <a:noFill/>
          <a:ln>
            <a:noFill/>
          </a:ln>
        </p:spPr>
      </p:pic>
      <p:pic>
        <p:nvPicPr>
          <p:cNvPr descr=" " id="590" name="Google Shape;590;g2ccb882f628_0_552"/>
          <p:cNvPicPr preferRelativeResize="0"/>
          <p:nvPr/>
        </p:nvPicPr>
        <p:blipFill rotWithShape="1">
          <a:blip r:embed="rId4">
            <a:alphaModFix/>
          </a:blip>
          <a:srcRect b="0" l="0" r="0" t="0"/>
          <a:stretch/>
        </p:blipFill>
        <p:spPr>
          <a:xfrm>
            <a:off x="17058232" y="622300"/>
            <a:ext cx="5969746" cy="2362200"/>
          </a:xfrm>
          <a:prstGeom prst="rect">
            <a:avLst/>
          </a:prstGeom>
          <a:noFill/>
          <a:ln>
            <a:noFill/>
          </a:ln>
        </p:spPr>
      </p:pic>
      <p:sp>
        <p:nvSpPr>
          <p:cNvPr id="591" name="Google Shape;591;g2ccb882f628_0_5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g2ccb882f628_0_55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93" name="Google Shape;593;g2ccb882f628_0_552"/>
          <p:cNvSpPr/>
          <p:nvPr/>
        </p:nvSpPr>
        <p:spPr>
          <a:xfrm>
            <a:off x="9176897" y="1295400"/>
            <a:ext cx="6033300" cy="17526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ccb882f628_0_552"/>
          <p:cNvSpPr/>
          <p:nvPr/>
        </p:nvSpPr>
        <p:spPr>
          <a:xfrm>
            <a:off x="9938992" y="1600200"/>
            <a:ext cx="48477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edievalSharp"/>
              <a:buNone/>
            </a:pPr>
            <a:r>
              <a:rPr b="0" i="0" lang="en-US" sz="8000" u="none" cap="none" strike="noStrike">
                <a:solidFill>
                  <a:srgbClr val="FFFFFF"/>
                </a:solidFill>
                <a:latin typeface="MedievalSharp"/>
                <a:ea typeface="MedievalSharp"/>
                <a:cs typeface="MedievalSharp"/>
                <a:sym typeface="MedievalSharp"/>
              </a:rPr>
              <a:t>Our Team</a:t>
            </a:r>
            <a:endParaRPr b="0" i="0" sz="8000" u="none" cap="none" strike="noStrike">
              <a:solidFill>
                <a:schemeClr val="dk1"/>
              </a:solidFill>
              <a:latin typeface="Calibri"/>
              <a:ea typeface="Calibri"/>
              <a:cs typeface="Calibri"/>
              <a:sym typeface="Calibri"/>
            </a:endParaRPr>
          </a:p>
        </p:txBody>
      </p:sp>
      <p:sp>
        <p:nvSpPr>
          <p:cNvPr id="595" name="Google Shape;595;g2ccb882f628_0_552"/>
          <p:cNvSpPr/>
          <p:nvPr/>
        </p:nvSpPr>
        <p:spPr>
          <a:xfrm>
            <a:off x="2070359" y="4000500"/>
            <a:ext cx="60969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6" name="Google Shape;596;g2ccb882f628_0_552"/>
          <p:cNvPicPr preferRelativeResize="0"/>
          <p:nvPr/>
        </p:nvPicPr>
        <p:blipFill rotWithShape="1">
          <a:blip r:embed="rId6">
            <a:alphaModFix/>
          </a:blip>
          <a:srcRect b="0" l="0" r="0" t="0"/>
          <a:stretch/>
        </p:blipFill>
        <p:spPr>
          <a:xfrm>
            <a:off x="2070359" y="4000500"/>
            <a:ext cx="6096762" cy="6096000"/>
          </a:xfrm>
          <a:prstGeom prst="rect">
            <a:avLst/>
          </a:prstGeom>
          <a:noFill/>
          <a:ln>
            <a:noFill/>
          </a:ln>
        </p:spPr>
      </p:pic>
      <p:sp>
        <p:nvSpPr>
          <p:cNvPr id="597" name="Google Shape;597;g2ccb882f628_0_552"/>
          <p:cNvSpPr/>
          <p:nvPr/>
        </p:nvSpPr>
        <p:spPr>
          <a:xfrm>
            <a:off x="2070359" y="10299700"/>
            <a:ext cx="60969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ccb882f628_0_552"/>
          <p:cNvSpPr/>
          <p:nvPr/>
        </p:nvSpPr>
        <p:spPr>
          <a:xfrm>
            <a:off x="2070359" y="10299700"/>
            <a:ext cx="60969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ccb882f628_0_552"/>
          <p:cNvSpPr/>
          <p:nvPr/>
        </p:nvSpPr>
        <p:spPr>
          <a:xfrm>
            <a:off x="1968746" y="10299700"/>
            <a:ext cx="63000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edievalSharp"/>
              <a:buNone/>
            </a:pPr>
            <a:r>
              <a:rPr b="0" i="0" lang="en-US" sz="4800" u="none" cap="none" strike="noStrike">
                <a:solidFill>
                  <a:srgbClr val="0E0E0E"/>
                </a:solidFill>
                <a:latin typeface="MedievalSharp"/>
                <a:ea typeface="MedievalSharp"/>
                <a:cs typeface="MedievalSharp"/>
                <a:sym typeface="MedievalSharp"/>
              </a:rPr>
              <a:t>Eldruin</a:t>
            </a:r>
            <a:endParaRPr b="0" i="0" sz="4800" u="none" cap="none" strike="noStrike">
              <a:solidFill>
                <a:schemeClr val="dk1"/>
              </a:solidFill>
              <a:latin typeface="Calibri"/>
              <a:ea typeface="Calibri"/>
              <a:cs typeface="Calibri"/>
              <a:sym typeface="Calibri"/>
            </a:endParaRPr>
          </a:p>
        </p:txBody>
      </p:sp>
      <p:sp>
        <p:nvSpPr>
          <p:cNvPr id="600" name="Google Shape;600;g2ccb882f628_0_552"/>
          <p:cNvSpPr/>
          <p:nvPr/>
        </p:nvSpPr>
        <p:spPr>
          <a:xfrm>
            <a:off x="2002617" y="111379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601" name="Google Shape;601;g2ccb882f628_0_552"/>
          <p:cNvSpPr/>
          <p:nvPr/>
        </p:nvSpPr>
        <p:spPr>
          <a:xfrm>
            <a:off x="9145143" y="4000500"/>
            <a:ext cx="60969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g2ccb882f628_0_552"/>
          <p:cNvPicPr preferRelativeResize="0"/>
          <p:nvPr/>
        </p:nvPicPr>
        <p:blipFill rotWithShape="1">
          <a:blip r:embed="rId7">
            <a:alphaModFix/>
          </a:blip>
          <a:srcRect b="0" l="0" r="0" t="0"/>
          <a:stretch/>
        </p:blipFill>
        <p:spPr>
          <a:xfrm>
            <a:off x="9145143" y="4000500"/>
            <a:ext cx="6096762" cy="6096000"/>
          </a:xfrm>
          <a:prstGeom prst="rect">
            <a:avLst/>
          </a:prstGeom>
          <a:noFill/>
          <a:ln>
            <a:noFill/>
          </a:ln>
        </p:spPr>
      </p:pic>
      <p:sp>
        <p:nvSpPr>
          <p:cNvPr id="603" name="Google Shape;603;g2ccb882f628_0_552"/>
          <p:cNvSpPr/>
          <p:nvPr/>
        </p:nvSpPr>
        <p:spPr>
          <a:xfrm>
            <a:off x="9145143" y="10299700"/>
            <a:ext cx="60969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ccb882f628_0_552"/>
          <p:cNvSpPr/>
          <p:nvPr/>
        </p:nvSpPr>
        <p:spPr>
          <a:xfrm>
            <a:off x="9145143" y="10299700"/>
            <a:ext cx="60969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ccb882f628_0_552"/>
          <p:cNvSpPr/>
          <p:nvPr/>
        </p:nvSpPr>
        <p:spPr>
          <a:xfrm>
            <a:off x="9043530" y="10299700"/>
            <a:ext cx="63000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edievalSharp"/>
              <a:buNone/>
            </a:pPr>
            <a:r>
              <a:rPr b="0" i="0" lang="en-US" sz="4800" u="none" cap="none" strike="noStrike">
                <a:solidFill>
                  <a:srgbClr val="0E0E0E"/>
                </a:solidFill>
                <a:latin typeface="MedievalSharp"/>
                <a:ea typeface="MedievalSharp"/>
                <a:cs typeface="MedievalSharp"/>
                <a:sym typeface="MedievalSharp"/>
              </a:rPr>
              <a:t>Elementalen</a:t>
            </a:r>
            <a:endParaRPr b="0" i="0" sz="4800" u="none" cap="none" strike="noStrike">
              <a:solidFill>
                <a:schemeClr val="dk1"/>
              </a:solidFill>
              <a:latin typeface="Calibri"/>
              <a:ea typeface="Calibri"/>
              <a:cs typeface="Calibri"/>
              <a:sym typeface="Calibri"/>
            </a:endParaRPr>
          </a:p>
        </p:txBody>
      </p:sp>
      <p:sp>
        <p:nvSpPr>
          <p:cNvPr id="606" name="Google Shape;606;g2ccb882f628_0_552"/>
          <p:cNvSpPr/>
          <p:nvPr/>
        </p:nvSpPr>
        <p:spPr>
          <a:xfrm>
            <a:off x="9077401" y="111379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607" name="Google Shape;607;g2ccb882f628_0_552"/>
          <p:cNvSpPr/>
          <p:nvPr/>
        </p:nvSpPr>
        <p:spPr>
          <a:xfrm>
            <a:off x="16219927" y="4000500"/>
            <a:ext cx="60969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2ccb882f628_0_552"/>
          <p:cNvPicPr preferRelativeResize="0"/>
          <p:nvPr/>
        </p:nvPicPr>
        <p:blipFill rotWithShape="1">
          <a:blip r:embed="rId8">
            <a:alphaModFix/>
          </a:blip>
          <a:srcRect b="0" l="0" r="0" t="0"/>
          <a:stretch/>
        </p:blipFill>
        <p:spPr>
          <a:xfrm>
            <a:off x="16219927" y="4000500"/>
            <a:ext cx="6096762" cy="6096000"/>
          </a:xfrm>
          <a:prstGeom prst="rect">
            <a:avLst/>
          </a:prstGeom>
          <a:noFill/>
          <a:ln>
            <a:noFill/>
          </a:ln>
        </p:spPr>
      </p:pic>
      <p:sp>
        <p:nvSpPr>
          <p:cNvPr id="609" name="Google Shape;609;g2ccb882f628_0_552"/>
          <p:cNvSpPr/>
          <p:nvPr/>
        </p:nvSpPr>
        <p:spPr>
          <a:xfrm>
            <a:off x="16219927" y="10299700"/>
            <a:ext cx="60969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ccb882f628_0_552"/>
          <p:cNvSpPr/>
          <p:nvPr/>
        </p:nvSpPr>
        <p:spPr>
          <a:xfrm>
            <a:off x="16219927" y="10299700"/>
            <a:ext cx="60969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ccb882f628_0_552"/>
          <p:cNvSpPr/>
          <p:nvPr/>
        </p:nvSpPr>
        <p:spPr>
          <a:xfrm>
            <a:off x="16118315" y="10299700"/>
            <a:ext cx="63000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edievalSharp"/>
              <a:buNone/>
            </a:pPr>
            <a:r>
              <a:rPr b="0" i="0" lang="en-US" sz="4800" u="none" cap="none" strike="noStrike">
                <a:solidFill>
                  <a:srgbClr val="0E0E0E"/>
                </a:solidFill>
                <a:latin typeface="MedievalSharp"/>
                <a:ea typeface="MedievalSharp"/>
                <a:cs typeface="MedievalSharp"/>
                <a:sym typeface="MedievalSharp"/>
              </a:rPr>
              <a:t>Lunaria</a:t>
            </a:r>
            <a:endParaRPr b="0" i="0" sz="4800" u="none" cap="none" strike="noStrike">
              <a:solidFill>
                <a:schemeClr val="dk1"/>
              </a:solidFill>
              <a:latin typeface="Calibri"/>
              <a:ea typeface="Calibri"/>
              <a:cs typeface="Calibri"/>
              <a:sym typeface="Calibri"/>
            </a:endParaRPr>
          </a:p>
        </p:txBody>
      </p:sp>
      <p:sp>
        <p:nvSpPr>
          <p:cNvPr id="612" name="Google Shape;612;g2ccb882f628_0_552"/>
          <p:cNvSpPr/>
          <p:nvPr/>
        </p:nvSpPr>
        <p:spPr>
          <a:xfrm>
            <a:off x="16152185" y="111379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617" name="Shape 617"/>
        <p:cNvGrpSpPr/>
        <p:nvPr/>
      </p:nvGrpSpPr>
      <p:grpSpPr>
        <a:xfrm>
          <a:off x="0" y="0"/>
          <a:ext cx="0" cy="0"/>
          <a:chOff x="0" y="0"/>
          <a:chExt cx="0" cy="0"/>
        </a:xfrm>
      </p:grpSpPr>
      <p:pic>
        <p:nvPicPr>
          <p:cNvPr descr=" " id="618" name="Google Shape;618;g2ccb882f628_0_580"/>
          <p:cNvPicPr preferRelativeResize="0"/>
          <p:nvPr/>
        </p:nvPicPr>
        <p:blipFill rotWithShape="1">
          <a:blip r:embed="rId3">
            <a:alphaModFix/>
          </a:blip>
          <a:srcRect b="0" l="0" r="0" t="0"/>
          <a:stretch/>
        </p:blipFill>
        <p:spPr>
          <a:xfrm>
            <a:off x="0" y="161479"/>
            <a:ext cx="19926563" cy="13554522"/>
          </a:xfrm>
          <a:prstGeom prst="rect">
            <a:avLst/>
          </a:prstGeom>
          <a:noFill/>
          <a:ln>
            <a:noFill/>
          </a:ln>
        </p:spPr>
      </p:pic>
      <p:pic>
        <p:nvPicPr>
          <p:cNvPr descr=" " id="619" name="Google Shape;619;g2ccb882f628_0_580"/>
          <p:cNvPicPr preferRelativeResize="0"/>
          <p:nvPr/>
        </p:nvPicPr>
        <p:blipFill rotWithShape="1">
          <a:blip r:embed="rId4">
            <a:alphaModFix/>
          </a:blip>
          <a:srcRect b="0" l="0" r="0" t="0"/>
          <a:stretch/>
        </p:blipFill>
        <p:spPr>
          <a:xfrm>
            <a:off x="14417517" y="0"/>
            <a:ext cx="9969531" cy="13716000"/>
          </a:xfrm>
          <a:prstGeom prst="rect">
            <a:avLst/>
          </a:prstGeom>
          <a:noFill/>
          <a:ln>
            <a:noFill/>
          </a:ln>
        </p:spPr>
      </p:pic>
      <p:pic>
        <p:nvPicPr>
          <p:cNvPr descr=" " id="620" name="Google Shape;620;g2ccb882f628_0_580"/>
          <p:cNvPicPr preferRelativeResize="0"/>
          <p:nvPr/>
        </p:nvPicPr>
        <p:blipFill rotWithShape="1">
          <a:blip r:embed="rId5">
            <a:alphaModFix/>
          </a:blip>
          <a:srcRect b="0" l="0" r="0" t="0"/>
          <a:stretch/>
        </p:blipFill>
        <p:spPr>
          <a:xfrm>
            <a:off x="3124591" y="584200"/>
            <a:ext cx="6617527" cy="2463800"/>
          </a:xfrm>
          <a:prstGeom prst="rect">
            <a:avLst/>
          </a:prstGeom>
          <a:noFill/>
          <a:ln>
            <a:noFill/>
          </a:ln>
        </p:spPr>
      </p:pic>
      <p:pic>
        <p:nvPicPr>
          <p:cNvPr descr=" " id="621" name="Google Shape;621;g2ccb882f628_0_580"/>
          <p:cNvPicPr preferRelativeResize="0"/>
          <p:nvPr/>
        </p:nvPicPr>
        <p:blipFill rotWithShape="1">
          <a:blip r:embed="rId6">
            <a:alphaModFix/>
          </a:blip>
          <a:srcRect b="0" l="0" r="0" t="0"/>
          <a:stretch/>
        </p:blipFill>
        <p:spPr>
          <a:xfrm>
            <a:off x="685886" y="1854200"/>
            <a:ext cx="11520340" cy="10020300"/>
          </a:xfrm>
          <a:prstGeom prst="rect">
            <a:avLst/>
          </a:prstGeom>
          <a:noFill/>
          <a:ln>
            <a:noFill/>
          </a:ln>
        </p:spPr>
      </p:pic>
      <p:sp>
        <p:nvSpPr>
          <p:cNvPr id="622" name="Google Shape;622;g2ccb882f628_0_5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g2ccb882f628_0_58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24" name="Google Shape;624;g2ccb882f628_0_580"/>
          <p:cNvSpPr/>
          <p:nvPr/>
        </p:nvSpPr>
        <p:spPr>
          <a:xfrm>
            <a:off x="12199875" y="3162300"/>
            <a:ext cx="9500700" cy="28956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ccb882f628_0_580"/>
          <p:cNvSpPr/>
          <p:nvPr/>
        </p:nvSpPr>
        <p:spPr>
          <a:xfrm>
            <a:off x="12961970" y="3467100"/>
            <a:ext cx="8315400" cy="262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edievalSharp"/>
              <a:buNone/>
            </a:pPr>
            <a:r>
              <a:rPr b="0" i="0" lang="en-US" sz="8000" u="none" cap="none" strike="noStrike">
                <a:solidFill>
                  <a:srgbClr val="FFFFFF"/>
                </a:solidFill>
                <a:latin typeface="MedievalSharp"/>
                <a:ea typeface="MedievalSharp"/>
                <a:cs typeface="MedievalSharp"/>
                <a:sym typeface="MedievalSharp"/>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8000"/>
              <a:buFont typeface="MedievalSharp"/>
              <a:buNone/>
            </a:pPr>
            <a:r>
              <a:rPr b="0" i="0" lang="en-US" sz="8000" u="none" cap="none" strike="noStrike">
                <a:solidFill>
                  <a:srgbClr val="FFFFFF"/>
                </a:solidFill>
                <a:latin typeface="MedievalSharp"/>
                <a:ea typeface="MedievalSharp"/>
                <a:cs typeface="MedievalSharp"/>
                <a:sym typeface="MedievalSharp"/>
              </a:rPr>
              <a:t>choosing EaTemp</a:t>
            </a:r>
            <a:endParaRPr b="0" i="0" sz="8000" u="none" cap="none" strike="noStrike">
              <a:solidFill>
                <a:schemeClr val="dk1"/>
              </a:solidFill>
              <a:latin typeface="Calibri"/>
              <a:ea typeface="Calibri"/>
              <a:cs typeface="Calibri"/>
              <a:sym typeface="Calibri"/>
            </a:endParaRPr>
          </a:p>
        </p:txBody>
      </p:sp>
      <p:sp>
        <p:nvSpPr>
          <p:cNvPr id="626" name="Google Shape;626;g2ccb882f628_0_580"/>
          <p:cNvSpPr/>
          <p:nvPr/>
        </p:nvSpPr>
        <p:spPr>
          <a:xfrm>
            <a:off x="12193524" y="6921500"/>
            <a:ext cx="9636300" cy="353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27" name="Google Shape;627;g2ccb882f628_0_580"/>
          <p:cNvSpPr/>
          <p:nvPr/>
        </p:nvSpPr>
        <p:spPr>
          <a:xfrm rot="-5400000">
            <a:off x="21905797" y="7889982"/>
            <a:ext cx="4454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Credit | Image: </a:t>
            </a:r>
            <a:r>
              <a:rPr b="0" i="0" lang="en-US" sz="3200" u="sng" cap="none" strike="noStrike">
                <a:solidFill>
                  <a:srgbClr val="000000"/>
                </a:solidFill>
                <a:latin typeface="Lato"/>
                <a:ea typeface="Lato"/>
                <a:cs typeface="Lato"/>
                <a:sym typeface="Lato"/>
                <a:hlinkClick r:id="rId8">
                  <a:extLst>
                    <a:ext uri="{A12FA001-AC4F-418D-AE19-62706E023703}">
                      <ahyp:hlinkClr val="tx"/>
                    </a:ext>
                  </a:extLst>
                </a:hlinkClick>
              </a:rPr>
              <a:t>Unsplash</a:t>
            </a:r>
            <a:r>
              <a:rPr b="0" i="0" lang="en-US" sz="3200" u="none" cap="none" strike="noStrike">
                <a:solidFill>
                  <a:srgbClr val="000000"/>
                </a:solidFill>
                <a:latin typeface="Lato"/>
                <a:ea typeface="Lato"/>
                <a:cs typeface="Lato"/>
                <a:sym typeface="Lato"/>
              </a:rPr>
              <a:t>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42" name="Shape 42"/>
        <p:cNvGrpSpPr/>
        <p:nvPr/>
      </p:nvGrpSpPr>
      <p:grpSpPr>
        <a:xfrm>
          <a:off x="0" y="0"/>
          <a:ext cx="0" cy="0"/>
          <a:chOff x="0" y="0"/>
          <a:chExt cx="0" cy="0"/>
        </a:xfrm>
      </p:grpSpPr>
      <p:pic>
        <p:nvPicPr>
          <p:cNvPr descr=" " id="43" name="Google Shape;43;g2ccb882f628_0_25"/>
          <p:cNvPicPr preferRelativeResize="0"/>
          <p:nvPr/>
        </p:nvPicPr>
        <p:blipFill rotWithShape="1">
          <a:blip r:embed="rId3">
            <a:alphaModFix/>
          </a:blip>
          <a:srcRect b="0" l="0" r="0" t="0"/>
          <a:stretch/>
        </p:blipFill>
        <p:spPr>
          <a:xfrm>
            <a:off x="0" y="0"/>
            <a:ext cx="24387048" cy="9893300"/>
          </a:xfrm>
          <a:prstGeom prst="rect">
            <a:avLst/>
          </a:prstGeom>
          <a:noFill/>
          <a:ln>
            <a:noFill/>
          </a:ln>
        </p:spPr>
      </p:pic>
      <p:pic>
        <p:nvPicPr>
          <p:cNvPr descr=" " id="44" name="Google Shape;44;g2ccb882f628_0_25"/>
          <p:cNvPicPr preferRelativeResize="0"/>
          <p:nvPr/>
        </p:nvPicPr>
        <p:blipFill rotWithShape="1">
          <a:blip r:embed="rId4">
            <a:alphaModFix/>
          </a:blip>
          <a:srcRect b="0" l="0" r="0" t="0"/>
          <a:stretch/>
        </p:blipFill>
        <p:spPr>
          <a:xfrm>
            <a:off x="1943343" y="6642100"/>
            <a:ext cx="6338092" cy="2603500"/>
          </a:xfrm>
          <a:prstGeom prst="rect">
            <a:avLst/>
          </a:prstGeom>
          <a:noFill/>
          <a:ln>
            <a:noFill/>
          </a:ln>
        </p:spPr>
      </p:pic>
      <p:sp>
        <p:nvSpPr>
          <p:cNvPr id="45" name="Google Shape;45;g2ccb882f628_0_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 name="Google Shape;46;g2ccb882f628_0_2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7" name="Google Shape;47;g2ccb882f628_0_25"/>
          <p:cNvSpPr/>
          <p:nvPr/>
        </p:nvSpPr>
        <p:spPr>
          <a:xfrm>
            <a:off x="5055232" y="717550"/>
            <a:ext cx="14289300" cy="24510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ccb882f628_0_25"/>
          <p:cNvSpPr/>
          <p:nvPr/>
        </p:nvSpPr>
        <p:spPr>
          <a:xfrm>
            <a:off x="5817327" y="1022350"/>
            <a:ext cx="13307100" cy="238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MedievalSharp"/>
              <a:buNone/>
            </a:pPr>
            <a:r>
              <a:rPr b="0" i="0" lang="en-US" sz="12800" u="none" cap="none" strike="noStrike">
                <a:solidFill>
                  <a:srgbClr val="FFFFFF"/>
                </a:solidFill>
                <a:latin typeface="MedievalSharp"/>
                <a:ea typeface="MedievalSharp"/>
                <a:cs typeface="MedievalSharp"/>
                <a:sym typeface="MedievalSharp"/>
              </a:rPr>
              <a:t>Table of Contents</a:t>
            </a:r>
            <a:endParaRPr b="0" i="0" sz="12800" u="none" cap="none" strike="noStrike">
              <a:solidFill>
                <a:schemeClr val="dk1"/>
              </a:solidFill>
              <a:latin typeface="Calibri"/>
              <a:ea typeface="Calibri"/>
              <a:cs typeface="Calibri"/>
              <a:sym typeface="Calibri"/>
            </a:endParaRPr>
          </a:p>
        </p:txBody>
      </p:sp>
      <p:sp>
        <p:nvSpPr>
          <p:cNvPr id="49" name="Google Shape;49;g2ccb882f628_0_25"/>
          <p:cNvSpPr/>
          <p:nvPr/>
        </p:nvSpPr>
        <p:spPr>
          <a:xfrm>
            <a:off x="1219352" y="4521200"/>
            <a:ext cx="7316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ccb882f628_0_25"/>
          <p:cNvSpPr/>
          <p:nvPr/>
        </p:nvSpPr>
        <p:spPr>
          <a:xfrm>
            <a:off x="1219352" y="4521200"/>
            <a:ext cx="1625700" cy="1625700"/>
          </a:xfrm>
          <a:prstGeom prst="roundRect">
            <a:avLst>
              <a:gd fmla="val 781313" name="adj"/>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ccb882f628_0_25"/>
          <p:cNvSpPr/>
          <p:nvPr/>
        </p:nvSpPr>
        <p:spPr>
          <a:xfrm>
            <a:off x="1625803" y="4889500"/>
            <a:ext cx="8130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edievalSharp"/>
              <a:buNone/>
            </a:pPr>
            <a:r>
              <a:rPr b="0" i="0" lang="en-US" sz="4800" u="none" cap="none" strike="noStrike">
                <a:solidFill>
                  <a:srgbClr val="FFFFFF"/>
                </a:solidFill>
                <a:latin typeface="MedievalSharp"/>
                <a:ea typeface="MedievalSharp"/>
                <a:cs typeface="MedievalSharp"/>
                <a:sym typeface="MedievalSharp"/>
              </a:rPr>
              <a:t>01</a:t>
            </a:r>
            <a:endParaRPr b="0" i="0" sz="4800" u="none" cap="none" strike="noStrike">
              <a:solidFill>
                <a:schemeClr val="dk1"/>
              </a:solidFill>
              <a:latin typeface="Calibri"/>
              <a:ea typeface="Calibri"/>
              <a:cs typeface="Calibri"/>
              <a:sym typeface="Calibri"/>
            </a:endParaRPr>
          </a:p>
        </p:txBody>
      </p:sp>
      <p:sp>
        <p:nvSpPr>
          <p:cNvPr id="52" name="Google Shape;52;g2ccb882f628_0_25"/>
          <p:cNvSpPr/>
          <p:nvPr/>
        </p:nvSpPr>
        <p:spPr>
          <a:xfrm>
            <a:off x="1219352" y="6350000"/>
            <a:ext cx="73161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ccb882f628_0_25"/>
          <p:cNvSpPr/>
          <p:nvPr/>
        </p:nvSpPr>
        <p:spPr>
          <a:xfrm>
            <a:off x="1219352" y="6350000"/>
            <a:ext cx="75192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dievalSharp"/>
              <a:buNone/>
            </a:pPr>
            <a:r>
              <a:rPr b="0" i="0" lang="en-US" sz="4800" u="none" cap="none" strike="noStrike">
                <a:solidFill>
                  <a:srgbClr val="0E0E0E"/>
                </a:solidFill>
                <a:latin typeface="MedievalSharp"/>
                <a:ea typeface="MedievalSharp"/>
                <a:cs typeface="MedievalSharp"/>
                <a:sym typeface="MedievalSharp"/>
              </a:rPr>
              <a:t>Introduction</a:t>
            </a:r>
            <a:endParaRPr b="0" i="0" sz="4800" u="none" cap="none" strike="noStrike">
              <a:solidFill>
                <a:schemeClr val="dk1"/>
              </a:solidFill>
              <a:latin typeface="Calibri"/>
              <a:ea typeface="Calibri"/>
              <a:cs typeface="Calibri"/>
              <a:sym typeface="Calibri"/>
            </a:endParaRPr>
          </a:p>
        </p:txBody>
      </p:sp>
      <p:sp>
        <p:nvSpPr>
          <p:cNvPr id="54" name="Google Shape;54;g2ccb882f628_0_25"/>
          <p:cNvSpPr/>
          <p:nvPr/>
        </p:nvSpPr>
        <p:spPr>
          <a:xfrm>
            <a:off x="1219352" y="71374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55" name="Google Shape;55;g2ccb882f628_0_25"/>
          <p:cNvSpPr/>
          <p:nvPr/>
        </p:nvSpPr>
        <p:spPr>
          <a:xfrm>
            <a:off x="1219352" y="9156700"/>
            <a:ext cx="7316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ccb882f628_0_25"/>
          <p:cNvSpPr/>
          <p:nvPr/>
        </p:nvSpPr>
        <p:spPr>
          <a:xfrm>
            <a:off x="1219352" y="9156700"/>
            <a:ext cx="1625700" cy="16257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ccb882f628_0_25"/>
          <p:cNvSpPr/>
          <p:nvPr/>
        </p:nvSpPr>
        <p:spPr>
          <a:xfrm>
            <a:off x="1536892" y="9525000"/>
            <a:ext cx="9906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edievalSharp"/>
              <a:buNone/>
            </a:pPr>
            <a:r>
              <a:rPr b="0" i="0" lang="en-US" sz="4800" u="none" cap="none" strike="noStrike">
                <a:solidFill>
                  <a:srgbClr val="FFFFFF"/>
                </a:solidFill>
                <a:latin typeface="MedievalSharp"/>
                <a:ea typeface="MedievalSharp"/>
                <a:cs typeface="MedievalSharp"/>
                <a:sym typeface="MedievalSharp"/>
              </a:rPr>
              <a:t>02</a:t>
            </a:r>
            <a:endParaRPr b="0" i="0" sz="4800" u="none" cap="none" strike="noStrike">
              <a:solidFill>
                <a:schemeClr val="dk1"/>
              </a:solidFill>
              <a:latin typeface="Calibri"/>
              <a:ea typeface="Calibri"/>
              <a:cs typeface="Calibri"/>
              <a:sym typeface="Calibri"/>
            </a:endParaRPr>
          </a:p>
        </p:txBody>
      </p:sp>
      <p:sp>
        <p:nvSpPr>
          <p:cNvPr id="58" name="Google Shape;58;g2ccb882f628_0_25"/>
          <p:cNvSpPr/>
          <p:nvPr/>
        </p:nvSpPr>
        <p:spPr>
          <a:xfrm>
            <a:off x="1219352" y="10985500"/>
            <a:ext cx="73161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ccb882f628_0_25"/>
          <p:cNvSpPr/>
          <p:nvPr/>
        </p:nvSpPr>
        <p:spPr>
          <a:xfrm>
            <a:off x="1219352" y="10985500"/>
            <a:ext cx="75192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dievalSharp"/>
              <a:buNone/>
            </a:pPr>
            <a:r>
              <a:rPr b="0" i="0" lang="en-US" sz="4800" u="none" cap="none" strike="noStrike">
                <a:solidFill>
                  <a:srgbClr val="0E0E0E"/>
                </a:solidFill>
                <a:latin typeface="MedievalSharp"/>
                <a:ea typeface="MedievalSharp"/>
                <a:cs typeface="MedievalSharp"/>
                <a:sym typeface="MedievalSharp"/>
              </a:rPr>
              <a:t>Encounters</a:t>
            </a:r>
            <a:endParaRPr b="0" i="0" sz="4800" u="none" cap="none" strike="noStrike">
              <a:solidFill>
                <a:schemeClr val="dk1"/>
              </a:solidFill>
              <a:latin typeface="Calibri"/>
              <a:ea typeface="Calibri"/>
              <a:cs typeface="Calibri"/>
              <a:sym typeface="Calibri"/>
            </a:endParaRPr>
          </a:p>
        </p:txBody>
      </p:sp>
      <p:sp>
        <p:nvSpPr>
          <p:cNvPr id="60" name="Google Shape;60;g2ccb882f628_0_25"/>
          <p:cNvSpPr/>
          <p:nvPr/>
        </p:nvSpPr>
        <p:spPr>
          <a:xfrm>
            <a:off x="1219352" y="117729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61" name="Google Shape;61;g2ccb882f628_0_25"/>
          <p:cNvSpPr/>
          <p:nvPr/>
        </p:nvSpPr>
        <p:spPr>
          <a:xfrm>
            <a:off x="8535467" y="4521200"/>
            <a:ext cx="7316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ccb882f628_0_25"/>
          <p:cNvSpPr/>
          <p:nvPr/>
        </p:nvSpPr>
        <p:spPr>
          <a:xfrm>
            <a:off x="8535467" y="4521200"/>
            <a:ext cx="1625700" cy="16257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ccb882f628_0_25"/>
          <p:cNvSpPr/>
          <p:nvPr/>
        </p:nvSpPr>
        <p:spPr>
          <a:xfrm>
            <a:off x="8846656" y="4889500"/>
            <a:ext cx="10035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edievalSharp"/>
              <a:buNone/>
            </a:pPr>
            <a:r>
              <a:rPr b="0" i="0" lang="en-US" sz="4800" u="none" cap="none" strike="noStrike">
                <a:solidFill>
                  <a:srgbClr val="FFFFFF"/>
                </a:solidFill>
                <a:latin typeface="MedievalSharp"/>
                <a:ea typeface="MedievalSharp"/>
                <a:cs typeface="MedievalSharp"/>
                <a:sym typeface="MedievalSharp"/>
              </a:rPr>
              <a:t>03</a:t>
            </a:r>
            <a:endParaRPr b="0" i="0" sz="4800" u="none" cap="none" strike="noStrike">
              <a:solidFill>
                <a:schemeClr val="dk1"/>
              </a:solidFill>
              <a:latin typeface="Calibri"/>
              <a:ea typeface="Calibri"/>
              <a:cs typeface="Calibri"/>
              <a:sym typeface="Calibri"/>
            </a:endParaRPr>
          </a:p>
        </p:txBody>
      </p:sp>
      <p:sp>
        <p:nvSpPr>
          <p:cNvPr id="64" name="Google Shape;64;g2ccb882f628_0_25"/>
          <p:cNvSpPr/>
          <p:nvPr/>
        </p:nvSpPr>
        <p:spPr>
          <a:xfrm>
            <a:off x="8535467" y="6350000"/>
            <a:ext cx="73161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ccb882f628_0_25"/>
          <p:cNvSpPr/>
          <p:nvPr/>
        </p:nvSpPr>
        <p:spPr>
          <a:xfrm>
            <a:off x="8535467" y="6350000"/>
            <a:ext cx="75192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dievalSharp"/>
              <a:buNone/>
            </a:pPr>
            <a:r>
              <a:rPr b="0" i="0" lang="en-US" sz="4800" u="none" cap="none" strike="noStrike">
                <a:solidFill>
                  <a:srgbClr val="0E0E0E"/>
                </a:solidFill>
                <a:latin typeface="MedievalSharp"/>
                <a:ea typeface="MedievalSharp"/>
                <a:cs typeface="MedievalSharp"/>
                <a:sym typeface="MedievalSharp"/>
              </a:rPr>
              <a:t>Wonders</a:t>
            </a:r>
            <a:endParaRPr b="0" i="0" sz="4800" u="none" cap="none" strike="noStrike">
              <a:solidFill>
                <a:schemeClr val="dk1"/>
              </a:solidFill>
              <a:latin typeface="Calibri"/>
              <a:ea typeface="Calibri"/>
              <a:cs typeface="Calibri"/>
              <a:sym typeface="Calibri"/>
            </a:endParaRPr>
          </a:p>
        </p:txBody>
      </p:sp>
      <p:sp>
        <p:nvSpPr>
          <p:cNvPr id="66" name="Google Shape;66;g2ccb882f628_0_25"/>
          <p:cNvSpPr/>
          <p:nvPr/>
        </p:nvSpPr>
        <p:spPr>
          <a:xfrm>
            <a:off x="8535467" y="71374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7" name="Google Shape;67;g2ccb882f628_0_25"/>
          <p:cNvSpPr/>
          <p:nvPr/>
        </p:nvSpPr>
        <p:spPr>
          <a:xfrm>
            <a:off x="8535467" y="9156700"/>
            <a:ext cx="7316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ccb882f628_0_25"/>
          <p:cNvSpPr/>
          <p:nvPr/>
        </p:nvSpPr>
        <p:spPr>
          <a:xfrm>
            <a:off x="8535467" y="9156700"/>
            <a:ext cx="1625700" cy="1625700"/>
          </a:xfrm>
          <a:prstGeom prst="roundRect">
            <a:avLst>
              <a:gd fmla="val 781313" name="adj"/>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ccb882f628_0_25"/>
          <p:cNvSpPr/>
          <p:nvPr/>
        </p:nvSpPr>
        <p:spPr>
          <a:xfrm>
            <a:off x="8872059" y="9525000"/>
            <a:ext cx="9525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edievalSharp"/>
              <a:buNone/>
            </a:pPr>
            <a:r>
              <a:rPr b="0" i="0" lang="en-US" sz="4800" u="none" cap="none" strike="noStrike">
                <a:solidFill>
                  <a:srgbClr val="FFFFFF"/>
                </a:solidFill>
                <a:latin typeface="MedievalSharp"/>
                <a:ea typeface="MedievalSharp"/>
                <a:cs typeface="MedievalSharp"/>
                <a:sym typeface="MedievalSharp"/>
              </a:rPr>
              <a:t>04</a:t>
            </a:r>
            <a:endParaRPr b="0" i="0" sz="4800" u="none" cap="none" strike="noStrike">
              <a:solidFill>
                <a:schemeClr val="dk1"/>
              </a:solidFill>
              <a:latin typeface="Calibri"/>
              <a:ea typeface="Calibri"/>
              <a:cs typeface="Calibri"/>
              <a:sym typeface="Calibri"/>
            </a:endParaRPr>
          </a:p>
        </p:txBody>
      </p:sp>
      <p:sp>
        <p:nvSpPr>
          <p:cNvPr id="70" name="Google Shape;70;g2ccb882f628_0_25"/>
          <p:cNvSpPr/>
          <p:nvPr/>
        </p:nvSpPr>
        <p:spPr>
          <a:xfrm>
            <a:off x="8535467" y="10985500"/>
            <a:ext cx="73161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ccb882f628_0_25"/>
          <p:cNvSpPr/>
          <p:nvPr/>
        </p:nvSpPr>
        <p:spPr>
          <a:xfrm>
            <a:off x="8535467" y="10985500"/>
            <a:ext cx="75192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dievalSharp"/>
              <a:buNone/>
            </a:pPr>
            <a:r>
              <a:rPr b="0" i="0" lang="en-US" sz="4800" u="none" cap="none" strike="noStrike">
                <a:solidFill>
                  <a:srgbClr val="0E0E0E"/>
                </a:solidFill>
                <a:latin typeface="MedievalSharp"/>
                <a:ea typeface="MedievalSharp"/>
                <a:cs typeface="MedievalSharp"/>
                <a:sym typeface="MedievalSharp"/>
              </a:rPr>
              <a:t>Magic</a:t>
            </a:r>
            <a:endParaRPr b="0" i="0" sz="4800" u="none" cap="none" strike="noStrike">
              <a:solidFill>
                <a:schemeClr val="dk1"/>
              </a:solidFill>
              <a:latin typeface="Calibri"/>
              <a:ea typeface="Calibri"/>
              <a:cs typeface="Calibri"/>
              <a:sym typeface="Calibri"/>
            </a:endParaRPr>
          </a:p>
        </p:txBody>
      </p:sp>
      <p:sp>
        <p:nvSpPr>
          <p:cNvPr id="72" name="Google Shape;72;g2ccb882f628_0_25"/>
          <p:cNvSpPr/>
          <p:nvPr/>
        </p:nvSpPr>
        <p:spPr>
          <a:xfrm>
            <a:off x="8535467" y="117729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pic>
        <p:nvPicPr>
          <p:cNvPr descr=" " id="73" name="Google Shape;73;g2ccb882f628_0_25"/>
          <p:cNvPicPr preferRelativeResize="0"/>
          <p:nvPr/>
        </p:nvPicPr>
        <p:blipFill rotWithShape="1">
          <a:blip r:embed="rId6">
            <a:alphaModFix/>
          </a:blip>
          <a:srcRect b="0" l="0" r="0" t="0"/>
          <a:stretch/>
        </p:blipFill>
        <p:spPr>
          <a:xfrm>
            <a:off x="12511064" y="3543300"/>
            <a:ext cx="10859857" cy="9867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78" name="Shape 78"/>
        <p:cNvGrpSpPr/>
        <p:nvPr/>
      </p:nvGrpSpPr>
      <p:grpSpPr>
        <a:xfrm>
          <a:off x="0" y="0"/>
          <a:ext cx="0" cy="0"/>
          <a:chOff x="0" y="0"/>
          <a:chExt cx="0" cy="0"/>
        </a:xfrm>
      </p:grpSpPr>
      <p:pic>
        <p:nvPicPr>
          <p:cNvPr descr=" " id="79" name="Google Shape;79;g2ccb882f628_0_60"/>
          <p:cNvPicPr preferRelativeResize="0"/>
          <p:nvPr/>
        </p:nvPicPr>
        <p:blipFill rotWithShape="1">
          <a:blip r:embed="rId3">
            <a:alphaModFix/>
          </a:blip>
          <a:srcRect b="0" l="0" r="0" t="0"/>
          <a:stretch/>
        </p:blipFill>
        <p:spPr>
          <a:xfrm>
            <a:off x="0" y="0"/>
            <a:ext cx="9894537" cy="13716000"/>
          </a:xfrm>
          <a:prstGeom prst="rect">
            <a:avLst/>
          </a:prstGeom>
          <a:noFill/>
          <a:ln>
            <a:noFill/>
          </a:ln>
        </p:spPr>
      </p:pic>
      <p:pic>
        <p:nvPicPr>
          <p:cNvPr descr=" " id="80" name="Google Shape;80;g2ccb882f628_0_60"/>
          <p:cNvPicPr preferRelativeResize="0"/>
          <p:nvPr/>
        </p:nvPicPr>
        <p:blipFill rotWithShape="1">
          <a:blip r:embed="rId4">
            <a:alphaModFix/>
          </a:blip>
          <a:srcRect b="0" l="0" r="0" t="0"/>
          <a:stretch/>
        </p:blipFill>
        <p:spPr>
          <a:xfrm>
            <a:off x="16956619" y="0"/>
            <a:ext cx="7430429" cy="13716000"/>
          </a:xfrm>
          <a:prstGeom prst="rect">
            <a:avLst/>
          </a:prstGeom>
          <a:noFill/>
          <a:ln>
            <a:noFill/>
          </a:ln>
        </p:spPr>
      </p:pic>
      <p:pic>
        <p:nvPicPr>
          <p:cNvPr descr=" " id="81" name="Google Shape;81;g2ccb882f628_0_60"/>
          <p:cNvPicPr preferRelativeResize="0"/>
          <p:nvPr/>
        </p:nvPicPr>
        <p:blipFill rotWithShape="1">
          <a:blip r:embed="rId5">
            <a:alphaModFix/>
          </a:blip>
          <a:srcRect b="0" l="0" r="0" t="0"/>
          <a:stretch/>
        </p:blipFill>
        <p:spPr>
          <a:xfrm>
            <a:off x="15521340" y="342900"/>
            <a:ext cx="5931641" cy="3403600"/>
          </a:xfrm>
          <a:prstGeom prst="rect">
            <a:avLst/>
          </a:prstGeom>
          <a:noFill/>
          <a:ln>
            <a:noFill/>
          </a:ln>
        </p:spPr>
      </p:pic>
      <p:sp>
        <p:nvSpPr>
          <p:cNvPr id="82" name="Google Shape;82;g2ccb882f628_0_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3" name="Google Shape;83;g2ccb882f628_0_6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84" name="Google Shape;84;g2ccb882f628_0_60"/>
          <p:cNvSpPr/>
          <p:nvPr/>
        </p:nvSpPr>
        <p:spPr>
          <a:xfrm>
            <a:off x="2667333" y="2190750"/>
            <a:ext cx="15978600" cy="17526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ccb882f628_0_60"/>
          <p:cNvSpPr/>
          <p:nvPr/>
        </p:nvSpPr>
        <p:spPr>
          <a:xfrm>
            <a:off x="3429429" y="2495550"/>
            <a:ext cx="147930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edievalSharp"/>
              <a:buNone/>
            </a:pPr>
            <a:r>
              <a:rPr b="0" i="0" lang="en-US" sz="8000" u="none" cap="none" strike="noStrike">
                <a:solidFill>
                  <a:srgbClr val="FFFFFF"/>
                </a:solidFill>
                <a:latin typeface="MedievalSharp"/>
                <a:ea typeface="MedievalSharp"/>
                <a:cs typeface="MedievalSharp"/>
                <a:sym typeface="MedievalSharp"/>
              </a:rPr>
              <a:t>The Realm of the Extraordinary</a:t>
            </a:r>
            <a:endParaRPr b="0" i="0" sz="8000" u="none" cap="none" strike="noStrike">
              <a:solidFill>
                <a:schemeClr val="dk1"/>
              </a:solidFill>
              <a:latin typeface="Calibri"/>
              <a:ea typeface="Calibri"/>
              <a:cs typeface="Calibri"/>
              <a:sym typeface="Calibri"/>
            </a:endParaRPr>
          </a:p>
        </p:txBody>
      </p:sp>
      <p:sp>
        <p:nvSpPr>
          <p:cNvPr id="86" name="Google Shape;86;g2ccb882f628_0_60"/>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7" name="Google Shape;87;g2ccb882f628_0_60"/>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92" name="Shape 92"/>
        <p:cNvGrpSpPr/>
        <p:nvPr/>
      </p:nvGrpSpPr>
      <p:grpSpPr>
        <a:xfrm>
          <a:off x="0" y="0"/>
          <a:ext cx="0" cy="0"/>
          <a:chOff x="0" y="0"/>
          <a:chExt cx="0" cy="0"/>
        </a:xfrm>
      </p:grpSpPr>
      <p:pic>
        <p:nvPicPr>
          <p:cNvPr descr=" " id="93" name="Google Shape;93;g2ccb882f628_0_73"/>
          <p:cNvPicPr preferRelativeResize="0"/>
          <p:nvPr/>
        </p:nvPicPr>
        <p:blipFill rotWithShape="1">
          <a:blip r:embed="rId3">
            <a:alphaModFix/>
          </a:blip>
          <a:srcRect b="0" l="0" r="0" t="0"/>
          <a:stretch/>
        </p:blipFill>
        <p:spPr>
          <a:xfrm>
            <a:off x="0" y="4191000"/>
            <a:ext cx="24387048" cy="9525000"/>
          </a:xfrm>
          <a:prstGeom prst="rect">
            <a:avLst/>
          </a:prstGeom>
          <a:noFill/>
          <a:ln>
            <a:noFill/>
          </a:ln>
        </p:spPr>
      </p:pic>
      <p:pic>
        <p:nvPicPr>
          <p:cNvPr descr=" " id="94" name="Google Shape;94;g2ccb882f628_0_73"/>
          <p:cNvPicPr preferRelativeResize="0"/>
          <p:nvPr/>
        </p:nvPicPr>
        <p:blipFill rotWithShape="1">
          <a:blip r:embed="rId4">
            <a:alphaModFix/>
          </a:blip>
          <a:srcRect b="0" l="0" r="0" t="0"/>
          <a:stretch/>
        </p:blipFill>
        <p:spPr>
          <a:xfrm>
            <a:off x="17058232" y="622300"/>
            <a:ext cx="5969746" cy="2362200"/>
          </a:xfrm>
          <a:prstGeom prst="rect">
            <a:avLst/>
          </a:prstGeom>
          <a:noFill/>
          <a:ln>
            <a:noFill/>
          </a:ln>
        </p:spPr>
      </p:pic>
      <p:pic>
        <p:nvPicPr>
          <p:cNvPr descr=" " id="95" name="Google Shape;95;g2ccb882f628_0_73"/>
          <p:cNvPicPr preferRelativeResize="0"/>
          <p:nvPr/>
        </p:nvPicPr>
        <p:blipFill rotWithShape="1">
          <a:blip r:embed="rId5">
            <a:alphaModFix/>
          </a:blip>
          <a:srcRect b="0" l="0" r="0" t="0"/>
          <a:stretch/>
        </p:blipFill>
        <p:spPr>
          <a:xfrm>
            <a:off x="0" y="7175500"/>
            <a:ext cx="24387048" cy="6540500"/>
          </a:xfrm>
          <a:prstGeom prst="rect">
            <a:avLst/>
          </a:prstGeom>
          <a:noFill/>
          <a:ln>
            <a:noFill/>
          </a:ln>
        </p:spPr>
      </p:pic>
      <p:pic>
        <p:nvPicPr>
          <p:cNvPr descr=" " id="96" name="Google Shape;96;g2ccb882f628_0_73"/>
          <p:cNvPicPr preferRelativeResize="0"/>
          <p:nvPr/>
        </p:nvPicPr>
        <p:blipFill rotWithShape="1">
          <a:blip r:embed="rId6">
            <a:alphaModFix/>
          </a:blip>
          <a:srcRect b="0" l="0" r="0" t="0"/>
          <a:stretch/>
        </p:blipFill>
        <p:spPr>
          <a:xfrm>
            <a:off x="23370921" y="10515600"/>
            <a:ext cx="1016127" cy="3200400"/>
          </a:xfrm>
          <a:prstGeom prst="rect">
            <a:avLst/>
          </a:prstGeom>
          <a:noFill/>
          <a:ln>
            <a:noFill/>
          </a:ln>
        </p:spPr>
      </p:pic>
      <p:sp>
        <p:nvSpPr>
          <p:cNvPr id="97" name="Google Shape;97;g2ccb882f628_0_73"/>
          <p:cNvSpPr/>
          <p:nvPr/>
        </p:nvSpPr>
        <p:spPr>
          <a:xfrm>
            <a:off x="1905238" y="1651000"/>
            <a:ext cx="9869100" cy="45594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g2ccb882f628_0_73"/>
          <p:cNvPicPr preferRelativeResize="0"/>
          <p:nvPr/>
        </p:nvPicPr>
        <p:blipFill rotWithShape="1">
          <a:blip r:embed="rId7">
            <a:alphaModFix/>
          </a:blip>
          <a:srcRect b="0" l="0" r="0" t="0"/>
          <a:stretch/>
        </p:blipFill>
        <p:spPr>
          <a:xfrm>
            <a:off x="6028568" y="1955800"/>
            <a:ext cx="1622470" cy="1409700"/>
          </a:xfrm>
          <a:prstGeom prst="rect">
            <a:avLst/>
          </a:prstGeom>
          <a:noFill/>
          <a:ln>
            <a:noFill/>
          </a:ln>
        </p:spPr>
      </p:pic>
      <p:sp>
        <p:nvSpPr>
          <p:cNvPr id="99" name="Google Shape;99;g2ccb882f628_0_73"/>
          <p:cNvSpPr/>
          <p:nvPr/>
        </p:nvSpPr>
        <p:spPr>
          <a:xfrm>
            <a:off x="2311689" y="3670300"/>
            <a:ext cx="9056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2ccb882f628_0_73"/>
          <p:cNvSpPr/>
          <p:nvPr/>
        </p:nvSpPr>
        <p:spPr>
          <a:xfrm>
            <a:off x="2210076" y="3670300"/>
            <a:ext cx="92595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edievalSharp"/>
              <a:buNone/>
            </a:pPr>
            <a:r>
              <a:rPr b="0" i="0" lang="en-US" sz="4800" u="none" cap="none" strike="noStrike">
                <a:solidFill>
                  <a:srgbClr val="FFFFFF"/>
                </a:solidFill>
                <a:latin typeface="MedievalSharp"/>
                <a:ea typeface="MedievalSharp"/>
                <a:cs typeface="MedievalSharp"/>
                <a:sym typeface="MedievalSharp"/>
              </a:rPr>
              <a:t>Unicorn Sightings</a:t>
            </a:r>
            <a:endParaRPr b="0" i="0" sz="4800" u="none" cap="none" strike="noStrike">
              <a:solidFill>
                <a:schemeClr val="dk1"/>
              </a:solidFill>
              <a:latin typeface="Calibri"/>
              <a:ea typeface="Calibri"/>
              <a:cs typeface="Calibri"/>
              <a:sym typeface="Calibri"/>
            </a:endParaRPr>
          </a:p>
        </p:txBody>
      </p:sp>
      <p:sp>
        <p:nvSpPr>
          <p:cNvPr id="101" name="Google Shape;101;g2ccb882f628_0_73"/>
          <p:cNvSpPr/>
          <p:nvPr/>
        </p:nvSpPr>
        <p:spPr>
          <a:xfrm>
            <a:off x="2243947" y="44577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2" name="Google Shape;102;g2ccb882f628_0_73"/>
          <p:cNvSpPr/>
          <p:nvPr/>
        </p:nvSpPr>
        <p:spPr>
          <a:xfrm>
            <a:off x="12612676" y="1600200"/>
            <a:ext cx="9869100" cy="45594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g2ccb882f628_0_73"/>
          <p:cNvPicPr preferRelativeResize="0"/>
          <p:nvPr/>
        </p:nvPicPr>
        <p:blipFill rotWithShape="1">
          <a:blip r:embed="rId8">
            <a:alphaModFix/>
          </a:blip>
          <a:srcRect b="0" l="0" r="0" t="0"/>
          <a:stretch/>
        </p:blipFill>
        <p:spPr>
          <a:xfrm>
            <a:off x="16913714" y="1905000"/>
            <a:ext cx="1267055" cy="1409700"/>
          </a:xfrm>
          <a:prstGeom prst="rect">
            <a:avLst/>
          </a:prstGeom>
          <a:noFill/>
          <a:ln>
            <a:noFill/>
          </a:ln>
        </p:spPr>
      </p:pic>
      <p:sp>
        <p:nvSpPr>
          <p:cNvPr id="104" name="Google Shape;104;g2ccb882f628_0_73"/>
          <p:cNvSpPr/>
          <p:nvPr/>
        </p:nvSpPr>
        <p:spPr>
          <a:xfrm>
            <a:off x="13019127" y="3619500"/>
            <a:ext cx="9056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g2ccb882f628_0_73"/>
          <p:cNvSpPr/>
          <p:nvPr/>
        </p:nvSpPr>
        <p:spPr>
          <a:xfrm>
            <a:off x="12917514" y="3619500"/>
            <a:ext cx="92595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edievalSharp"/>
              <a:buNone/>
            </a:pPr>
            <a:r>
              <a:rPr b="0" i="0" lang="en-US" sz="4800" u="none" cap="none" strike="noStrike">
                <a:solidFill>
                  <a:srgbClr val="FFFFFF"/>
                </a:solidFill>
                <a:latin typeface="MedievalSharp"/>
                <a:ea typeface="MedievalSharp"/>
                <a:cs typeface="MedievalSharp"/>
                <a:sym typeface="MedievalSharp"/>
              </a:rPr>
              <a:t>Dragon Taming</a:t>
            </a:r>
            <a:endParaRPr b="0" i="0" sz="4800" u="none" cap="none" strike="noStrike">
              <a:solidFill>
                <a:schemeClr val="dk1"/>
              </a:solidFill>
              <a:latin typeface="Calibri"/>
              <a:ea typeface="Calibri"/>
              <a:cs typeface="Calibri"/>
              <a:sym typeface="Calibri"/>
            </a:endParaRPr>
          </a:p>
        </p:txBody>
      </p:sp>
      <p:sp>
        <p:nvSpPr>
          <p:cNvPr id="106" name="Google Shape;106;g2ccb882f628_0_73"/>
          <p:cNvSpPr/>
          <p:nvPr/>
        </p:nvSpPr>
        <p:spPr>
          <a:xfrm>
            <a:off x="12951385" y="44069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111" name="Shape 111"/>
        <p:cNvGrpSpPr/>
        <p:nvPr/>
      </p:nvGrpSpPr>
      <p:grpSpPr>
        <a:xfrm>
          <a:off x="0" y="0"/>
          <a:ext cx="0" cy="0"/>
          <a:chOff x="0" y="0"/>
          <a:chExt cx="0" cy="0"/>
        </a:xfrm>
      </p:grpSpPr>
      <p:pic>
        <p:nvPicPr>
          <p:cNvPr descr=" " id="112" name="Google Shape;112;g2ccb882f628_0_91"/>
          <p:cNvPicPr preferRelativeResize="0"/>
          <p:nvPr/>
        </p:nvPicPr>
        <p:blipFill rotWithShape="1">
          <a:blip r:embed="rId3">
            <a:alphaModFix/>
          </a:blip>
          <a:srcRect b="0" l="0" r="0" t="0"/>
          <a:stretch/>
        </p:blipFill>
        <p:spPr>
          <a:xfrm>
            <a:off x="0" y="0"/>
            <a:ext cx="24387048" cy="9893300"/>
          </a:xfrm>
          <a:prstGeom prst="rect">
            <a:avLst/>
          </a:prstGeom>
          <a:noFill/>
          <a:ln>
            <a:noFill/>
          </a:ln>
        </p:spPr>
      </p:pic>
      <p:pic>
        <p:nvPicPr>
          <p:cNvPr descr=" " id="113" name="Google Shape;113;g2ccb882f628_0_91"/>
          <p:cNvPicPr preferRelativeResize="0"/>
          <p:nvPr/>
        </p:nvPicPr>
        <p:blipFill rotWithShape="1">
          <a:blip r:embed="rId4">
            <a:alphaModFix/>
          </a:blip>
          <a:srcRect b="0" l="0" r="0" t="0"/>
          <a:stretch/>
        </p:blipFill>
        <p:spPr>
          <a:xfrm>
            <a:off x="1943343" y="6642100"/>
            <a:ext cx="6338092" cy="2603500"/>
          </a:xfrm>
          <a:prstGeom prst="rect">
            <a:avLst/>
          </a:prstGeom>
          <a:noFill/>
          <a:ln>
            <a:noFill/>
          </a:ln>
        </p:spPr>
      </p:pic>
      <p:sp>
        <p:nvSpPr>
          <p:cNvPr id="114" name="Google Shape;114;g2ccb882f628_0_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ccb882f628_0_9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16" name="Google Shape;116;g2ccb882f628_0_91"/>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2ccb882f628_0_91"/>
          <p:cNvPicPr preferRelativeResize="0"/>
          <p:nvPr/>
        </p:nvPicPr>
        <p:blipFill rotWithShape="1">
          <a:blip r:embed="rId6">
            <a:alphaModFix/>
          </a:blip>
          <a:srcRect b="0" l="0" r="0" t="0"/>
          <a:stretch/>
        </p:blipFill>
        <p:spPr>
          <a:xfrm>
            <a:off x="2934067" y="1384300"/>
            <a:ext cx="8129016" cy="7734300"/>
          </a:xfrm>
          <a:prstGeom prst="rect">
            <a:avLst/>
          </a:prstGeom>
          <a:noFill/>
          <a:ln>
            <a:noFill/>
          </a:ln>
        </p:spPr>
      </p:pic>
      <p:sp>
        <p:nvSpPr>
          <p:cNvPr id="118" name="Google Shape;118;g2ccb882f628_0_91"/>
          <p:cNvSpPr/>
          <p:nvPr/>
        </p:nvSpPr>
        <p:spPr>
          <a:xfrm>
            <a:off x="2934067" y="9728200"/>
            <a:ext cx="8129100" cy="12954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ccb882f628_0_91"/>
          <p:cNvSpPr/>
          <p:nvPr/>
        </p:nvSpPr>
        <p:spPr>
          <a:xfrm>
            <a:off x="3696162" y="10033000"/>
            <a:ext cx="51696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ievalSharp"/>
              <a:buNone/>
            </a:pPr>
            <a:r>
              <a:rPr b="0" i="0" lang="en-US" sz="4800" u="none" cap="none" strike="noStrike">
                <a:solidFill>
                  <a:srgbClr val="FFFFFF"/>
                </a:solidFill>
                <a:latin typeface="MedievalSharp"/>
                <a:ea typeface="MedievalSharp"/>
                <a:cs typeface="MedievalSharp"/>
                <a:sym typeface="MedievalSharp"/>
              </a:rPr>
              <a:t>Unicorn Sightings</a:t>
            </a:r>
            <a:endParaRPr b="0" i="0" sz="4800" u="none" cap="none" strike="noStrike">
              <a:solidFill>
                <a:schemeClr val="dk1"/>
              </a:solidFill>
              <a:latin typeface="Calibri"/>
              <a:ea typeface="Calibri"/>
              <a:cs typeface="Calibri"/>
              <a:sym typeface="Calibri"/>
            </a:endParaRPr>
          </a:p>
        </p:txBody>
      </p:sp>
      <p:sp>
        <p:nvSpPr>
          <p:cNvPr id="120" name="Google Shape;120;g2ccb882f628_0_91"/>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ccb882f628_0_91"/>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2" name="Google Shape;122;g2ccb882f628_0_91"/>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ccb882f628_0_91"/>
          <p:cNvPicPr preferRelativeResize="0"/>
          <p:nvPr/>
        </p:nvPicPr>
        <p:blipFill rotWithShape="1">
          <a:blip r:embed="rId7">
            <a:alphaModFix/>
          </a:blip>
          <a:srcRect b="0" l="0" r="0" t="0"/>
          <a:stretch/>
        </p:blipFill>
        <p:spPr>
          <a:xfrm>
            <a:off x="13323965" y="1384300"/>
            <a:ext cx="8129016" cy="7734300"/>
          </a:xfrm>
          <a:prstGeom prst="rect">
            <a:avLst/>
          </a:prstGeom>
          <a:noFill/>
          <a:ln>
            <a:noFill/>
          </a:ln>
        </p:spPr>
      </p:pic>
      <p:sp>
        <p:nvSpPr>
          <p:cNvPr id="124" name="Google Shape;124;g2ccb882f628_0_91"/>
          <p:cNvSpPr/>
          <p:nvPr/>
        </p:nvSpPr>
        <p:spPr>
          <a:xfrm>
            <a:off x="13323965" y="9728200"/>
            <a:ext cx="8129100" cy="12954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ccb882f628_0_91"/>
          <p:cNvSpPr/>
          <p:nvPr/>
        </p:nvSpPr>
        <p:spPr>
          <a:xfrm>
            <a:off x="14086061" y="10033000"/>
            <a:ext cx="44583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ievalSharp"/>
              <a:buNone/>
            </a:pPr>
            <a:r>
              <a:rPr b="0" i="0" lang="en-US" sz="4800" u="none" cap="none" strike="noStrike">
                <a:solidFill>
                  <a:srgbClr val="FFFFFF"/>
                </a:solidFill>
                <a:latin typeface="MedievalSharp"/>
                <a:ea typeface="MedievalSharp"/>
                <a:cs typeface="MedievalSharp"/>
                <a:sym typeface="MedievalSharp"/>
              </a:rPr>
              <a:t>Dragon Taming</a:t>
            </a:r>
            <a:endParaRPr b="0" i="0" sz="4800" u="none" cap="none" strike="noStrike">
              <a:solidFill>
                <a:schemeClr val="dk1"/>
              </a:solidFill>
              <a:latin typeface="Calibri"/>
              <a:ea typeface="Calibri"/>
              <a:cs typeface="Calibri"/>
              <a:sym typeface="Calibri"/>
            </a:endParaRPr>
          </a:p>
        </p:txBody>
      </p:sp>
      <p:sp>
        <p:nvSpPr>
          <p:cNvPr id="126" name="Google Shape;126;g2ccb882f628_0_91"/>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ccb882f628_0_91"/>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132" name="Shape 132"/>
        <p:cNvGrpSpPr/>
        <p:nvPr/>
      </p:nvGrpSpPr>
      <p:grpSpPr>
        <a:xfrm>
          <a:off x="0" y="0"/>
          <a:ext cx="0" cy="0"/>
          <a:chOff x="0" y="0"/>
          <a:chExt cx="0" cy="0"/>
        </a:xfrm>
      </p:grpSpPr>
      <p:pic>
        <p:nvPicPr>
          <p:cNvPr descr=" " id="133" name="Google Shape;133;g2ccb882f628_0_111"/>
          <p:cNvPicPr preferRelativeResize="0"/>
          <p:nvPr/>
        </p:nvPicPr>
        <p:blipFill rotWithShape="1">
          <a:blip r:embed="rId3">
            <a:alphaModFix/>
          </a:blip>
          <a:srcRect b="0" l="0" r="0" t="0"/>
          <a:stretch/>
        </p:blipFill>
        <p:spPr>
          <a:xfrm>
            <a:off x="0" y="161472"/>
            <a:ext cx="19926563" cy="13554527"/>
          </a:xfrm>
          <a:prstGeom prst="rect">
            <a:avLst/>
          </a:prstGeom>
          <a:noFill/>
          <a:ln>
            <a:noFill/>
          </a:ln>
        </p:spPr>
      </p:pic>
      <p:pic>
        <p:nvPicPr>
          <p:cNvPr descr=" " id="134" name="Google Shape;134;g2ccb882f628_0_111"/>
          <p:cNvPicPr preferRelativeResize="0"/>
          <p:nvPr/>
        </p:nvPicPr>
        <p:blipFill rotWithShape="1">
          <a:blip r:embed="rId4">
            <a:alphaModFix/>
          </a:blip>
          <a:srcRect b="0" l="0" r="0" t="0"/>
          <a:stretch/>
        </p:blipFill>
        <p:spPr>
          <a:xfrm>
            <a:off x="14417517" y="0"/>
            <a:ext cx="9969531" cy="13716000"/>
          </a:xfrm>
          <a:prstGeom prst="rect">
            <a:avLst/>
          </a:prstGeom>
          <a:noFill/>
          <a:ln>
            <a:noFill/>
          </a:ln>
        </p:spPr>
      </p:pic>
      <p:pic>
        <p:nvPicPr>
          <p:cNvPr descr=" " id="135" name="Google Shape;135;g2ccb882f628_0_111"/>
          <p:cNvPicPr preferRelativeResize="0"/>
          <p:nvPr/>
        </p:nvPicPr>
        <p:blipFill rotWithShape="1">
          <a:blip r:embed="rId5">
            <a:alphaModFix/>
          </a:blip>
          <a:srcRect b="0" l="0" r="0" t="0"/>
          <a:stretch/>
        </p:blipFill>
        <p:spPr>
          <a:xfrm>
            <a:off x="3124591" y="584200"/>
            <a:ext cx="6617527" cy="2463800"/>
          </a:xfrm>
          <a:prstGeom prst="rect">
            <a:avLst/>
          </a:prstGeom>
          <a:noFill/>
          <a:ln>
            <a:noFill/>
          </a:ln>
        </p:spPr>
      </p:pic>
      <p:sp>
        <p:nvSpPr>
          <p:cNvPr id="136" name="Google Shape;136;g2ccb882f628_0_1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7" name="Google Shape;137;g2ccb882f628_0_1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38" name="Google Shape;138;g2ccb882f628_0_111"/>
          <p:cNvPicPr preferRelativeResize="0"/>
          <p:nvPr/>
        </p:nvPicPr>
        <p:blipFill rotWithShape="1">
          <a:blip r:embed="rId7">
            <a:alphaModFix/>
          </a:blip>
          <a:srcRect b="0" l="0" r="0" t="0"/>
          <a:stretch/>
        </p:blipFill>
        <p:spPr>
          <a:xfrm>
            <a:off x="12981022" y="2590800"/>
            <a:ext cx="10389899" cy="8547100"/>
          </a:xfrm>
          <a:prstGeom prst="rect">
            <a:avLst/>
          </a:prstGeom>
          <a:noFill/>
          <a:ln>
            <a:noFill/>
          </a:ln>
        </p:spPr>
      </p:pic>
      <p:pic>
        <p:nvPicPr>
          <p:cNvPr descr=" " id="139" name="Google Shape;139;g2ccb882f628_0_111"/>
          <p:cNvPicPr preferRelativeResize="0"/>
          <p:nvPr/>
        </p:nvPicPr>
        <p:blipFill rotWithShape="1">
          <a:blip r:embed="rId8">
            <a:alphaModFix/>
          </a:blip>
          <a:srcRect b="0" l="0" r="0" t="0"/>
          <a:stretch/>
        </p:blipFill>
        <p:spPr>
          <a:xfrm>
            <a:off x="0" y="2171700"/>
            <a:ext cx="3899387" cy="3644900"/>
          </a:xfrm>
          <a:prstGeom prst="rect">
            <a:avLst/>
          </a:prstGeom>
          <a:noFill/>
          <a:ln>
            <a:noFill/>
          </a:ln>
        </p:spPr>
      </p:pic>
      <p:sp>
        <p:nvSpPr>
          <p:cNvPr id="140" name="Google Shape;140;g2ccb882f628_0_111"/>
          <p:cNvSpPr/>
          <p:nvPr/>
        </p:nvSpPr>
        <p:spPr>
          <a:xfrm>
            <a:off x="3124591" y="4051300"/>
            <a:ext cx="9653100" cy="562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ccb882f628_0_111"/>
          <p:cNvSpPr/>
          <p:nvPr/>
        </p:nvSpPr>
        <p:spPr>
          <a:xfrm>
            <a:off x="3124591" y="4051300"/>
            <a:ext cx="9856500" cy="500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edievalSharp"/>
              <a:buNone/>
            </a:pPr>
            <a:r>
              <a:rPr b="0" i="0" lang="en-US" sz="4800" u="none" cap="none" strike="noStrike">
                <a:solidFill>
                  <a:srgbClr val="0E0E0E"/>
                </a:solidFill>
                <a:latin typeface="MedievalSharp"/>
                <a:ea typeface="MedievalSharp"/>
                <a:cs typeface="MedievalSharp"/>
                <a:sym typeface="MedievalSharp"/>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2" name="Google Shape;142;g2ccb882f628_0_111"/>
          <p:cNvSpPr/>
          <p:nvPr/>
        </p:nvSpPr>
        <p:spPr>
          <a:xfrm>
            <a:off x="8827603" y="9156700"/>
            <a:ext cx="41025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edievalSharp"/>
              <a:buNone/>
            </a:pPr>
            <a:r>
              <a:rPr b="0" i="0" lang="en-US" sz="3600" u="none" cap="none" strike="noStrike">
                <a:solidFill>
                  <a:srgbClr val="0E0E0E"/>
                </a:solidFill>
                <a:latin typeface="MedievalSharp"/>
                <a:ea typeface="MedievalSharp"/>
                <a:cs typeface="MedievalSharp"/>
                <a:sym typeface="MedievalSharp"/>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147" name="Shape 147"/>
        <p:cNvGrpSpPr/>
        <p:nvPr/>
      </p:nvGrpSpPr>
      <p:grpSpPr>
        <a:xfrm>
          <a:off x="0" y="0"/>
          <a:ext cx="0" cy="0"/>
          <a:chOff x="0" y="0"/>
          <a:chExt cx="0" cy="0"/>
        </a:xfrm>
      </p:grpSpPr>
      <p:pic>
        <p:nvPicPr>
          <p:cNvPr descr=" " id="148" name="Google Shape;148;g2ccb882f628_0_125"/>
          <p:cNvPicPr preferRelativeResize="0"/>
          <p:nvPr/>
        </p:nvPicPr>
        <p:blipFill rotWithShape="1">
          <a:blip r:embed="rId3">
            <a:alphaModFix/>
          </a:blip>
          <a:srcRect b="0" l="0" r="0" t="0"/>
          <a:stretch/>
        </p:blipFill>
        <p:spPr>
          <a:xfrm>
            <a:off x="0" y="0"/>
            <a:ext cx="9894537" cy="13716000"/>
          </a:xfrm>
          <a:prstGeom prst="rect">
            <a:avLst/>
          </a:prstGeom>
          <a:noFill/>
          <a:ln>
            <a:noFill/>
          </a:ln>
        </p:spPr>
      </p:pic>
      <p:pic>
        <p:nvPicPr>
          <p:cNvPr descr=" " id="149" name="Google Shape;149;g2ccb882f628_0_125"/>
          <p:cNvPicPr preferRelativeResize="0"/>
          <p:nvPr/>
        </p:nvPicPr>
        <p:blipFill rotWithShape="1">
          <a:blip r:embed="rId4">
            <a:alphaModFix/>
          </a:blip>
          <a:srcRect b="0" l="0" r="0" t="0"/>
          <a:stretch/>
        </p:blipFill>
        <p:spPr>
          <a:xfrm>
            <a:off x="16956619" y="0"/>
            <a:ext cx="7430429" cy="13716000"/>
          </a:xfrm>
          <a:prstGeom prst="rect">
            <a:avLst/>
          </a:prstGeom>
          <a:noFill/>
          <a:ln>
            <a:noFill/>
          </a:ln>
        </p:spPr>
      </p:pic>
      <p:pic>
        <p:nvPicPr>
          <p:cNvPr descr=" " id="150" name="Google Shape;150;g2ccb882f628_0_125"/>
          <p:cNvPicPr preferRelativeResize="0"/>
          <p:nvPr/>
        </p:nvPicPr>
        <p:blipFill rotWithShape="1">
          <a:blip r:embed="rId5">
            <a:alphaModFix/>
          </a:blip>
          <a:srcRect b="0" l="0" r="0" t="0"/>
          <a:stretch/>
        </p:blipFill>
        <p:spPr>
          <a:xfrm>
            <a:off x="15521340" y="342900"/>
            <a:ext cx="5931641" cy="3403600"/>
          </a:xfrm>
          <a:prstGeom prst="rect">
            <a:avLst/>
          </a:prstGeom>
          <a:noFill/>
          <a:ln>
            <a:noFill/>
          </a:ln>
        </p:spPr>
      </p:pic>
      <p:pic>
        <p:nvPicPr>
          <p:cNvPr descr=" " id="151" name="Google Shape;151;g2ccb882f628_0_125"/>
          <p:cNvPicPr preferRelativeResize="0"/>
          <p:nvPr/>
        </p:nvPicPr>
        <p:blipFill rotWithShape="1">
          <a:blip r:embed="rId6">
            <a:alphaModFix/>
          </a:blip>
          <a:srcRect b="0" l="0" r="0" t="0"/>
          <a:stretch/>
        </p:blipFill>
        <p:spPr>
          <a:xfrm>
            <a:off x="16270734" y="5727700"/>
            <a:ext cx="7049381" cy="6400800"/>
          </a:xfrm>
          <a:prstGeom prst="rect">
            <a:avLst/>
          </a:prstGeom>
          <a:noFill/>
          <a:ln>
            <a:noFill/>
          </a:ln>
        </p:spPr>
      </p:pic>
      <p:pic>
        <p:nvPicPr>
          <p:cNvPr descr=" " id="152" name="Google Shape;152;g2ccb882f628_0_125"/>
          <p:cNvPicPr preferRelativeResize="0"/>
          <p:nvPr/>
        </p:nvPicPr>
        <p:blipFill rotWithShape="1">
          <a:blip r:embed="rId7">
            <a:alphaModFix/>
          </a:blip>
          <a:srcRect b="0" l="0" r="0" t="0"/>
          <a:stretch/>
        </p:blipFill>
        <p:spPr>
          <a:xfrm>
            <a:off x="889111" y="5727700"/>
            <a:ext cx="14835454" cy="6400800"/>
          </a:xfrm>
          <a:prstGeom prst="rect">
            <a:avLst/>
          </a:prstGeom>
          <a:noFill/>
          <a:ln>
            <a:noFill/>
          </a:ln>
        </p:spPr>
      </p:pic>
      <p:sp>
        <p:nvSpPr>
          <p:cNvPr id="153" name="Google Shape;153;g2ccb882f628_0_1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g2ccb882f628_0_12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55" name="Google Shape;155;g2ccb882f628_0_125"/>
          <p:cNvSpPr/>
          <p:nvPr/>
        </p:nvSpPr>
        <p:spPr>
          <a:xfrm>
            <a:off x="1079635" y="2247900"/>
            <a:ext cx="70494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ccb882f628_0_125"/>
          <p:cNvSpPr/>
          <p:nvPr/>
        </p:nvSpPr>
        <p:spPr>
          <a:xfrm>
            <a:off x="1079635" y="2247900"/>
            <a:ext cx="7049400" cy="12954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ccb882f628_0_125"/>
          <p:cNvSpPr/>
          <p:nvPr/>
        </p:nvSpPr>
        <p:spPr>
          <a:xfrm>
            <a:off x="1841730" y="2552700"/>
            <a:ext cx="44583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ievalSharp"/>
              <a:buNone/>
            </a:pPr>
            <a:r>
              <a:rPr b="0" i="0" lang="en-US" sz="4800" u="none" cap="none" strike="noStrike">
                <a:solidFill>
                  <a:srgbClr val="FFFFFF"/>
                </a:solidFill>
                <a:latin typeface="MedievalSharp"/>
                <a:ea typeface="MedievalSharp"/>
                <a:cs typeface="MedievalSharp"/>
                <a:sym typeface="MedievalSharp"/>
              </a:rPr>
              <a:t>Dragon Taming </a:t>
            </a:r>
            <a:endParaRPr b="0" i="0" sz="4800" u="none" cap="none" strike="noStrike">
              <a:solidFill>
                <a:schemeClr val="dk1"/>
              </a:solidFill>
              <a:latin typeface="Calibri"/>
              <a:ea typeface="Calibri"/>
              <a:cs typeface="Calibri"/>
              <a:sym typeface="Calibri"/>
            </a:endParaRPr>
          </a:p>
        </p:txBody>
      </p:sp>
      <p:sp>
        <p:nvSpPr>
          <p:cNvPr id="158" name="Google Shape;158;g2ccb882f628_0_125"/>
          <p:cNvSpPr/>
          <p:nvPr/>
        </p:nvSpPr>
        <p:spPr>
          <a:xfrm>
            <a:off x="1079635" y="38481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59" name="Google Shape;159;g2ccb882f628_0_125"/>
          <p:cNvSpPr/>
          <p:nvPr/>
        </p:nvSpPr>
        <p:spPr>
          <a:xfrm>
            <a:off x="8675184" y="2247900"/>
            <a:ext cx="70494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ccb882f628_0_125"/>
          <p:cNvSpPr/>
          <p:nvPr/>
        </p:nvSpPr>
        <p:spPr>
          <a:xfrm>
            <a:off x="8675184" y="2247900"/>
            <a:ext cx="7049400" cy="12954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ccb882f628_0_125"/>
          <p:cNvSpPr/>
          <p:nvPr/>
        </p:nvSpPr>
        <p:spPr>
          <a:xfrm>
            <a:off x="9437280" y="2552700"/>
            <a:ext cx="53220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ievalSharp"/>
              <a:buNone/>
            </a:pPr>
            <a:r>
              <a:rPr b="0" i="0" lang="en-US" sz="4800" u="none" cap="none" strike="noStrike">
                <a:solidFill>
                  <a:srgbClr val="FFFFFF"/>
                </a:solidFill>
                <a:latin typeface="MedievalSharp"/>
                <a:ea typeface="MedievalSharp"/>
                <a:cs typeface="MedievalSharp"/>
                <a:sym typeface="MedievalSharp"/>
              </a:rPr>
              <a:t>The Art of Unicorn</a:t>
            </a:r>
            <a:endParaRPr b="0" i="0" sz="4800" u="none" cap="none" strike="noStrike">
              <a:solidFill>
                <a:schemeClr val="dk1"/>
              </a:solidFill>
              <a:latin typeface="Calibri"/>
              <a:ea typeface="Calibri"/>
              <a:cs typeface="Calibri"/>
              <a:sym typeface="Calibri"/>
            </a:endParaRPr>
          </a:p>
        </p:txBody>
      </p:sp>
      <p:sp>
        <p:nvSpPr>
          <p:cNvPr id="162" name="Google Shape;162;g2ccb882f628_0_125"/>
          <p:cNvSpPr/>
          <p:nvPr/>
        </p:nvSpPr>
        <p:spPr>
          <a:xfrm>
            <a:off x="8675184" y="38481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63" name="Google Shape;163;g2ccb882f628_0_125"/>
          <p:cNvSpPr/>
          <p:nvPr/>
        </p:nvSpPr>
        <p:spPr>
          <a:xfrm>
            <a:off x="16270734" y="2247900"/>
            <a:ext cx="70494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ccb882f628_0_125"/>
          <p:cNvSpPr/>
          <p:nvPr/>
        </p:nvSpPr>
        <p:spPr>
          <a:xfrm>
            <a:off x="16270734" y="2247900"/>
            <a:ext cx="7049400" cy="12954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ccb882f628_0_125"/>
          <p:cNvSpPr/>
          <p:nvPr/>
        </p:nvSpPr>
        <p:spPr>
          <a:xfrm>
            <a:off x="17032829" y="2552700"/>
            <a:ext cx="44583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edievalSharp"/>
              <a:buNone/>
            </a:pPr>
            <a:r>
              <a:rPr b="0" i="0" lang="en-US" sz="4800" u="none" cap="none" strike="noStrike">
                <a:solidFill>
                  <a:srgbClr val="FFFFFF"/>
                </a:solidFill>
                <a:latin typeface="MedievalSharp"/>
                <a:ea typeface="MedievalSharp"/>
                <a:cs typeface="MedievalSharp"/>
                <a:sym typeface="MedievalSharp"/>
              </a:rPr>
              <a:t>Dragon Taming </a:t>
            </a:r>
            <a:endParaRPr b="0" i="0" sz="4800" u="none" cap="none" strike="noStrike">
              <a:solidFill>
                <a:schemeClr val="dk1"/>
              </a:solidFill>
              <a:latin typeface="Calibri"/>
              <a:ea typeface="Calibri"/>
              <a:cs typeface="Calibri"/>
              <a:sym typeface="Calibri"/>
            </a:endParaRPr>
          </a:p>
        </p:txBody>
      </p:sp>
      <p:sp>
        <p:nvSpPr>
          <p:cNvPr id="166" name="Google Shape;166;g2ccb882f628_0_125"/>
          <p:cNvSpPr/>
          <p:nvPr/>
        </p:nvSpPr>
        <p:spPr>
          <a:xfrm>
            <a:off x="16270734" y="3848100"/>
            <a:ext cx="71850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DE8"/>
        </a:solidFill>
      </p:bgPr>
    </p:bg>
    <p:spTree>
      <p:nvGrpSpPr>
        <p:cNvPr id="171" name="Shape 171"/>
        <p:cNvGrpSpPr/>
        <p:nvPr/>
      </p:nvGrpSpPr>
      <p:grpSpPr>
        <a:xfrm>
          <a:off x="0" y="0"/>
          <a:ext cx="0" cy="0"/>
          <a:chOff x="0" y="0"/>
          <a:chExt cx="0" cy="0"/>
        </a:xfrm>
      </p:grpSpPr>
      <p:pic>
        <p:nvPicPr>
          <p:cNvPr descr=" " id="172" name="Google Shape;172;g2ccb882f628_0_148"/>
          <p:cNvPicPr preferRelativeResize="0"/>
          <p:nvPr/>
        </p:nvPicPr>
        <p:blipFill rotWithShape="1">
          <a:blip r:embed="rId3">
            <a:alphaModFix/>
          </a:blip>
          <a:srcRect b="0" l="0" r="0" t="0"/>
          <a:stretch/>
        </p:blipFill>
        <p:spPr>
          <a:xfrm>
            <a:off x="0" y="4191000"/>
            <a:ext cx="24387048" cy="9525000"/>
          </a:xfrm>
          <a:prstGeom prst="rect">
            <a:avLst/>
          </a:prstGeom>
          <a:noFill/>
          <a:ln>
            <a:noFill/>
          </a:ln>
        </p:spPr>
      </p:pic>
      <p:pic>
        <p:nvPicPr>
          <p:cNvPr descr=" " id="173" name="Google Shape;173;g2ccb882f628_0_148"/>
          <p:cNvPicPr preferRelativeResize="0"/>
          <p:nvPr/>
        </p:nvPicPr>
        <p:blipFill rotWithShape="1">
          <a:blip r:embed="rId4">
            <a:alphaModFix/>
          </a:blip>
          <a:srcRect b="0" l="0" r="0" t="0"/>
          <a:stretch/>
        </p:blipFill>
        <p:spPr>
          <a:xfrm>
            <a:off x="17058232" y="622300"/>
            <a:ext cx="5969746" cy="2362200"/>
          </a:xfrm>
          <a:prstGeom prst="rect">
            <a:avLst/>
          </a:prstGeom>
          <a:noFill/>
          <a:ln>
            <a:noFill/>
          </a:ln>
        </p:spPr>
      </p:pic>
      <p:sp>
        <p:nvSpPr>
          <p:cNvPr id="174" name="Google Shape;174;g2ccb882f628_0_148"/>
          <p:cNvSpPr/>
          <p:nvPr/>
        </p:nvSpPr>
        <p:spPr>
          <a:xfrm>
            <a:off x="3473884" y="1092200"/>
            <a:ext cx="17464800" cy="1752600"/>
          </a:xfrm>
          <a:prstGeom prst="rect">
            <a:avLst/>
          </a:prstGeom>
          <a:solidFill>
            <a:srgbClr val="F102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ccb882f628_0_148"/>
          <p:cNvSpPr/>
          <p:nvPr/>
        </p:nvSpPr>
        <p:spPr>
          <a:xfrm>
            <a:off x="4235979" y="1397000"/>
            <a:ext cx="162792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edievalSharp"/>
              <a:buNone/>
            </a:pPr>
            <a:r>
              <a:rPr b="0" i="0" lang="en-US" sz="8000" u="none" cap="none" strike="noStrike">
                <a:solidFill>
                  <a:srgbClr val="FFFFFF"/>
                </a:solidFill>
                <a:latin typeface="MedievalSharp"/>
                <a:ea typeface="MedievalSharp"/>
                <a:cs typeface="MedievalSharp"/>
                <a:sym typeface="MedievalSharp"/>
              </a:rPr>
              <a:t>The Magic of Dragons: A Research</a:t>
            </a:r>
            <a:endParaRPr b="0" i="0" sz="8000" u="none" cap="none" strike="noStrike">
              <a:solidFill>
                <a:schemeClr val="dk1"/>
              </a:solidFill>
              <a:latin typeface="Calibri"/>
              <a:ea typeface="Calibri"/>
              <a:cs typeface="Calibri"/>
              <a:sym typeface="Calibri"/>
            </a:endParaRPr>
          </a:p>
        </p:txBody>
      </p:sp>
      <p:sp>
        <p:nvSpPr>
          <p:cNvPr id="176" name="Google Shape;176;g2ccb882f628_0_148"/>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ccb882f628_0_148"/>
          <p:cNvSpPr/>
          <p:nvPr/>
        </p:nvSpPr>
        <p:spPr>
          <a:xfrm>
            <a:off x="14200375" y="4406900"/>
            <a:ext cx="8205300" cy="8204100"/>
          </a:xfrm>
          <a:prstGeom prst="ellipse">
            <a:avLst/>
          </a:prstGeom>
          <a:noFill/>
          <a:ln cap="flat" cmpd="sng" w="50800">
            <a:solidFill>
              <a:srgbClr val="F102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ccb882f628_0_148"/>
          <p:cNvSpPr/>
          <p:nvPr/>
        </p:nvSpPr>
        <p:spPr>
          <a:xfrm>
            <a:off x="15229203" y="6299200"/>
            <a:ext cx="6160200" cy="6159600"/>
          </a:xfrm>
          <a:prstGeom prst="ellipse">
            <a:avLst/>
          </a:prstGeom>
          <a:noFill/>
          <a:ln cap="flat" cmpd="sng" w="50800">
            <a:solidFill>
              <a:srgbClr val="F102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ccb882f628_0_148"/>
          <p:cNvSpPr/>
          <p:nvPr/>
        </p:nvSpPr>
        <p:spPr>
          <a:xfrm>
            <a:off x="16258032" y="8178800"/>
            <a:ext cx="4089900" cy="4089300"/>
          </a:xfrm>
          <a:prstGeom prst="ellipse">
            <a:avLst/>
          </a:prstGeom>
          <a:noFill/>
          <a:ln cap="flat" cmpd="sng" w="50800">
            <a:solidFill>
              <a:srgbClr val="F102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ccb882f628_0_148"/>
          <p:cNvSpPr/>
          <p:nvPr/>
        </p:nvSpPr>
        <p:spPr>
          <a:xfrm>
            <a:off x="17502788" y="4965700"/>
            <a:ext cx="15750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1021F"/>
              </a:buClr>
              <a:buSzPts val="4800"/>
              <a:buFont typeface="MedievalSharp"/>
              <a:buNone/>
            </a:pPr>
            <a:r>
              <a:rPr b="0" i="0" lang="en-US" sz="4800" u="none" cap="none" strike="noStrike">
                <a:solidFill>
                  <a:srgbClr val="F1021F"/>
                </a:solidFill>
                <a:latin typeface="MedievalSharp"/>
                <a:ea typeface="MedievalSharp"/>
                <a:cs typeface="MedievalSharp"/>
                <a:sym typeface="MedievalSharp"/>
              </a:rPr>
              <a:t>6.7M</a:t>
            </a:r>
            <a:endParaRPr b="0" i="0" sz="4800" u="none" cap="none" strike="noStrike">
              <a:solidFill>
                <a:schemeClr val="dk1"/>
              </a:solidFill>
              <a:latin typeface="Calibri"/>
              <a:ea typeface="Calibri"/>
              <a:cs typeface="Calibri"/>
              <a:sym typeface="Calibri"/>
            </a:endParaRPr>
          </a:p>
        </p:txBody>
      </p:sp>
      <p:sp>
        <p:nvSpPr>
          <p:cNvPr id="181" name="Google Shape;181;g2ccb882f628_0_148"/>
          <p:cNvSpPr/>
          <p:nvPr/>
        </p:nvSpPr>
        <p:spPr>
          <a:xfrm>
            <a:off x="17477384" y="9779000"/>
            <a:ext cx="16512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1021F"/>
              </a:buClr>
              <a:buSzPts val="4800"/>
              <a:buFont typeface="MedievalSharp"/>
              <a:buNone/>
            </a:pPr>
            <a:r>
              <a:rPr b="0" i="0" lang="en-US" sz="4800" u="none" cap="none" strike="noStrike">
                <a:solidFill>
                  <a:srgbClr val="F1021F"/>
                </a:solidFill>
                <a:latin typeface="MedievalSharp"/>
                <a:ea typeface="MedievalSharp"/>
                <a:cs typeface="MedievalSharp"/>
                <a:sym typeface="MedievalSharp"/>
              </a:rPr>
              <a:t>2.3M</a:t>
            </a:r>
            <a:endParaRPr b="0" i="0" sz="4800" u="none" cap="none" strike="noStrike">
              <a:solidFill>
                <a:schemeClr val="dk1"/>
              </a:solidFill>
              <a:latin typeface="Calibri"/>
              <a:ea typeface="Calibri"/>
              <a:cs typeface="Calibri"/>
              <a:sym typeface="Calibri"/>
            </a:endParaRPr>
          </a:p>
        </p:txBody>
      </p:sp>
      <p:sp>
        <p:nvSpPr>
          <p:cNvPr id="182" name="Google Shape;182;g2ccb882f628_0_148"/>
          <p:cNvSpPr/>
          <p:nvPr/>
        </p:nvSpPr>
        <p:spPr>
          <a:xfrm>
            <a:off x="17528191" y="6845300"/>
            <a:ext cx="15624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1021F"/>
              </a:buClr>
              <a:buSzPts val="4800"/>
              <a:buFont typeface="MedievalSharp"/>
              <a:buNone/>
            </a:pPr>
            <a:r>
              <a:rPr b="0" i="0" lang="en-US" sz="4800" u="none" cap="none" strike="noStrike">
                <a:solidFill>
                  <a:srgbClr val="F1021F"/>
                </a:solidFill>
                <a:latin typeface="MedievalSharp"/>
                <a:ea typeface="MedievalSharp"/>
                <a:cs typeface="MedievalSharp"/>
                <a:sym typeface="MedievalSharp"/>
              </a:rPr>
              <a:t>4.4M</a:t>
            </a:r>
            <a:endParaRPr b="0" i="0" sz="4800" u="none" cap="none" strike="noStrike">
              <a:solidFill>
                <a:schemeClr val="dk1"/>
              </a:solidFill>
              <a:latin typeface="Calibri"/>
              <a:ea typeface="Calibri"/>
              <a:cs typeface="Calibri"/>
              <a:sym typeface="Calibri"/>
            </a:endParaRPr>
          </a:p>
        </p:txBody>
      </p:sp>
      <p:sp>
        <p:nvSpPr>
          <p:cNvPr id="183" name="Google Shape;183;g2ccb882f628_0_1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g2ccb882f628_0_14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5" name="Google Shape;185;g2ccb882f628_0_148"/>
          <p:cNvSpPr/>
          <p:nvPr/>
        </p:nvSpPr>
        <p:spPr>
          <a:xfrm>
            <a:off x="3734267" y="3594100"/>
            <a:ext cx="84594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6" name="Google Shape;186;g2ccb882f628_0_148"/>
          <p:cNvPicPr preferRelativeResize="0"/>
          <p:nvPr/>
        </p:nvPicPr>
        <p:blipFill rotWithShape="1">
          <a:blip r:embed="rId6">
            <a:alphaModFix/>
          </a:blip>
          <a:srcRect b="0" l="0" r="0" t="0"/>
          <a:stretch/>
        </p:blipFill>
        <p:spPr>
          <a:xfrm>
            <a:off x="3734267" y="3594100"/>
            <a:ext cx="833120" cy="977900"/>
          </a:xfrm>
          <a:prstGeom prst="rect">
            <a:avLst/>
          </a:prstGeom>
          <a:noFill/>
          <a:ln>
            <a:noFill/>
          </a:ln>
        </p:spPr>
      </p:pic>
      <p:sp>
        <p:nvSpPr>
          <p:cNvPr id="187" name="Google Shape;187;g2ccb882f628_0_148"/>
          <p:cNvSpPr/>
          <p:nvPr/>
        </p:nvSpPr>
        <p:spPr>
          <a:xfrm>
            <a:off x="3734267" y="48768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ccb882f628_0_148"/>
          <p:cNvSpPr/>
          <p:nvPr/>
        </p:nvSpPr>
        <p:spPr>
          <a:xfrm>
            <a:off x="3734267" y="48768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9" name="Google Shape;189;g2ccb882f628_0_148"/>
          <p:cNvSpPr/>
          <p:nvPr/>
        </p:nvSpPr>
        <p:spPr>
          <a:xfrm>
            <a:off x="3734267" y="6946900"/>
            <a:ext cx="84594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0" name="Google Shape;190;g2ccb882f628_0_148"/>
          <p:cNvPicPr preferRelativeResize="0"/>
          <p:nvPr/>
        </p:nvPicPr>
        <p:blipFill rotWithShape="1">
          <a:blip r:embed="rId7">
            <a:alphaModFix/>
          </a:blip>
          <a:srcRect b="0" l="0" r="0" t="0"/>
          <a:stretch/>
        </p:blipFill>
        <p:spPr>
          <a:xfrm>
            <a:off x="3734267" y="6946900"/>
            <a:ext cx="1256397" cy="977900"/>
          </a:xfrm>
          <a:prstGeom prst="rect">
            <a:avLst/>
          </a:prstGeom>
          <a:noFill/>
          <a:ln>
            <a:noFill/>
          </a:ln>
        </p:spPr>
      </p:pic>
      <p:sp>
        <p:nvSpPr>
          <p:cNvPr id="191" name="Google Shape;191;g2ccb882f628_0_148"/>
          <p:cNvSpPr/>
          <p:nvPr/>
        </p:nvSpPr>
        <p:spPr>
          <a:xfrm>
            <a:off x="3734267" y="82296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ccb882f628_0_148"/>
          <p:cNvSpPr/>
          <p:nvPr/>
        </p:nvSpPr>
        <p:spPr>
          <a:xfrm>
            <a:off x="3734267" y="82296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3" name="Google Shape;193;g2ccb882f628_0_148"/>
          <p:cNvSpPr/>
          <p:nvPr/>
        </p:nvSpPr>
        <p:spPr>
          <a:xfrm>
            <a:off x="3734267" y="10299700"/>
            <a:ext cx="84594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4" name="Google Shape;194;g2ccb882f628_0_148"/>
          <p:cNvPicPr preferRelativeResize="0"/>
          <p:nvPr/>
        </p:nvPicPr>
        <p:blipFill rotWithShape="1">
          <a:blip r:embed="rId8">
            <a:alphaModFix/>
          </a:blip>
          <a:srcRect b="0" l="0" r="0" t="0"/>
          <a:stretch/>
        </p:blipFill>
        <p:spPr>
          <a:xfrm>
            <a:off x="3734267" y="10299700"/>
            <a:ext cx="975492" cy="977900"/>
          </a:xfrm>
          <a:prstGeom prst="rect">
            <a:avLst/>
          </a:prstGeom>
          <a:noFill/>
          <a:ln>
            <a:noFill/>
          </a:ln>
        </p:spPr>
      </p:pic>
      <p:sp>
        <p:nvSpPr>
          <p:cNvPr id="195" name="Google Shape;195;g2ccb882f628_0_148"/>
          <p:cNvSpPr/>
          <p:nvPr/>
        </p:nvSpPr>
        <p:spPr>
          <a:xfrm>
            <a:off x="3734267" y="115824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ccb882f628_0_148"/>
          <p:cNvSpPr/>
          <p:nvPr/>
        </p:nvSpPr>
        <p:spPr>
          <a:xfrm>
            <a:off x="3734267" y="115824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2024-04-16T07:57:05Z</dcterms:created>
  <dc:creator>PptxGenJS</dc:creator>
</cp:coreProperties>
</file>