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8" r:id="rId5"/>
    <p:sldId id="267" r:id="rId6"/>
    <p:sldId id="270" r:id="rId7"/>
    <p:sldId id="273" r:id="rId8"/>
    <p:sldId id="261" r:id="rId9"/>
    <p:sldId id="268" r:id="rId10"/>
    <p:sldId id="271" r:id="rId11"/>
    <p:sldId id="274" r:id="rId12"/>
    <p:sldId id="262" r:id="rId13"/>
    <p:sldId id="269" r:id="rId14"/>
    <p:sldId id="272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50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3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4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3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68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3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5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5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529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625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D68738-6F56-4F73-B9BE-332F8CB46988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8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VANG LÊN </a:t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 KHÚC CA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34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231821"/>
            <a:ext cx="114130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ca) 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 (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ca) 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phục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!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5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231821"/>
            <a:ext cx="1141302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Ngài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chiến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thắng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loại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mang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trần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gian</a:t>
            </a:r>
            <a:r>
              <a:rPr lang="en-US" sz="7200" b="1" dirty="0" smtClean="0"/>
              <a:t> Al-le-</a:t>
            </a:r>
            <a:r>
              <a:rPr lang="en-US" sz="7200" b="1" dirty="0" err="1" smtClean="0"/>
              <a:t>lui</a:t>
            </a:r>
            <a:r>
              <a:rPr lang="en-US" sz="7200" b="1" dirty="0" smtClean="0"/>
              <a:t>-a, Al-le-</a:t>
            </a:r>
            <a:r>
              <a:rPr lang="en-US" sz="7200" b="1" dirty="0" err="1" smtClean="0"/>
              <a:t>lui</a:t>
            </a:r>
            <a:r>
              <a:rPr lang="en-US" sz="7200" b="1" dirty="0" smtClean="0"/>
              <a:t>-a.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88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218941"/>
            <a:ext cx="11322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sinh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chính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mình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để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cứu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thoát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thế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chúng</a:t>
            </a:r>
            <a:r>
              <a:rPr lang="en-US" sz="7200" b="1" dirty="0" smtClean="0"/>
              <a:t> ta </a:t>
            </a:r>
            <a:r>
              <a:rPr lang="en-US" sz="7200" b="1" dirty="0" err="1" smtClean="0"/>
              <a:t>như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mục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tử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dủ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thương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nhóm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hèn</a:t>
            </a:r>
            <a:r>
              <a:rPr lang="en-US" sz="7200" b="1" dirty="0" smtClean="0"/>
              <a:t>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9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218941"/>
            <a:ext cx="11322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Nào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cùng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dâng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một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niềm</a:t>
            </a:r>
            <a:r>
              <a:rPr lang="en-US" sz="7200" b="1" dirty="0" smtClean="0"/>
              <a:t> tin </a:t>
            </a:r>
            <a:r>
              <a:rPr lang="en-US" sz="7200" b="1" dirty="0" err="1" smtClean="0"/>
              <a:t>kính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một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niềm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yêu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mến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tình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yêu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ôi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thật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vĩ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biết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lấy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gì</a:t>
            </a:r>
            <a:r>
              <a:rPr lang="en-US" sz="7200" b="1" dirty="0" smtClean="0"/>
              <a:t> tri </a:t>
            </a:r>
            <a:r>
              <a:rPr lang="en-US" sz="7200" b="1" dirty="0" err="1" smtClean="0"/>
              <a:t>ân</a:t>
            </a:r>
            <a:r>
              <a:rPr lang="en-US" sz="7200" b="1" dirty="0" smtClean="0"/>
              <a:t>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5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231821"/>
            <a:ext cx="114130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ca) 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 (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ca) 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phục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!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231821"/>
            <a:ext cx="1141302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Ngài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chiến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thắng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loại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mang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trần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gian</a:t>
            </a:r>
            <a:r>
              <a:rPr lang="en-US" sz="7200" b="1" dirty="0" smtClean="0"/>
              <a:t> Al-le-</a:t>
            </a:r>
            <a:r>
              <a:rPr lang="en-US" sz="7200" b="1" dirty="0" err="1" smtClean="0"/>
              <a:t>lui</a:t>
            </a:r>
            <a:r>
              <a:rPr lang="en-US" sz="7200" b="1" dirty="0" smtClean="0"/>
              <a:t>-a, Al-le-</a:t>
            </a:r>
            <a:r>
              <a:rPr lang="en-US" sz="7200" b="1" dirty="0" err="1" smtClean="0"/>
              <a:t>lui</a:t>
            </a:r>
            <a:r>
              <a:rPr lang="en-US" sz="7200" b="1" dirty="0" smtClean="0"/>
              <a:t>-a.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45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231821"/>
            <a:ext cx="114130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ca) 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 (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ca) 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phục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!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8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231821"/>
            <a:ext cx="1141302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Ngài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chiến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thắng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loại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mang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trần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gian</a:t>
            </a:r>
            <a:r>
              <a:rPr lang="en-US" sz="7200" b="1" dirty="0" smtClean="0"/>
              <a:t> Al-le-</a:t>
            </a:r>
            <a:r>
              <a:rPr lang="en-US" sz="7200" b="1" dirty="0" err="1" smtClean="0"/>
              <a:t>lui</a:t>
            </a:r>
            <a:r>
              <a:rPr lang="en-US" sz="7200" b="1" dirty="0" smtClean="0"/>
              <a:t>-a, Al-le-</a:t>
            </a:r>
            <a:r>
              <a:rPr lang="en-US" sz="7200" b="1" dirty="0" err="1" smtClean="0"/>
              <a:t>lui</a:t>
            </a:r>
            <a:r>
              <a:rPr lang="en-US" sz="7200" b="1" dirty="0" smtClean="0"/>
              <a:t>-a.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68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5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Chúa</a:t>
            </a:r>
            <a:r>
              <a:rPr lang="en-US" sz="8000" b="1" dirty="0" smtClean="0"/>
              <a:t> Ki-</a:t>
            </a:r>
            <a:r>
              <a:rPr lang="en-US" sz="8000" b="1" dirty="0" err="1" smtClean="0"/>
              <a:t>tô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sống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lại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và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chiếu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sáng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trên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chúng</a:t>
            </a:r>
            <a:r>
              <a:rPr lang="en-US" sz="8000" b="1" dirty="0" smtClean="0"/>
              <a:t> ta, </a:t>
            </a:r>
            <a:r>
              <a:rPr lang="en-US" sz="8000" b="1" dirty="0" err="1" smtClean="0"/>
              <a:t>dân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riêng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Ngài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chuộc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lấy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bằng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Máu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Thánh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tuôn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trào</a:t>
            </a:r>
            <a:r>
              <a:rPr lang="en-US" sz="8000" b="1" dirty="0" smtClean="0"/>
              <a:t>. </a:t>
            </a:r>
            <a:endParaRPr lang="vi-VN" sz="8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309093"/>
            <a:ext cx="1147823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5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Nào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cùng</a:t>
            </a:r>
            <a:r>
              <a:rPr lang="en-US" sz="7200" b="1" dirty="0" smtClean="0"/>
              <a:t> ca </a:t>
            </a:r>
            <a:r>
              <a:rPr lang="en-US" sz="7200" b="1" dirty="0" err="1" smtClean="0"/>
              <a:t>hát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mừng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Vua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chiến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thắng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vượt</a:t>
            </a:r>
            <a:r>
              <a:rPr lang="en-US" sz="7200" b="1" dirty="0" smtClean="0"/>
              <a:t> qua </a:t>
            </a:r>
            <a:r>
              <a:rPr lang="en-US" sz="7200" b="1" dirty="0" err="1" smtClean="0"/>
              <a:t>cõi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chết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ngợi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mừng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Đấng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cao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uy</a:t>
            </a:r>
            <a:r>
              <a:rPr lang="en-US" sz="7200" b="1" dirty="0" smtClean="0"/>
              <a:t> hung </a:t>
            </a:r>
            <a:r>
              <a:rPr lang="en-US" sz="7200" b="1" dirty="0" err="1" smtClean="0"/>
              <a:t>đáng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muôn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lời</a:t>
            </a:r>
            <a:r>
              <a:rPr lang="en-US" sz="7200" b="1" dirty="0" smtClean="0"/>
              <a:t> ca </a:t>
            </a:r>
            <a:r>
              <a:rPr lang="en-US" sz="7200" b="1" dirty="0" err="1" smtClean="0"/>
              <a:t>khen</a:t>
            </a:r>
            <a:r>
              <a:rPr lang="en-US" sz="7200" b="1" dirty="0" smtClean="0"/>
              <a:t>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52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231821"/>
            <a:ext cx="114130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ca) 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 (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ca) </a:t>
            </a:r>
            <a:r>
              <a:rPr lang="en-US" sz="6600" b="1" dirty="0" err="1" smtClean="0"/>
              <a:t>Vang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muôn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khúc</a:t>
            </a:r>
            <a:r>
              <a:rPr lang="en-US" sz="6600" b="1" dirty="0" smtClean="0"/>
              <a:t> ca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phục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!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231821"/>
            <a:ext cx="1141302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Ngài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chiến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thắng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loại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mang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lại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trần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gian</a:t>
            </a:r>
            <a:r>
              <a:rPr lang="en-US" sz="7200" b="1" dirty="0" smtClean="0"/>
              <a:t> Al-le-</a:t>
            </a:r>
            <a:r>
              <a:rPr lang="en-US" sz="7200" b="1" dirty="0" err="1" smtClean="0"/>
              <a:t>lui</a:t>
            </a:r>
            <a:r>
              <a:rPr lang="en-US" sz="7200" b="1" dirty="0" smtClean="0"/>
              <a:t>-a, Al-le-</a:t>
            </a:r>
            <a:r>
              <a:rPr lang="en-US" sz="7200" b="1" dirty="0" err="1" smtClean="0"/>
              <a:t>lui</a:t>
            </a:r>
            <a:r>
              <a:rPr lang="en-US" sz="7200" b="1" dirty="0" smtClean="0"/>
              <a:t>-a.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3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334851"/>
            <a:ext cx="112069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cứu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chuộc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chúng</a:t>
            </a:r>
            <a:r>
              <a:rPr lang="en-US" sz="7200" b="1" dirty="0" smtClean="0"/>
              <a:t> ta </a:t>
            </a:r>
            <a:r>
              <a:rPr lang="en-US" sz="7200" b="1" dirty="0" err="1" smtClean="0"/>
              <a:t>Ngài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trong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đớn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đau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hôm</a:t>
            </a:r>
            <a:r>
              <a:rPr lang="en-US" sz="7200" b="1" dirty="0" smtClean="0"/>
              <a:t> nay </a:t>
            </a:r>
            <a:r>
              <a:rPr lang="en-US" sz="7200" b="1" dirty="0" err="1" smtClean="0"/>
              <a:t>từ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cõi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chết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phục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sinh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ra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khỏi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mồ</a:t>
            </a:r>
            <a:r>
              <a:rPr lang="en-US" sz="7200" b="1" dirty="0" smtClean="0"/>
              <a:t>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206063"/>
            <a:ext cx="11194084" cy="6869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 smtClean="0"/>
              <a:t>Nào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đoàn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dân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Chúa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cùng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nhau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hoan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hỷ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cùng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nhau</a:t>
            </a:r>
            <a:r>
              <a:rPr lang="en-US" sz="7200" b="1" dirty="0" smtClean="0"/>
              <a:t> ca </a:t>
            </a:r>
            <a:r>
              <a:rPr lang="en-US" sz="7200" b="1" dirty="0" err="1" smtClean="0"/>
              <a:t>hát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vì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nguồn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muôn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đời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bất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diệt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đã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khởi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sự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từ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đây</a:t>
            </a:r>
            <a:r>
              <a:rPr lang="en-US" sz="7200" b="1" dirty="0" smtClean="0"/>
              <a:t>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50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31</TotalTime>
  <Words>385</Words>
  <Application>Microsoft Office PowerPoint</Application>
  <PresentationFormat>Widescreen</PresentationFormat>
  <Paragraphs>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Garamond</vt:lpstr>
      <vt:lpstr>Savon</vt:lpstr>
      <vt:lpstr>VANG LÊN  MUÔN KHÚC 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HIỂN LINH</dc:title>
  <dc:creator>Admin</dc:creator>
  <cp:lastModifiedBy>Windows User</cp:lastModifiedBy>
  <cp:revision>17</cp:revision>
  <dcterms:created xsi:type="dcterms:W3CDTF">2024-12-09T09:33:29Z</dcterms:created>
  <dcterms:modified xsi:type="dcterms:W3CDTF">2025-04-02T15:31:48Z</dcterms:modified>
</cp:coreProperties>
</file>