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81" r:id="rId4"/>
    <p:sldId id="282" r:id="rId5"/>
    <p:sldId id="284" r:id="rId6"/>
    <p:sldId id="283" r:id="rId7"/>
    <p:sldId id="28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Dâng Chúa Hài Đồng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F5EE2-0518-66A3-DC9A-F14CD30F0E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CAB117-A4D3-722B-E99C-4627843F47C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4CA3305-1155-326B-0419-D769DDD4A9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3601DC6-DF22-5753-30AF-2BF19D7BAF21}"/>
              </a:ext>
            </a:extLst>
          </p:cNvPr>
          <p:cNvSpPr/>
          <p:nvPr/>
        </p:nvSpPr>
        <p:spPr>
          <a:xfrm>
            <a:off x="465970" y="367589"/>
            <a:ext cx="11232660"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1. </a:t>
            </a:r>
            <a:r>
              <a:rPr lang="vi-VN" sz="5200" b="1">
                <a:latin typeface="Arial" panose="020B0604020202020204" pitchFamily="34" charset="0"/>
                <a:cs typeface="Arial" panose="020B0604020202020204" pitchFamily="34" charset="0"/>
              </a:rPr>
              <a:t>Hôm nay con biết dâng gì, dâng gì cho Chúa Hài Nhi. Vàng con đây không có, nhũ hương, mộc dược cũng không. Nhưng con đây chỉ có, có tấm lòng xin dâng về Chúa. Nhưng con đây chỉ có, có tấm lòng xin dâng về Chúa.</a:t>
            </a:r>
            <a:endParaRPr lang="vi-VN" sz="5200" b="1" dirty="0"/>
          </a:p>
        </p:txBody>
      </p:sp>
    </p:spTree>
    <p:extLst>
      <p:ext uri="{BB962C8B-B14F-4D97-AF65-F5344CB8AC3E}">
        <p14:creationId xmlns:p14="http://schemas.microsoft.com/office/powerpoint/2010/main" val="54454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CE65F-87A0-BC6A-2C4F-C0830A660A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82E170-5D33-5213-599A-AA7F38AC957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05536E5-6F24-7778-4F37-C4DBB6A3E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0F66D6A-0150-626A-127E-1479E51A45B1}"/>
              </a:ext>
            </a:extLst>
          </p:cNvPr>
          <p:cNvSpPr/>
          <p:nvPr/>
        </p:nvSpPr>
        <p:spPr>
          <a:xfrm>
            <a:off x="465970" y="367589"/>
            <a:ext cx="11232660"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ĐK: </a:t>
            </a:r>
            <a:r>
              <a:rPr lang="vi-VN" sz="5100" b="1">
                <a:latin typeface="Arial" panose="020B0604020202020204" pitchFamily="34" charset="0"/>
                <a:cs typeface="Arial" panose="020B0604020202020204" pitchFamily="34" charset="0"/>
              </a:rPr>
              <a:t>Xin dâng về nhan Chúa bánh rượu nồng từ muôn lao công. Dâng công sức vun trồng trên cánh đồng cây trái tốt tươi. Xin chúc lành của lễ, tuy mọn hèn hầu nên hy tế. Cho con mến yêu người, yêu Chúa hết lòng trong Chúa Hài Đồng.</a:t>
            </a:r>
            <a:endParaRPr lang="vi-VN" sz="5100" b="1" dirty="0"/>
          </a:p>
        </p:txBody>
      </p:sp>
    </p:spTree>
    <p:extLst>
      <p:ext uri="{BB962C8B-B14F-4D97-AF65-F5344CB8AC3E}">
        <p14:creationId xmlns:p14="http://schemas.microsoft.com/office/powerpoint/2010/main" val="81125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B3C96-99F0-CD91-5446-33AD9F7DB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929EF-B914-FE6B-EA37-5C94A9B8BF9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24B7D9D-87CE-F910-CB15-25C4180391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1C313D7-A1B8-3C4C-2DB6-2320261FF36F}"/>
              </a:ext>
            </a:extLst>
          </p:cNvPr>
          <p:cNvSpPr/>
          <p:nvPr/>
        </p:nvSpPr>
        <p:spPr>
          <a:xfrm>
            <a:off x="465970" y="367589"/>
            <a:ext cx="11232660"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2. </a:t>
            </a:r>
            <a:r>
              <a:rPr lang="vi-VN" sz="5100" b="1">
                <a:latin typeface="Arial" panose="020B0604020202020204" pitchFamily="34" charset="0"/>
                <a:cs typeface="Arial" panose="020B0604020202020204" pitchFamily="34" charset="0"/>
              </a:rPr>
              <a:t>Hôm nay con biết dâng gì? Con quỳ dâng Chúa lời ca. Và con xin dâng Chúa, những cung nhạc vàng thiết tha. Con xin dâng về Chúa biết bao là câu ca cảm mến. Con xin dâng về Chúa biết bao là câu ca cảm mến.</a:t>
            </a:r>
            <a:endParaRPr lang="vi-VN" sz="5100" b="1" dirty="0"/>
          </a:p>
        </p:txBody>
      </p:sp>
    </p:spTree>
    <p:extLst>
      <p:ext uri="{BB962C8B-B14F-4D97-AF65-F5344CB8AC3E}">
        <p14:creationId xmlns:p14="http://schemas.microsoft.com/office/powerpoint/2010/main" val="995394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42652-7BA8-2FC2-C71D-EBE2C6B7B2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F96B72-FE5C-0066-AD1B-6ADDB55DC04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A7F5CD5-CC0F-537F-4DAB-CC8C08B38D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C0CC18F-02F4-0122-3792-4C8F98F0BFCB}"/>
              </a:ext>
            </a:extLst>
          </p:cNvPr>
          <p:cNvSpPr/>
          <p:nvPr/>
        </p:nvSpPr>
        <p:spPr>
          <a:xfrm>
            <a:off x="465970" y="367589"/>
            <a:ext cx="11232660"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ĐK: </a:t>
            </a:r>
            <a:r>
              <a:rPr lang="vi-VN" sz="5100" b="1">
                <a:latin typeface="Arial" panose="020B0604020202020204" pitchFamily="34" charset="0"/>
                <a:cs typeface="Arial" panose="020B0604020202020204" pitchFamily="34" charset="0"/>
              </a:rPr>
              <a:t>Xin dâng về nhan Chúa bánh rượu nồng từ muôn lao công. Dâng công sức vun trồng trên cánh đồng cây trái tốt tươi. Xin chúc lành của lễ, tuy mọn hèn hầu nên hy tế. Cho con mến yêu người, yêu Chúa hết lòng trong Chúa Hài Đồng.</a:t>
            </a:r>
            <a:endParaRPr lang="vi-VN" sz="5100" b="1" dirty="0"/>
          </a:p>
        </p:txBody>
      </p:sp>
    </p:spTree>
    <p:extLst>
      <p:ext uri="{BB962C8B-B14F-4D97-AF65-F5344CB8AC3E}">
        <p14:creationId xmlns:p14="http://schemas.microsoft.com/office/powerpoint/2010/main" val="2124656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2328F-F3CE-2CED-1072-5EBE5A7DA0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BA5CF2-9CB6-EC10-41EF-0E526A3BA41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8AF3DC2-1F2F-F046-C72F-E47F9C9981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2FA330C-23A6-04ED-5886-D51BD5F66022}"/>
              </a:ext>
            </a:extLst>
          </p:cNvPr>
          <p:cNvSpPr/>
          <p:nvPr/>
        </p:nvSpPr>
        <p:spPr>
          <a:xfrm>
            <a:off x="465970" y="367589"/>
            <a:ext cx="11232660"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3. </a:t>
            </a:r>
            <a:r>
              <a:rPr lang="vi-VN" sz="5100" b="1">
                <a:latin typeface="Arial" panose="020B0604020202020204" pitchFamily="34" charset="0"/>
                <a:cs typeface="Arial" panose="020B0604020202020204" pitchFamily="34" charset="0"/>
              </a:rPr>
              <a:t>Đêm thanh muôn ánh sao trời sáng ngời soi chiếu ngàn nơi. Đời sang trang nên mới, chính Vua từ Trời mới sinh. Con hôm nay chỉ có tấm chân tình xin dâng về Chúa. Con hôm nay chỉ có tấm chân tình xin dâng về Chúa.</a:t>
            </a:r>
            <a:endParaRPr lang="vi-VN" sz="5100" b="1" dirty="0"/>
          </a:p>
        </p:txBody>
      </p:sp>
    </p:spTree>
    <p:extLst>
      <p:ext uri="{BB962C8B-B14F-4D97-AF65-F5344CB8AC3E}">
        <p14:creationId xmlns:p14="http://schemas.microsoft.com/office/powerpoint/2010/main" val="3790267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7D9F6-21EA-9D3D-DE30-F82D77B1C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3A81F1-BE6A-FF2F-B5A5-065E93DD254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A1C0693-2DEE-A6DE-0543-B88048E87D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86CB851-BA34-4C6E-FA31-0D9E0AEC5032}"/>
              </a:ext>
            </a:extLst>
          </p:cNvPr>
          <p:cNvSpPr/>
          <p:nvPr/>
        </p:nvSpPr>
        <p:spPr>
          <a:xfrm>
            <a:off x="465970" y="367589"/>
            <a:ext cx="11232660"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ĐK: </a:t>
            </a:r>
            <a:r>
              <a:rPr lang="vi-VN" sz="5100" b="1">
                <a:latin typeface="Arial" panose="020B0604020202020204" pitchFamily="34" charset="0"/>
                <a:cs typeface="Arial" panose="020B0604020202020204" pitchFamily="34" charset="0"/>
              </a:rPr>
              <a:t>Xin dâng về nhan Chúa bánh rượu nồng từ muôn lao công. Dâng công sức vun trồng trên cánh đồng cây trái tốt tươi. Xin chúc lành của lễ, tuy mọn hèn hầu nên hy tế. Cho con mến yêu người, yêu Chúa hết lòng trong Chúa Hài Đồng.</a:t>
            </a:r>
            <a:endParaRPr lang="vi-VN" sz="5100" b="1" dirty="0"/>
          </a:p>
        </p:txBody>
      </p:sp>
    </p:spTree>
    <p:extLst>
      <p:ext uri="{BB962C8B-B14F-4D97-AF65-F5344CB8AC3E}">
        <p14:creationId xmlns:p14="http://schemas.microsoft.com/office/powerpoint/2010/main" val="35643365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189</TotalTime>
  <Words>342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Dâng Chúa Hài Đồng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39</cp:revision>
  <dcterms:created xsi:type="dcterms:W3CDTF">2024-12-09T09:23:25Z</dcterms:created>
  <dcterms:modified xsi:type="dcterms:W3CDTF">2025-11-28T09:41:42Z</dcterms:modified>
</cp:coreProperties>
</file>