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oppins SemiBold"/>
      <p:regular r:id="rId43"/>
      <p:bold r:id="rId44"/>
      <p:italic r:id="rId45"/>
      <p:boldItalic r:id="rId46"/>
    </p:embeddedFont>
    <p:embeddedFont>
      <p:font typeface="Bowlby One SC"/>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g+DVyzTSu4G1Lidq5MHJ+YTup3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BowlbyOneSC-regular.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9.png"/></Relationships>
</file>

<file path=ppt/slides/_rels/slide10.xml.rels><?xml version="1.0" encoding="UTF-8" standalone="yes"?><Relationships xmlns="http://schemas.openxmlformats.org/package/2006/relationships"><Relationship Id="rId11" Type="http://schemas.openxmlformats.org/officeDocument/2006/relationships/image" Target="../media/image81.png"/><Relationship Id="rId10" Type="http://schemas.openxmlformats.org/officeDocument/2006/relationships/image" Target="../media/image79.png"/><Relationship Id="rId12"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20.png"/><Relationship Id="rId5" Type="http://schemas.openxmlformats.org/officeDocument/2006/relationships/image" Target="../media/image7.png"/><Relationship Id="rId6" Type="http://schemas.openxmlformats.org/officeDocument/2006/relationships/image" Target="../media/image89.png"/><Relationship Id="rId7" Type="http://schemas.openxmlformats.org/officeDocument/2006/relationships/image" Target="../media/image11.png"/><Relationship Id="rId8" Type="http://schemas.openxmlformats.org/officeDocument/2006/relationships/image" Target="../media/image108.png"/></Relationships>
</file>

<file path=ppt/slides/_rels/slide12.xml.rels><?xml version="1.0" encoding="UTF-8" standalone="yes"?><Relationships xmlns="http://schemas.openxmlformats.org/package/2006/relationships"><Relationship Id="rId11" Type="http://schemas.openxmlformats.org/officeDocument/2006/relationships/image" Target="../media/image101.png"/><Relationship Id="rId10" Type="http://schemas.openxmlformats.org/officeDocument/2006/relationships/image" Target="../media/image106.png"/><Relationship Id="rId13" Type="http://schemas.openxmlformats.org/officeDocument/2006/relationships/image" Target="../media/image99.png"/><Relationship Id="rId12"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5.png"/><Relationship Id="rId4" Type="http://schemas.openxmlformats.org/officeDocument/2006/relationships/image" Target="../media/image91.png"/><Relationship Id="rId9" Type="http://schemas.openxmlformats.org/officeDocument/2006/relationships/image" Target="../media/image95.png"/><Relationship Id="rId15" Type="http://schemas.openxmlformats.org/officeDocument/2006/relationships/image" Target="../media/image11.png"/><Relationship Id="rId14" Type="http://schemas.openxmlformats.org/officeDocument/2006/relationships/image" Target="../media/image102.png"/><Relationship Id="rId5" Type="http://schemas.openxmlformats.org/officeDocument/2006/relationships/image" Target="../media/image92.png"/><Relationship Id="rId6" Type="http://schemas.openxmlformats.org/officeDocument/2006/relationships/image" Target="../media/image96.png"/><Relationship Id="rId7" Type="http://schemas.openxmlformats.org/officeDocument/2006/relationships/image" Target="../media/image94.png"/><Relationship Id="rId8" Type="http://schemas.openxmlformats.org/officeDocument/2006/relationships/image" Target="../media/image9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29.png"/></Relationships>
</file>

<file path=ppt/slides/_rels/slide14.xml.rels><?xml version="1.0" encoding="UTF-8" standalone="yes"?><Relationships xmlns="http://schemas.openxmlformats.org/package/2006/relationships"><Relationship Id="rId20" Type="http://schemas.openxmlformats.org/officeDocument/2006/relationships/image" Target="../media/image134.png"/><Relationship Id="rId22" Type="http://schemas.openxmlformats.org/officeDocument/2006/relationships/image" Target="../media/image131.png"/><Relationship Id="rId21" Type="http://schemas.openxmlformats.org/officeDocument/2006/relationships/image" Target="../media/image132.png"/><Relationship Id="rId24" Type="http://schemas.openxmlformats.org/officeDocument/2006/relationships/image" Target="../media/image128.png"/><Relationship Id="rId23" Type="http://schemas.openxmlformats.org/officeDocument/2006/relationships/image" Target="../media/image13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11.png"/><Relationship Id="rId26" Type="http://schemas.openxmlformats.org/officeDocument/2006/relationships/image" Target="../media/image133.png"/><Relationship Id="rId25" Type="http://schemas.openxmlformats.org/officeDocument/2006/relationships/image" Target="../media/image135.png"/><Relationship Id="rId28" Type="http://schemas.openxmlformats.org/officeDocument/2006/relationships/image" Target="../media/image137.png"/><Relationship Id="rId27" Type="http://schemas.openxmlformats.org/officeDocument/2006/relationships/image" Target="../media/image138.png"/><Relationship Id="rId5" Type="http://schemas.openxmlformats.org/officeDocument/2006/relationships/image" Target="../media/image7.png"/><Relationship Id="rId6" Type="http://schemas.openxmlformats.org/officeDocument/2006/relationships/image" Target="../media/image11.png"/><Relationship Id="rId29" Type="http://schemas.openxmlformats.org/officeDocument/2006/relationships/image" Target="../media/image140.png"/><Relationship Id="rId7" Type="http://schemas.openxmlformats.org/officeDocument/2006/relationships/image" Target="../media/image122.png"/><Relationship Id="rId8" Type="http://schemas.openxmlformats.org/officeDocument/2006/relationships/image" Target="../media/image115.png"/><Relationship Id="rId30" Type="http://schemas.openxmlformats.org/officeDocument/2006/relationships/image" Target="../media/image139.png"/><Relationship Id="rId11" Type="http://schemas.openxmlformats.org/officeDocument/2006/relationships/image" Target="../media/image116.png"/><Relationship Id="rId10" Type="http://schemas.openxmlformats.org/officeDocument/2006/relationships/image" Target="../media/image117.png"/><Relationship Id="rId13" Type="http://schemas.openxmlformats.org/officeDocument/2006/relationships/image" Target="../media/image125.png"/><Relationship Id="rId12" Type="http://schemas.openxmlformats.org/officeDocument/2006/relationships/image" Target="../media/image123.png"/><Relationship Id="rId15" Type="http://schemas.openxmlformats.org/officeDocument/2006/relationships/image" Target="../media/image127.png"/><Relationship Id="rId14" Type="http://schemas.openxmlformats.org/officeDocument/2006/relationships/image" Target="../media/image119.png"/><Relationship Id="rId17" Type="http://schemas.openxmlformats.org/officeDocument/2006/relationships/image" Target="../media/image126.png"/><Relationship Id="rId16" Type="http://schemas.openxmlformats.org/officeDocument/2006/relationships/image" Target="../media/image124.png"/><Relationship Id="rId19" Type="http://schemas.openxmlformats.org/officeDocument/2006/relationships/image" Target="../media/image136.png"/><Relationship Id="rId18" Type="http://schemas.openxmlformats.org/officeDocument/2006/relationships/image" Target="../media/image1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8.png"/><Relationship Id="rId4" Type="http://schemas.openxmlformats.org/officeDocument/2006/relationships/image" Target="../media/image141.png"/><Relationship Id="rId9" Type="http://schemas.openxmlformats.org/officeDocument/2006/relationships/image" Target="../media/image146.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8" Type="http://schemas.openxmlformats.org/officeDocument/2006/relationships/image" Target="../media/image142.png"/><Relationship Id="rId11" Type="http://schemas.openxmlformats.org/officeDocument/2006/relationships/image" Target="../media/image153.png"/><Relationship Id="rId10" Type="http://schemas.openxmlformats.org/officeDocument/2006/relationships/image" Target="../media/image150.png"/><Relationship Id="rId13" Type="http://schemas.openxmlformats.org/officeDocument/2006/relationships/image" Target="../media/image149.png"/><Relationship Id="rId12" Type="http://schemas.openxmlformats.org/officeDocument/2006/relationships/image" Target="../media/image156.png"/><Relationship Id="rId15" Type="http://schemas.openxmlformats.org/officeDocument/2006/relationships/image" Target="../media/image151.png"/><Relationship Id="rId14" Type="http://schemas.openxmlformats.org/officeDocument/2006/relationships/image" Target="../media/image11.png"/><Relationship Id="rId16" Type="http://schemas.openxmlformats.org/officeDocument/2006/relationships/image" Target="../media/image1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1.png"/><Relationship Id="rId5" Type="http://schemas.openxmlformats.org/officeDocument/2006/relationships/image" Target="../media/image157.png"/><Relationship Id="rId6" Type="http://schemas.openxmlformats.org/officeDocument/2006/relationships/image" Target="../media/image160.png"/><Relationship Id="rId7" Type="http://schemas.openxmlformats.org/officeDocument/2006/relationships/image" Target="../media/image170.png"/><Relationship Id="rId8" Type="http://schemas.openxmlformats.org/officeDocument/2006/relationships/image" Target="../media/image158.png"/><Relationship Id="rId11" Type="http://schemas.openxmlformats.org/officeDocument/2006/relationships/image" Target="../media/image189.png"/><Relationship Id="rId10" Type="http://schemas.openxmlformats.org/officeDocument/2006/relationships/image" Target="../media/image1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2.png"/><Relationship Id="rId4" Type="http://schemas.openxmlformats.org/officeDocument/2006/relationships/image" Target="../media/image165.png"/><Relationship Id="rId5" Type="http://schemas.openxmlformats.org/officeDocument/2006/relationships/image" Target="../media/image11.png"/><Relationship Id="rId6" Type="http://schemas.openxmlformats.org/officeDocument/2006/relationships/image" Target="../media/image173.png"/><Relationship Id="rId7" Type="http://schemas.openxmlformats.org/officeDocument/2006/relationships/image" Target="../media/image1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1.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3.png"/><Relationship Id="rId6" Type="http://schemas.openxmlformats.org/officeDocument/2006/relationships/image" Target="../media/image11.png"/><Relationship Id="rId7" Type="http://schemas.openxmlformats.org/officeDocument/2006/relationships/image" Target="../media/image175.png"/><Relationship Id="rId8" Type="http://schemas.openxmlformats.org/officeDocument/2006/relationships/image" Target="../media/image172.png"/></Relationships>
</file>

<file path=ppt/slides/_rels/slide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0.png"/><Relationship Id="rId13" Type="http://schemas.openxmlformats.org/officeDocument/2006/relationships/image" Target="../media/image18.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29.png"/><Relationship Id="rId10" Type="http://schemas.openxmlformats.org/officeDocument/2006/relationships/image" Target="../media/image1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5.png"/><Relationship Id="rId4" Type="http://schemas.openxmlformats.org/officeDocument/2006/relationships/image" Target="../media/image181.png"/><Relationship Id="rId9" Type="http://schemas.openxmlformats.org/officeDocument/2006/relationships/image" Target="../media/image187.png"/><Relationship Id="rId5" Type="http://schemas.openxmlformats.org/officeDocument/2006/relationships/image" Target="../media/image183.png"/><Relationship Id="rId6" Type="http://schemas.openxmlformats.org/officeDocument/2006/relationships/image" Target="../media/image11.png"/><Relationship Id="rId7" Type="http://schemas.openxmlformats.org/officeDocument/2006/relationships/image" Target="../media/image188.png"/><Relationship Id="rId8" Type="http://schemas.openxmlformats.org/officeDocument/2006/relationships/image" Target="../media/image186.png"/><Relationship Id="rId10" Type="http://schemas.openxmlformats.org/officeDocument/2006/relationships/image" Target="../media/image19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29.png"/><Relationship Id="rId11" Type="http://schemas.openxmlformats.org/officeDocument/2006/relationships/image" Target="../media/image199.png"/><Relationship Id="rId10" Type="http://schemas.openxmlformats.org/officeDocument/2006/relationships/image" Target="../media/image205.png"/><Relationship Id="rId13" Type="http://schemas.openxmlformats.org/officeDocument/2006/relationships/image" Target="../media/image198.png"/><Relationship Id="rId12" Type="http://schemas.openxmlformats.org/officeDocument/2006/relationships/image" Target="../media/image206.png"/><Relationship Id="rId15" Type="http://schemas.openxmlformats.org/officeDocument/2006/relationships/image" Target="../media/image197.png"/><Relationship Id="rId14" Type="http://schemas.openxmlformats.org/officeDocument/2006/relationships/image" Target="../media/image196.png"/></Relationships>
</file>

<file path=ppt/slides/_rels/slide23.xml.rels><?xml version="1.0" encoding="UTF-8" standalone="yes"?><Relationships xmlns="http://schemas.openxmlformats.org/package/2006/relationships"><Relationship Id="rId20" Type="http://schemas.openxmlformats.org/officeDocument/2006/relationships/image" Target="../media/image239.png"/><Relationship Id="rId22" Type="http://schemas.openxmlformats.org/officeDocument/2006/relationships/hyperlink" Target="https://eatemp.com/powerpoint-org-chart-template/" TargetMode="External"/><Relationship Id="rId21" Type="http://schemas.openxmlformats.org/officeDocument/2006/relationships/image" Target="../media/image231.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224.png"/><Relationship Id="rId5" Type="http://schemas.openxmlformats.org/officeDocument/2006/relationships/image" Target="../media/image11.png"/><Relationship Id="rId6" Type="http://schemas.openxmlformats.org/officeDocument/2006/relationships/image" Target="../media/image209.png"/><Relationship Id="rId7" Type="http://schemas.openxmlformats.org/officeDocument/2006/relationships/image" Target="../media/image236.png"/><Relationship Id="rId8" Type="http://schemas.openxmlformats.org/officeDocument/2006/relationships/image" Target="../media/image225.png"/><Relationship Id="rId11" Type="http://schemas.openxmlformats.org/officeDocument/2006/relationships/image" Target="../media/image227.png"/><Relationship Id="rId10" Type="http://schemas.openxmlformats.org/officeDocument/2006/relationships/image" Target="../media/image221.png"/><Relationship Id="rId13" Type="http://schemas.openxmlformats.org/officeDocument/2006/relationships/image" Target="../media/image222.png"/><Relationship Id="rId12" Type="http://schemas.openxmlformats.org/officeDocument/2006/relationships/image" Target="../media/image223.png"/><Relationship Id="rId15" Type="http://schemas.openxmlformats.org/officeDocument/2006/relationships/image" Target="../media/image229.png"/><Relationship Id="rId14" Type="http://schemas.openxmlformats.org/officeDocument/2006/relationships/image" Target="../media/image226.png"/><Relationship Id="rId17" Type="http://schemas.openxmlformats.org/officeDocument/2006/relationships/image" Target="../media/image251.png"/><Relationship Id="rId16" Type="http://schemas.openxmlformats.org/officeDocument/2006/relationships/image" Target="../media/image234.png"/><Relationship Id="rId19" Type="http://schemas.openxmlformats.org/officeDocument/2006/relationships/image" Target="../media/image253.png"/><Relationship Id="rId18" Type="http://schemas.openxmlformats.org/officeDocument/2006/relationships/image" Target="../media/image2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5.png"/><Relationship Id="rId4" Type="http://schemas.openxmlformats.org/officeDocument/2006/relationships/image" Target="../media/image91.png"/><Relationship Id="rId9" Type="http://schemas.openxmlformats.org/officeDocument/2006/relationships/image" Target="../media/image95.png"/><Relationship Id="rId5" Type="http://schemas.openxmlformats.org/officeDocument/2006/relationships/image" Target="../media/image92.png"/><Relationship Id="rId6" Type="http://schemas.openxmlformats.org/officeDocument/2006/relationships/image" Target="../media/image96.png"/><Relationship Id="rId7" Type="http://schemas.openxmlformats.org/officeDocument/2006/relationships/image" Target="../media/image94.png"/><Relationship Id="rId8" Type="http://schemas.openxmlformats.org/officeDocument/2006/relationships/image" Target="../media/image98.png"/><Relationship Id="rId11" Type="http://schemas.openxmlformats.org/officeDocument/2006/relationships/image" Target="../media/image101.png"/><Relationship Id="rId10" Type="http://schemas.openxmlformats.org/officeDocument/2006/relationships/image" Target="../media/image106.png"/><Relationship Id="rId13" Type="http://schemas.openxmlformats.org/officeDocument/2006/relationships/image" Target="../media/image11.png"/><Relationship Id="rId12" Type="http://schemas.openxmlformats.org/officeDocument/2006/relationships/image" Target="../media/image107.png"/><Relationship Id="rId15" Type="http://schemas.openxmlformats.org/officeDocument/2006/relationships/image" Target="../media/image256.png"/><Relationship Id="rId14"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86.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29.png"/></Relationships>
</file>

<file path=ppt/slides/_rels/slide7.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0.png"/><Relationship Id="rId13" Type="http://schemas.openxmlformats.org/officeDocument/2006/relationships/image" Target="../media/image18.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2.png"/><Relationship Id="rId15" Type="http://schemas.openxmlformats.org/officeDocument/2006/relationships/image" Target="../media/image64.png"/><Relationship Id="rId1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2.png"/><Relationship Id="rId4" Type="http://schemas.openxmlformats.org/officeDocument/2006/relationships/image" Target="../media/image69.png"/><Relationship Id="rId5" Type="http://schemas.openxmlformats.org/officeDocument/2006/relationships/image" Target="../media/image11.png"/><Relationship Id="rId6" Type="http://schemas.openxmlformats.org/officeDocument/2006/relationships/image" Target="../media/image83.png"/><Relationship Id="rId7" Type="http://schemas.openxmlformats.org/officeDocument/2006/relationships/image" Target="../media/image70.png"/><Relationship Id="rId8"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74.png"/><Relationship Id="rId7" Type="http://schemas.openxmlformats.org/officeDocument/2006/relationships/image" Target="../media/image65.png"/><Relationship Id="rId8"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38105" y="-2946400"/>
            <a:ext cx="24183823" cy="4933576"/>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596975" y="10363200"/>
            <a:ext cx="2655212" cy="2332542"/>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20055807" y="3911600"/>
            <a:ext cx="2654883" cy="2332541"/>
          </a:xfrm>
          <a:prstGeom prst="rect">
            <a:avLst/>
          </a:prstGeom>
          <a:noFill/>
          <a:ln>
            <a:noFill/>
          </a:ln>
        </p:spPr>
      </p:pic>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1" name="Google Shape;21;p1"/>
          <p:cNvPicPr preferRelativeResize="0"/>
          <p:nvPr/>
        </p:nvPicPr>
        <p:blipFill rotWithShape="1">
          <a:blip r:embed="rId7">
            <a:alphaModFix/>
          </a:blip>
          <a:srcRect b="0" l="0" r="0" t="0"/>
          <a:stretch/>
        </p:blipFill>
        <p:spPr>
          <a:xfrm>
            <a:off x="12130016" y="825653"/>
            <a:ext cx="11372504" cy="12058855"/>
          </a:xfrm>
          <a:prstGeom prst="rect">
            <a:avLst/>
          </a:prstGeom>
          <a:noFill/>
          <a:ln>
            <a:noFill/>
          </a:ln>
        </p:spPr>
      </p:pic>
      <p:sp>
        <p:nvSpPr>
          <p:cNvPr id="22" name="Google Shape;22;p1"/>
          <p:cNvSpPr/>
          <p:nvPr/>
        </p:nvSpPr>
        <p:spPr>
          <a:xfrm>
            <a:off x="1689311" y="6858000"/>
            <a:ext cx="12599975" cy="566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24000"/>
              <a:buFont typeface="Bowlby One SC"/>
              <a:buNone/>
            </a:pPr>
            <a:r>
              <a:rPr b="0" i="0" lang="en-US" sz="24000" u="none" cap="none" strike="noStrike">
                <a:solidFill>
                  <a:srgbClr val="452F20"/>
                </a:solidFill>
                <a:latin typeface="Bowlby One SC"/>
                <a:ea typeface="Bowlby One SC"/>
                <a:cs typeface="Bowlby One SC"/>
                <a:sym typeface="Bowlby One SC"/>
              </a:rPr>
              <a:t>Africa </a:t>
            </a:r>
            <a:endParaRPr b="0" i="0" sz="24000" u="none" cap="none" strike="noStrike">
              <a:solidFill>
                <a:schemeClr val="dk1"/>
              </a:solidFill>
              <a:latin typeface="Calibri"/>
              <a:ea typeface="Calibri"/>
              <a:cs typeface="Calibri"/>
              <a:sym typeface="Calibri"/>
            </a:endParaRPr>
          </a:p>
        </p:txBody>
      </p:sp>
      <p:sp>
        <p:nvSpPr>
          <p:cNvPr id="23" name="Google Shape;23;p1"/>
          <p:cNvSpPr/>
          <p:nvPr/>
        </p:nvSpPr>
        <p:spPr>
          <a:xfrm>
            <a:off x="1600400" y="4749800"/>
            <a:ext cx="8120548" cy="2709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232" name="Shape 232"/>
        <p:cNvGrpSpPr/>
        <p:nvPr/>
      </p:nvGrpSpPr>
      <p:grpSpPr>
        <a:xfrm>
          <a:off x="0" y="0"/>
          <a:ext cx="0" cy="0"/>
          <a:chOff x="0" y="0"/>
          <a:chExt cx="0" cy="0"/>
        </a:xfrm>
      </p:grpSpPr>
      <p:pic>
        <p:nvPicPr>
          <p:cNvPr descr=" " id="233" name="Google Shape;233;p10"/>
          <p:cNvPicPr preferRelativeResize="0"/>
          <p:nvPr/>
        </p:nvPicPr>
        <p:blipFill rotWithShape="1">
          <a:blip r:embed="rId3">
            <a:alphaModFix/>
          </a:blip>
          <a:srcRect b="0" l="0" r="0" t="0"/>
          <a:stretch/>
        </p:blipFill>
        <p:spPr>
          <a:xfrm>
            <a:off x="-1892537" y="-2387600"/>
            <a:ext cx="7066796" cy="12081123"/>
          </a:xfrm>
          <a:prstGeom prst="rect">
            <a:avLst/>
          </a:prstGeom>
          <a:noFill/>
          <a:ln>
            <a:noFill/>
          </a:ln>
        </p:spPr>
      </p:pic>
      <p:pic>
        <p:nvPicPr>
          <p:cNvPr descr=" " id="234" name="Google Shape;234;p10"/>
          <p:cNvPicPr preferRelativeResize="0"/>
          <p:nvPr/>
        </p:nvPicPr>
        <p:blipFill rotWithShape="1">
          <a:blip r:embed="rId4">
            <a:alphaModFix/>
          </a:blip>
          <a:srcRect b="0" l="0" r="0" t="0"/>
          <a:stretch/>
        </p:blipFill>
        <p:spPr>
          <a:xfrm>
            <a:off x="15000575" y="-1701800"/>
            <a:ext cx="12165032" cy="6077334"/>
          </a:xfrm>
          <a:prstGeom prst="rect">
            <a:avLst/>
          </a:prstGeom>
          <a:noFill/>
          <a:ln>
            <a:noFill/>
          </a:ln>
        </p:spPr>
      </p:pic>
      <p:pic>
        <p:nvPicPr>
          <p:cNvPr descr=" " id="235" name="Google Shape;235;p10"/>
          <p:cNvPicPr preferRelativeResize="0"/>
          <p:nvPr/>
        </p:nvPicPr>
        <p:blipFill rotWithShape="1">
          <a:blip r:embed="rId5">
            <a:alphaModFix/>
          </a:blip>
          <a:srcRect b="0" l="0" r="0" t="0"/>
          <a:stretch/>
        </p:blipFill>
        <p:spPr>
          <a:xfrm>
            <a:off x="13730413" y="10388600"/>
            <a:ext cx="12138541" cy="6663035"/>
          </a:xfrm>
          <a:prstGeom prst="rect">
            <a:avLst/>
          </a:prstGeom>
          <a:noFill/>
          <a:ln>
            <a:noFill/>
          </a:ln>
        </p:spPr>
      </p:pic>
      <p:pic>
        <p:nvPicPr>
          <p:cNvPr descr=" " id="236" name="Google Shape;236;p10"/>
          <p:cNvPicPr preferRelativeResize="0"/>
          <p:nvPr/>
        </p:nvPicPr>
        <p:blipFill rotWithShape="1">
          <a:blip r:embed="rId6">
            <a:alphaModFix/>
          </a:blip>
          <a:srcRect b="0" l="0" r="0" t="0"/>
          <a:stretch/>
        </p:blipFill>
        <p:spPr>
          <a:xfrm>
            <a:off x="3962895" y="11277600"/>
            <a:ext cx="2416241" cy="2432608"/>
          </a:xfrm>
          <a:prstGeom prst="rect">
            <a:avLst/>
          </a:prstGeom>
          <a:noFill/>
          <a:ln>
            <a:noFill/>
          </a:ln>
        </p:spPr>
      </p:pic>
      <p:pic>
        <p:nvPicPr>
          <p:cNvPr descr=" " id="237" name="Google Shape;237;p10"/>
          <p:cNvPicPr preferRelativeResize="0"/>
          <p:nvPr/>
        </p:nvPicPr>
        <p:blipFill rotWithShape="1">
          <a:blip r:embed="rId7">
            <a:alphaModFix/>
          </a:blip>
          <a:srcRect b="0" l="0" r="0" t="0"/>
          <a:stretch/>
        </p:blipFill>
        <p:spPr>
          <a:xfrm>
            <a:off x="7671756" y="571500"/>
            <a:ext cx="2134375" cy="2063167"/>
          </a:xfrm>
          <a:prstGeom prst="rect">
            <a:avLst/>
          </a:prstGeom>
          <a:noFill/>
          <a:ln>
            <a:noFill/>
          </a:ln>
        </p:spPr>
      </p:pic>
      <p:pic>
        <p:nvPicPr>
          <p:cNvPr descr=" " id="238" name="Google Shape;238;p10"/>
          <p:cNvPicPr preferRelativeResize="0"/>
          <p:nvPr/>
        </p:nvPicPr>
        <p:blipFill rotWithShape="1">
          <a:blip r:embed="rId8">
            <a:alphaModFix/>
          </a:blip>
          <a:srcRect b="0" l="0" r="0" t="0"/>
          <a:stretch/>
        </p:blipFill>
        <p:spPr>
          <a:xfrm>
            <a:off x="20170121" y="7924800"/>
            <a:ext cx="1938115" cy="2263068"/>
          </a:xfrm>
          <a:prstGeom prst="rect">
            <a:avLst/>
          </a:prstGeom>
          <a:noFill/>
          <a:ln>
            <a:noFill/>
          </a:ln>
        </p:spPr>
      </p:pic>
      <p:sp>
        <p:nvSpPr>
          <p:cNvPr id="239" name="Google Shape;239;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p1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41" name="Google Shape;241;p10"/>
          <p:cNvSpPr/>
          <p:nvPr/>
        </p:nvSpPr>
        <p:spPr>
          <a:xfrm>
            <a:off x="8433854" y="469900"/>
            <a:ext cx="7858049" cy="188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Pricing Plan</a:t>
            </a:r>
            <a:endParaRPr b="0" i="0" sz="8000" u="none" cap="none" strike="noStrike">
              <a:solidFill>
                <a:schemeClr val="dk1"/>
              </a:solidFill>
              <a:latin typeface="Calibri"/>
              <a:ea typeface="Calibri"/>
              <a:cs typeface="Calibri"/>
              <a:sym typeface="Calibri"/>
            </a:endParaRPr>
          </a:p>
        </p:txBody>
      </p:sp>
      <p:sp>
        <p:nvSpPr>
          <p:cNvPr id="242" name="Google Shape;242;p10"/>
          <p:cNvSpPr/>
          <p:nvPr/>
        </p:nvSpPr>
        <p:spPr>
          <a:xfrm>
            <a:off x="1778222" y="2159000"/>
            <a:ext cx="20843305" cy="105918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
          <p:cNvSpPr/>
          <p:nvPr/>
        </p:nvSpPr>
        <p:spPr>
          <a:xfrm>
            <a:off x="1778222" y="2159000"/>
            <a:ext cx="6439705" cy="10591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p10"/>
          <p:cNvPicPr preferRelativeResize="0"/>
          <p:nvPr/>
        </p:nvPicPr>
        <p:blipFill rotWithShape="1">
          <a:blip r:embed="rId10">
            <a:alphaModFix/>
          </a:blip>
          <a:srcRect b="0" l="0" r="0" t="0"/>
          <a:stretch/>
        </p:blipFill>
        <p:spPr>
          <a:xfrm>
            <a:off x="4189744" y="2616200"/>
            <a:ext cx="1616662" cy="1625600"/>
          </a:xfrm>
          <a:prstGeom prst="rect">
            <a:avLst/>
          </a:prstGeom>
          <a:noFill/>
          <a:ln>
            <a:noFill/>
          </a:ln>
        </p:spPr>
      </p:pic>
      <p:sp>
        <p:nvSpPr>
          <p:cNvPr id="245" name="Google Shape;245;p10"/>
          <p:cNvSpPr/>
          <p:nvPr/>
        </p:nvSpPr>
        <p:spPr>
          <a:xfrm>
            <a:off x="3924791" y="4546600"/>
            <a:ext cx="2146568"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4800"/>
              <a:buFont typeface="Bowlby One SC"/>
              <a:buNone/>
            </a:pPr>
            <a:r>
              <a:rPr b="0" i="0" lang="en-US" sz="4800" u="none" cap="none" strike="noStrike">
                <a:solidFill>
                  <a:srgbClr val="452F20"/>
                </a:solidFill>
                <a:latin typeface="Bowlby One SC"/>
                <a:ea typeface="Bowlby One SC"/>
                <a:cs typeface="Bowlby One SC"/>
                <a:sym typeface="Bowlby One SC"/>
              </a:rPr>
              <a:t>Basic</a:t>
            </a:r>
            <a:endParaRPr b="0" i="0" sz="4800" u="none" cap="none" strike="noStrike">
              <a:solidFill>
                <a:schemeClr val="dk1"/>
              </a:solidFill>
              <a:latin typeface="Calibri"/>
              <a:ea typeface="Calibri"/>
              <a:cs typeface="Calibri"/>
              <a:sym typeface="Calibri"/>
            </a:endParaRPr>
          </a:p>
        </p:txBody>
      </p:sp>
      <p:sp>
        <p:nvSpPr>
          <p:cNvPr id="246" name="Google Shape;246;p10"/>
          <p:cNvSpPr/>
          <p:nvPr/>
        </p:nvSpPr>
        <p:spPr>
          <a:xfrm>
            <a:off x="2235479" y="57785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7" name="Google Shape;247;p10"/>
          <p:cNvSpPr/>
          <p:nvPr/>
        </p:nvSpPr>
        <p:spPr>
          <a:xfrm>
            <a:off x="2972171" y="11366500"/>
            <a:ext cx="405180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$10/month</a:t>
            </a:r>
            <a:endParaRPr b="0" i="0" sz="4800" u="none" cap="none" strike="noStrike">
              <a:solidFill>
                <a:schemeClr val="dk1"/>
              </a:solidFill>
              <a:latin typeface="Calibri"/>
              <a:ea typeface="Calibri"/>
              <a:cs typeface="Calibri"/>
              <a:sym typeface="Calibri"/>
            </a:endParaRPr>
          </a:p>
        </p:txBody>
      </p:sp>
      <p:sp>
        <p:nvSpPr>
          <p:cNvPr id="248" name="Google Shape;248;p10"/>
          <p:cNvSpPr/>
          <p:nvPr/>
        </p:nvSpPr>
        <p:spPr>
          <a:xfrm>
            <a:off x="8980022" y="2159000"/>
            <a:ext cx="6439705" cy="10591806"/>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p10"/>
          <p:cNvPicPr preferRelativeResize="0"/>
          <p:nvPr/>
        </p:nvPicPr>
        <p:blipFill rotWithShape="1">
          <a:blip r:embed="rId11">
            <a:alphaModFix/>
          </a:blip>
          <a:srcRect b="0" l="0" r="0" t="0"/>
          <a:stretch/>
        </p:blipFill>
        <p:spPr>
          <a:xfrm>
            <a:off x="11512231" y="2616200"/>
            <a:ext cx="1375285" cy="1625612"/>
          </a:xfrm>
          <a:prstGeom prst="rect">
            <a:avLst/>
          </a:prstGeom>
          <a:noFill/>
          <a:ln>
            <a:noFill/>
          </a:ln>
        </p:spPr>
      </p:pic>
      <p:sp>
        <p:nvSpPr>
          <p:cNvPr id="250" name="Google Shape;250;p10"/>
          <p:cNvSpPr/>
          <p:nvPr/>
        </p:nvSpPr>
        <p:spPr>
          <a:xfrm>
            <a:off x="11272659" y="4546612"/>
            <a:ext cx="1854432"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4800"/>
              <a:buFont typeface="Bowlby One SC"/>
              <a:buNone/>
            </a:pPr>
            <a:r>
              <a:rPr b="0" i="0" lang="en-US" sz="4800" u="none" cap="none" strike="noStrike">
                <a:solidFill>
                  <a:srgbClr val="452F20"/>
                </a:solidFill>
                <a:latin typeface="Bowlby One SC"/>
                <a:ea typeface="Bowlby One SC"/>
                <a:cs typeface="Bowlby One SC"/>
                <a:sym typeface="Bowlby One SC"/>
              </a:rPr>
              <a:t>Elite</a:t>
            </a:r>
            <a:endParaRPr b="0" i="0" sz="4800" u="none" cap="none" strike="noStrike">
              <a:solidFill>
                <a:schemeClr val="dk1"/>
              </a:solidFill>
              <a:latin typeface="Calibri"/>
              <a:ea typeface="Calibri"/>
              <a:cs typeface="Calibri"/>
              <a:sym typeface="Calibri"/>
            </a:endParaRPr>
          </a:p>
        </p:txBody>
      </p:sp>
      <p:sp>
        <p:nvSpPr>
          <p:cNvPr id="251" name="Google Shape;251;p10"/>
          <p:cNvSpPr/>
          <p:nvPr/>
        </p:nvSpPr>
        <p:spPr>
          <a:xfrm>
            <a:off x="9437280" y="5778512"/>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2" name="Google Shape;252;p10"/>
          <p:cNvSpPr/>
          <p:nvPr/>
        </p:nvSpPr>
        <p:spPr>
          <a:xfrm>
            <a:off x="10186673" y="11366500"/>
            <a:ext cx="4026403"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$50/month</a:t>
            </a:r>
            <a:endParaRPr b="0" i="0" sz="4800" u="none" cap="none" strike="noStrike">
              <a:solidFill>
                <a:schemeClr val="dk1"/>
              </a:solidFill>
              <a:latin typeface="Calibri"/>
              <a:ea typeface="Calibri"/>
              <a:cs typeface="Calibri"/>
              <a:sym typeface="Calibri"/>
            </a:endParaRPr>
          </a:p>
        </p:txBody>
      </p:sp>
      <p:sp>
        <p:nvSpPr>
          <p:cNvPr id="253" name="Google Shape;253;p10"/>
          <p:cNvSpPr/>
          <p:nvPr/>
        </p:nvSpPr>
        <p:spPr>
          <a:xfrm>
            <a:off x="16181822" y="2159000"/>
            <a:ext cx="6439705" cy="10591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4" name="Google Shape;254;p10"/>
          <p:cNvPicPr preferRelativeResize="0"/>
          <p:nvPr/>
        </p:nvPicPr>
        <p:blipFill rotWithShape="1">
          <a:blip r:embed="rId12">
            <a:alphaModFix/>
          </a:blip>
          <a:srcRect b="0" l="0" r="0" t="0"/>
          <a:stretch/>
        </p:blipFill>
        <p:spPr>
          <a:xfrm>
            <a:off x="18118253" y="2616200"/>
            <a:ext cx="2566843" cy="1625600"/>
          </a:xfrm>
          <a:prstGeom prst="rect">
            <a:avLst/>
          </a:prstGeom>
          <a:noFill/>
          <a:ln>
            <a:noFill/>
          </a:ln>
        </p:spPr>
      </p:pic>
      <p:sp>
        <p:nvSpPr>
          <p:cNvPr id="255" name="Google Shape;255;p10"/>
          <p:cNvSpPr/>
          <p:nvPr/>
        </p:nvSpPr>
        <p:spPr>
          <a:xfrm>
            <a:off x="17458332" y="4546600"/>
            <a:ext cx="388668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4800"/>
              <a:buFont typeface="Bowlby One SC"/>
              <a:buNone/>
            </a:pPr>
            <a:r>
              <a:rPr b="0" i="0" lang="en-US" sz="4800" u="none" cap="none" strike="noStrike">
                <a:solidFill>
                  <a:srgbClr val="452F20"/>
                </a:solidFill>
                <a:latin typeface="Bowlby One SC"/>
                <a:ea typeface="Bowlby One SC"/>
                <a:cs typeface="Bowlby One SC"/>
                <a:sym typeface="Bowlby One SC"/>
              </a:rPr>
              <a:t>Legendary</a:t>
            </a:r>
            <a:endParaRPr b="0" i="0" sz="4800" u="none" cap="none" strike="noStrike">
              <a:solidFill>
                <a:schemeClr val="dk1"/>
              </a:solidFill>
              <a:latin typeface="Calibri"/>
              <a:ea typeface="Calibri"/>
              <a:cs typeface="Calibri"/>
              <a:sym typeface="Calibri"/>
            </a:endParaRPr>
          </a:p>
        </p:txBody>
      </p:sp>
      <p:sp>
        <p:nvSpPr>
          <p:cNvPr id="256" name="Google Shape;256;p10"/>
          <p:cNvSpPr/>
          <p:nvPr/>
        </p:nvSpPr>
        <p:spPr>
          <a:xfrm>
            <a:off x="16639080" y="57785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7" name="Google Shape;257;p10"/>
          <p:cNvSpPr/>
          <p:nvPr/>
        </p:nvSpPr>
        <p:spPr>
          <a:xfrm>
            <a:off x="17159845" y="11366500"/>
            <a:ext cx="4483660"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262" name="Shape 262"/>
        <p:cNvGrpSpPr/>
        <p:nvPr/>
      </p:nvGrpSpPr>
      <p:grpSpPr>
        <a:xfrm>
          <a:off x="0" y="0"/>
          <a:ext cx="0" cy="0"/>
          <a:chOff x="0" y="0"/>
          <a:chExt cx="0" cy="0"/>
        </a:xfrm>
      </p:grpSpPr>
      <p:pic>
        <p:nvPicPr>
          <p:cNvPr descr=" " id="263" name="Google Shape;263;p11"/>
          <p:cNvPicPr preferRelativeResize="0"/>
          <p:nvPr/>
        </p:nvPicPr>
        <p:blipFill rotWithShape="1">
          <a:blip r:embed="rId3">
            <a:alphaModFix/>
          </a:blip>
          <a:srcRect b="0" l="0" r="0" t="0"/>
          <a:stretch/>
        </p:blipFill>
        <p:spPr>
          <a:xfrm>
            <a:off x="38105" y="-2946400"/>
            <a:ext cx="24183823" cy="4933578"/>
          </a:xfrm>
          <a:prstGeom prst="rect">
            <a:avLst/>
          </a:prstGeom>
          <a:noFill/>
          <a:ln>
            <a:noFill/>
          </a:ln>
        </p:spPr>
      </p:pic>
      <p:pic>
        <p:nvPicPr>
          <p:cNvPr descr=" " id="264" name="Google Shape;264;p11"/>
          <p:cNvPicPr preferRelativeResize="0"/>
          <p:nvPr/>
        </p:nvPicPr>
        <p:blipFill rotWithShape="1">
          <a:blip r:embed="rId4">
            <a:alphaModFix/>
          </a:blip>
          <a:srcRect b="0" l="0" r="0" t="0"/>
          <a:stretch/>
        </p:blipFill>
        <p:spPr>
          <a:xfrm>
            <a:off x="444556" y="3352800"/>
            <a:ext cx="2655212" cy="2332546"/>
          </a:xfrm>
          <a:prstGeom prst="rect">
            <a:avLst/>
          </a:prstGeom>
          <a:noFill/>
          <a:ln>
            <a:noFill/>
          </a:ln>
        </p:spPr>
      </p:pic>
      <p:pic>
        <p:nvPicPr>
          <p:cNvPr descr=" " id="265" name="Google Shape;265;p11"/>
          <p:cNvPicPr preferRelativeResize="0"/>
          <p:nvPr/>
        </p:nvPicPr>
        <p:blipFill rotWithShape="1">
          <a:blip r:embed="rId5">
            <a:alphaModFix/>
          </a:blip>
          <a:srcRect b="0" l="0" r="0" t="0"/>
          <a:stretch/>
        </p:blipFill>
        <p:spPr>
          <a:xfrm>
            <a:off x="11990299" y="10896600"/>
            <a:ext cx="2654883" cy="2332546"/>
          </a:xfrm>
          <a:prstGeom prst="rect">
            <a:avLst/>
          </a:prstGeom>
          <a:noFill/>
          <a:ln>
            <a:noFill/>
          </a:ln>
        </p:spPr>
      </p:pic>
      <p:pic>
        <p:nvPicPr>
          <p:cNvPr descr=" " id="266" name="Google Shape;266;p11"/>
          <p:cNvPicPr preferRelativeResize="0"/>
          <p:nvPr/>
        </p:nvPicPr>
        <p:blipFill rotWithShape="1">
          <a:blip r:embed="rId6">
            <a:alphaModFix/>
          </a:blip>
          <a:srcRect b="0" l="0" r="0" t="0"/>
          <a:stretch/>
        </p:blipFill>
        <p:spPr>
          <a:xfrm>
            <a:off x="-762095" y="7785100"/>
            <a:ext cx="6582204" cy="7596287"/>
          </a:xfrm>
          <a:prstGeom prst="rect">
            <a:avLst/>
          </a:prstGeom>
          <a:noFill/>
          <a:ln>
            <a:noFill/>
          </a:ln>
        </p:spPr>
      </p:pic>
      <p:sp>
        <p:nvSpPr>
          <p:cNvPr id="267" name="Google Shape;267;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p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69" name="Google Shape;269;p11"/>
          <p:cNvPicPr preferRelativeResize="0"/>
          <p:nvPr/>
        </p:nvPicPr>
        <p:blipFill rotWithShape="1">
          <a:blip r:embed="rId8">
            <a:alphaModFix/>
          </a:blip>
          <a:srcRect b="0" l="0" r="0" t="0"/>
          <a:stretch/>
        </p:blipFill>
        <p:spPr>
          <a:xfrm>
            <a:off x="6490511" y="1257300"/>
            <a:ext cx="6084060" cy="12369800"/>
          </a:xfrm>
          <a:prstGeom prst="rect">
            <a:avLst/>
          </a:prstGeom>
          <a:noFill/>
          <a:ln>
            <a:noFill/>
          </a:ln>
        </p:spPr>
      </p:pic>
      <p:pic>
        <p:nvPicPr>
          <p:cNvPr descr=" " id="270" name="Google Shape;270;p11"/>
          <p:cNvPicPr preferRelativeResize="0"/>
          <p:nvPr/>
        </p:nvPicPr>
        <p:blipFill rotWithShape="1">
          <a:blip r:embed="rId9">
            <a:alphaModFix/>
          </a:blip>
          <a:srcRect b="0" l="0" r="0" t="0"/>
          <a:stretch/>
        </p:blipFill>
        <p:spPr>
          <a:xfrm>
            <a:off x="0" y="1257300"/>
            <a:ext cx="6084060" cy="12369800"/>
          </a:xfrm>
          <a:prstGeom prst="rect">
            <a:avLst/>
          </a:prstGeom>
          <a:noFill/>
          <a:ln>
            <a:noFill/>
          </a:ln>
        </p:spPr>
      </p:pic>
      <p:sp>
        <p:nvSpPr>
          <p:cNvPr id="271" name="Google Shape;271;p11"/>
          <p:cNvSpPr/>
          <p:nvPr/>
        </p:nvSpPr>
        <p:spPr>
          <a:xfrm>
            <a:off x="13882835" y="2578100"/>
            <a:ext cx="10690503" cy="188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owlby One SC"/>
              <a:buNone/>
            </a:pPr>
            <a:r>
              <a:rPr b="0" i="0" lang="en-US" sz="8000" u="none" cap="none" strike="noStrike">
                <a:solidFill>
                  <a:srgbClr val="0E0E0E"/>
                </a:solidFill>
                <a:latin typeface="Bowlby One SC"/>
                <a:ea typeface="Bowlby One SC"/>
                <a:cs typeface="Bowlby One SC"/>
                <a:sym typeface="Bowlby One SC"/>
              </a:rPr>
              <a:t>Some Data</a:t>
            </a:r>
            <a:endParaRPr b="0" i="0" sz="8000" u="none" cap="none" strike="noStrike">
              <a:solidFill>
                <a:schemeClr val="dk1"/>
              </a:solidFill>
              <a:latin typeface="Calibri"/>
              <a:ea typeface="Calibri"/>
              <a:cs typeface="Calibri"/>
              <a:sym typeface="Calibri"/>
            </a:endParaRPr>
          </a:p>
        </p:txBody>
      </p:sp>
      <p:sp>
        <p:nvSpPr>
          <p:cNvPr id="272" name="Google Shape;272;p11"/>
          <p:cNvSpPr/>
          <p:nvPr/>
        </p:nvSpPr>
        <p:spPr>
          <a:xfrm>
            <a:off x="13730416" y="5245100"/>
            <a:ext cx="8573572" cy="736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13730416" y="5245100"/>
            <a:ext cx="8573572"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13730416" y="5480050"/>
            <a:ext cx="2527616"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13730416" y="5480050"/>
            <a:ext cx="2866325" cy="188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75%</a:t>
            </a:r>
            <a:endParaRPr b="0" i="0" sz="8000" u="none" cap="none" strike="noStrike">
              <a:solidFill>
                <a:schemeClr val="dk1"/>
              </a:solidFill>
              <a:latin typeface="Calibri"/>
              <a:ea typeface="Calibri"/>
              <a:cs typeface="Calibri"/>
              <a:sym typeface="Calibri"/>
            </a:endParaRPr>
          </a:p>
        </p:txBody>
      </p:sp>
      <p:sp>
        <p:nvSpPr>
          <p:cNvPr id="276" name="Google Shape;276;p11"/>
          <p:cNvSpPr/>
          <p:nvPr/>
        </p:nvSpPr>
        <p:spPr>
          <a:xfrm>
            <a:off x="16461257" y="5245100"/>
            <a:ext cx="584273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6461257" y="5245100"/>
            <a:ext cx="5995149"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Enchanted Creatures</a:t>
            </a:r>
            <a:endParaRPr b="0" i="0" sz="3600" u="none" cap="none" strike="noStrike">
              <a:solidFill>
                <a:schemeClr val="dk1"/>
              </a:solidFill>
              <a:latin typeface="Calibri"/>
              <a:ea typeface="Calibri"/>
              <a:cs typeface="Calibri"/>
              <a:sym typeface="Calibri"/>
            </a:endParaRPr>
          </a:p>
        </p:txBody>
      </p:sp>
      <p:sp>
        <p:nvSpPr>
          <p:cNvPr id="278" name="Google Shape;278;p11"/>
          <p:cNvSpPr/>
          <p:nvPr/>
        </p:nvSpPr>
        <p:spPr>
          <a:xfrm>
            <a:off x="16461257" y="6045200"/>
            <a:ext cx="597821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79" name="Google Shape;279;p11"/>
          <p:cNvSpPr/>
          <p:nvPr/>
        </p:nvSpPr>
        <p:spPr>
          <a:xfrm>
            <a:off x="13730416" y="7874000"/>
            <a:ext cx="8573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13730416" y="8153400"/>
            <a:ext cx="2527616"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13730416" y="8153400"/>
            <a:ext cx="2866325" cy="188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60%</a:t>
            </a:r>
            <a:endParaRPr b="0" i="0" sz="8000" u="none" cap="none" strike="noStrike">
              <a:solidFill>
                <a:schemeClr val="dk1"/>
              </a:solidFill>
              <a:latin typeface="Calibri"/>
              <a:ea typeface="Calibri"/>
              <a:cs typeface="Calibri"/>
              <a:sym typeface="Calibri"/>
            </a:endParaRPr>
          </a:p>
        </p:txBody>
      </p:sp>
      <p:sp>
        <p:nvSpPr>
          <p:cNvPr id="282" name="Google Shape;282;p11"/>
          <p:cNvSpPr/>
          <p:nvPr/>
        </p:nvSpPr>
        <p:spPr>
          <a:xfrm>
            <a:off x="16461257" y="7874000"/>
            <a:ext cx="5842730"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6461257" y="7874000"/>
            <a:ext cx="5995149" cy="15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Magic-Wielding Individuals</a:t>
            </a:r>
            <a:endParaRPr b="0" i="0" sz="3600" u="none" cap="none" strike="noStrike">
              <a:solidFill>
                <a:schemeClr val="dk1"/>
              </a:solidFill>
              <a:latin typeface="Calibri"/>
              <a:ea typeface="Calibri"/>
              <a:cs typeface="Calibri"/>
              <a:sym typeface="Calibri"/>
            </a:endParaRPr>
          </a:p>
        </p:txBody>
      </p:sp>
      <p:sp>
        <p:nvSpPr>
          <p:cNvPr id="284" name="Google Shape;284;p11"/>
          <p:cNvSpPr/>
          <p:nvPr/>
        </p:nvSpPr>
        <p:spPr>
          <a:xfrm>
            <a:off x="16461257" y="9372600"/>
            <a:ext cx="5978214"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5" name="Google Shape;285;p11"/>
          <p:cNvSpPr/>
          <p:nvPr/>
        </p:nvSpPr>
        <p:spPr>
          <a:xfrm>
            <a:off x="13730416" y="10591800"/>
            <a:ext cx="8573572"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13730416" y="10826750"/>
            <a:ext cx="2527616" cy="15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13730416" y="10826750"/>
            <a:ext cx="2866325" cy="188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90%</a:t>
            </a:r>
            <a:endParaRPr b="0" i="0" sz="8000" u="none" cap="none" strike="noStrike">
              <a:solidFill>
                <a:schemeClr val="dk1"/>
              </a:solidFill>
              <a:latin typeface="Calibri"/>
              <a:ea typeface="Calibri"/>
              <a:cs typeface="Calibri"/>
              <a:sym typeface="Calibri"/>
            </a:endParaRPr>
          </a:p>
        </p:txBody>
      </p:sp>
      <p:sp>
        <p:nvSpPr>
          <p:cNvPr id="288" name="Google Shape;288;p11"/>
          <p:cNvSpPr/>
          <p:nvPr/>
        </p:nvSpPr>
        <p:spPr>
          <a:xfrm>
            <a:off x="16461257" y="10591800"/>
            <a:ext cx="584273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6461257" y="10591800"/>
            <a:ext cx="5995149"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Spells Cast</a:t>
            </a:r>
            <a:endParaRPr b="0" i="0" sz="3600" u="none" cap="none" strike="noStrike">
              <a:solidFill>
                <a:schemeClr val="dk1"/>
              </a:solidFill>
              <a:latin typeface="Calibri"/>
              <a:ea typeface="Calibri"/>
              <a:cs typeface="Calibri"/>
              <a:sym typeface="Calibri"/>
            </a:endParaRPr>
          </a:p>
        </p:txBody>
      </p:sp>
      <p:sp>
        <p:nvSpPr>
          <p:cNvPr id="290" name="Google Shape;290;p11"/>
          <p:cNvSpPr/>
          <p:nvPr/>
        </p:nvSpPr>
        <p:spPr>
          <a:xfrm>
            <a:off x="16461257" y="11391900"/>
            <a:ext cx="597821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295" name="Shape 295"/>
        <p:cNvGrpSpPr/>
        <p:nvPr/>
      </p:nvGrpSpPr>
      <p:grpSpPr>
        <a:xfrm>
          <a:off x="0" y="0"/>
          <a:ext cx="0" cy="0"/>
          <a:chOff x="0" y="0"/>
          <a:chExt cx="0" cy="0"/>
        </a:xfrm>
      </p:grpSpPr>
      <p:pic>
        <p:nvPicPr>
          <p:cNvPr descr=" " id="296" name="Google Shape;296;p12"/>
          <p:cNvPicPr preferRelativeResize="0"/>
          <p:nvPr/>
        </p:nvPicPr>
        <p:blipFill rotWithShape="1">
          <a:blip r:embed="rId3">
            <a:alphaModFix/>
          </a:blip>
          <a:srcRect b="0" l="0" r="0" t="0"/>
          <a:stretch/>
        </p:blipFill>
        <p:spPr>
          <a:xfrm>
            <a:off x="16136905" y="927100"/>
            <a:ext cx="7449943" cy="5932698"/>
          </a:xfrm>
          <a:prstGeom prst="rect">
            <a:avLst/>
          </a:prstGeom>
          <a:noFill/>
          <a:ln>
            <a:noFill/>
          </a:ln>
        </p:spPr>
      </p:pic>
      <p:pic>
        <p:nvPicPr>
          <p:cNvPr descr=" " id="297" name="Google Shape;297;p12"/>
          <p:cNvPicPr preferRelativeResize="0"/>
          <p:nvPr/>
        </p:nvPicPr>
        <p:blipFill rotWithShape="1">
          <a:blip r:embed="rId4">
            <a:alphaModFix/>
          </a:blip>
          <a:srcRect b="0" l="0" r="0" t="0"/>
          <a:stretch/>
        </p:blipFill>
        <p:spPr>
          <a:xfrm>
            <a:off x="-700710" y="7696200"/>
            <a:ext cx="7000697" cy="6229858"/>
          </a:xfrm>
          <a:prstGeom prst="rect">
            <a:avLst/>
          </a:prstGeom>
          <a:noFill/>
          <a:ln>
            <a:noFill/>
          </a:ln>
        </p:spPr>
      </p:pic>
      <p:pic>
        <p:nvPicPr>
          <p:cNvPr descr=" " id="298" name="Google Shape;298;p12"/>
          <p:cNvPicPr preferRelativeResize="0"/>
          <p:nvPr/>
        </p:nvPicPr>
        <p:blipFill rotWithShape="1">
          <a:blip r:embed="rId5">
            <a:alphaModFix/>
          </a:blip>
          <a:srcRect b="0" l="0" r="0" t="0"/>
          <a:stretch/>
        </p:blipFill>
        <p:spPr>
          <a:xfrm>
            <a:off x="16132858" y="-2387600"/>
            <a:ext cx="12750552" cy="7602327"/>
          </a:xfrm>
          <a:prstGeom prst="rect">
            <a:avLst/>
          </a:prstGeom>
          <a:noFill/>
          <a:ln>
            <a:noFill/>
          </a:ln>
        </p:spPr>
      </p:pic>
      <p:pic>
        <p:nvPicPr>
          <p:cNvPr descr=" " id="299" name="Google Shape;299;p12"/>
          <p:cNvPicPr preferRelativeResize="0"/>
          <p:nvPr/>
        </p:nvPicPr>
        <p:blipFill rotWithShape="1">
          <a:blip r:embed="rId6">
            <a:alphaModFix/>
          </a:blip>
          <a:srcRect b="0" l="0" r="0" t="0"/>
          <a:stretch/>
        </p:blipFill>
        <p:spPr>
          <a:xfrm>
            <a:off x="-699090" y="-1168400"/>
            <a:ext cx="8358147" cy="5144418"/>
          </a:xfrm>
          <a:prstGeom prst="rect">
            <a:avLst/>
          </a:prstGeom>
          <a:noFill/>
          <a:ln>
            <a:noFill/>
          </a:ln>
        </p:spPr>
      </p:pic>
      <p:pic>
        <p:nvPicPr>
          <p:cNvPr descr=" " id="300" name="Google Shape;300;p12"/>
          <p:cNvPicPr preferRelativeResize="0"/>
          <p:nvPr/>
        </p:nvPicPr>
        <p:blipFill rotWithShape="1">
          <a:blip r:embed="rId7">
            <a:alphaModFix/>
          </a:blip>
          <a:srcRect b="0" l="0" r="0" t="0"/>
          <a:stretch/>
        </p:blipFill>
        <p:spPr>
          <a:xfrm>
            <a:off x="19428573" y="6858000"/>
            <a:ext cx="2392755" cy="2569257"/>
          </a:xfrm>
          <a:prstGeom prst="rect">
            <a:avLst/>
          </a:prstGeom>
          <a:noFill/>
          <a:ln>
            <a:noFill/>
          </a:ln>
        </p:spPr>
      </p:pic>
      <p:pic>
        <p:nvPicPr>
          <p:cNvPr descr=" " id="301" name="Google Shape;301;p12"/>
          <p:cNvPicPr preferRelativeResize="0"/>
          <p:nvPr/>
        </p:nvPicPr>
        <p:blipFill rotWithShape="1">
          <a:blip r:embed="rId8">
            <a:alphaModFix/>
          </a:blip>
          <a:srcRect b="0" l="0" r="0" t="0"/>
          <a:stretch/>
        </p:blipFill>
        <p:spPr>
          <a:xfrm>
            <a:off x="4424271" y="7048500"/>
            <a:ext cx="2561603" cy="2171898"/>
          </a:xfrm>
          <a:prstGeom prst="rect">
            <a:avLst/>
          </a:prstGeom>
          <a:noFill/>
          <a:ln>
            <a:noFill/>
          </a:ln>
        </p:spPr>
      </p:pic>
      <p:pic>
        <p:nvPicPr>
          <p:cNvPr descr=" " id="302" name="Google Shape;302;p12"/>
          <p:cNvPicPr preferRelativeResize="0"/>
          <p:nvPr/>
        </p:nvPicPr>
        <p:blipFill rotWithShape="1">
          <a:blip r:embed="rId9">
            <a:alphaModFix/>
          </a:blip>
          <a:srcRect b="0" l="0" r="0" t="0"/>
          <a:stretch/>
        </p:blipFill>
        <p:spPr>
          <a:xfrm>
            <a:off x="2396296" y="4305300"/>
            <a:ext cx="2163574" cy="2549909"/>
          </a:xfrm>
          <a:prstGeom prst="rect">
            <a:avLst/>
          </a:prstGeom>
          <a:noFill/>
          <a:ln>
            <a:noFill/>
          </a:ln>
        </p:spPr>
      </p:pic>
      <p:pic>
        <p:nvPicPr>
          <p:cNvPr descr=" " id="303" name="Google Shape;303;p12"/>
          <p:cNvPicPr preferRelativeResize="0"/>
          <p:nvPr/>
        </p:nvPicPr>
        <p:blipFill rotWithShape="1">
          <a:blip r:embed="rId10">
            <a:alphaModFix/>
          </a:blip>
          <a:srcRect b="0" l="0" r="0" t="0"/>
          <a:stretch/>
        </p:blipFill>
        <p:spPr>
          <a:xfrm>
            <a:off x="452044" y="-838200"/>
            <a:ext cx="5250968" cy="3533403"/>
          </a:xfrm>
          <a:prstGeom prst="rect">
            <a:avLst/>
          </a:prstGeom>
          <a:noFill/>
          <a:ln>
            <a:noFill/>
          </a:ln>
        </p:spPr>
      </p:pic>
      <p:pic>
        <p:nvPicPr>
          <p:cNvPr descr=" " id="304" name="Google Shape;304;p12"/>
          <p:cNvPicPr preferRelativeResize="0"/>
          <p:nvPr/>
        </p:nvPicPr>
        <p:blipFill rotWithShape="1">
          <a:blip r:embed="rId11">
            <a:alphaModFix/>
          </a:blip>
          <a:srcRect b="0" l="0" r="0" t="0"/>
          <a:stretch/>
        </p:blipFill>
        <p:spPr>
          <a:xfrm>
            <a:off x="13653177" y="9436100"/>
            <a:ext cx="12918544" cy="6966632"/>
          </a:xfrm>
          <a:prstGeom prst="rect">
            <a:avLst/>
          </a:prstGeom>
          <a:noFill/>
          <a:ln>
            <a:noFill/>
          </a:ln>
        </p:spPr>
      </p:pic>
      <p:pic>
        <p:nvPicPr>
          <p:cNvPr descr=" " id="305" name="Google Shape;305;p12"/>
          <p:cNvPicPr preferRelativeResize="0"/>
          <p:nvPr/>
        </p:nvPicPr>
        <p:blipFill rotWithShape="1">
          <a:blip r:embed="rId12">
            <a:alphaModFix/>
          </a:blip>
          <a:srcRect b="0" l="0" r="0" t="0"/>
          <a:stretch/>
        </p:blipFill>
        <p:spPr>
          <a:xfrm>
            <a:off x="-1434417" y="10807700"/>
            <a:ext cx="7658195" cy="6102722"/>
          </a:xfrm>
          <a:prstGeom prst="rect">
            <a:avLst/>
          </a:prstGeom>
          <a:noFill/>
          <a:ln>
            <a:noFill/>
          </a:ln>
        </p:spPr>
      </p:pic>
      <p:pic>
        <p:nvPicPr>
          <p:cNvPr descr=" " id="306" name="Google Shape;306;p12"/>
          <p:cNvPicPr preferRelativeResize="0"/>
          <p:nvPr/>
        </p:nvPicPr>
        <p:blipFill rotWithShape="1">
          <a:blip r:embed="rId13">
            <a:alphaModFix/>
          </a:blip>
          <a:srcRect b="0" l="0" r="0" t="0"/>
          <a:stretch/>
        </p:blipFill>
        <p:spPr>
          <a:xfrm>
            <a:off x="16448050" y="9309100"/>
            <a:ext cx="8358150" cy="5144418"/>
          </a:xfrm>
          <a:prstGeom prst="rect">
            <a:avLst/>
          </a:prstGeom>
          <a:noFill/>
          <a:ln>
            <a:noFill/>
          </a:ln>
        </p:spPr>
      </p:pic>
      <p:pic>
        <p:nvPicPr>
          <p:cNvPr descr=" " id="307" name="Google Shape;307;p12"/>
          <p:cNvPicPr preferRelativeResize="0"/>
          <p:nvPr/>
        </p:nvPicPr>
        <p:blipFill rotWithShape="1">
          <a:blip r:embed="rId14">
            <a:alphaModFix/>
          </a:blip>
          <a:srcRect b="0" l="0" r="0" t="0"/>
          <a:stretch/>
        </p:blipFill>
        <p:spPr>
          <a:xfrm>
            <a:off x="10555019" y="1460500"/>
            <a:ext cx="2680035" cy="1231900"/>
          </a:xfrm>
          <a:prstGeom prst="rect">
            <a:avLst/>
          </a:prstGeom>
          <a:noFill/>
          <a:ln>
            <a:noFill/>
          </a:ln>
        </p:spPr>
      </p:pic>
      <p:sp>
        <p:nvSpPr>
          <p:cNvPr id="308" name="Google Shape;308;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p12"/>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
        <p:nvSpPr>
          <p:cNvPr id="310" name="Google Shape;310;p12"/>
          <p:cNvSpPr/>
          <p:nvPr/>
        </p:nvSpPr>
        <p:spPr>
          <a:xfrm>
            <a:off x="4318540" y="3009900"/>
            <a:ext cx="1576267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p:nvPr/>
        </p:nvSpPr>
        <p:spPr>
          <a:xfrm>
            <a:off x="4318540" y="3009900"/>
            <a:ext cx="15762670"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2"/>
          <p:cNvSpPr/>
          <p:nvPr/>
        </p:nvSpPr>
        <p:spPr>
          <a:xfrm>
            <a:off x="4642430" y="3009900"/>
            <a:ext cx="15114889" cy="566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24000"/>
              <a:buFont typeface="Bowlby One SC"/>
              <a:buNone/>
            </a:pPr>
            <a:r>
              <a:rPr b="0" i="0" lang="en-US" sz="24000" u="none" cap="none" strike="noStrike">
                <a:solidFill>
                  <a:srgbClr val="452F20"/>
                </a:solidFill>
                <a:latin typeface="Bowlby One SC"/>
                <a:ea typeface="Bowlby One SC"/>
                <a:cs typeface="Bowlby One SC"/>
                <a:sym typeface="Bowlby One SC"/>
              </a:rPr>
              <a:t>234,567</a:t>
            </a:r>
            <a:endParaRPr b="0" i="0" sz="24000" u="none" cap="none" strike="noStrike">
              <a:solidFill>
                <a:schemeClr val="dk1"/>
              </a:solidFill>
              <a:latin typeface="Calibri"/>
              <a:ea typeface="Calibri"/>
              <a:cs typeface="Calibri"/>
              <a:sym typeface="Calibri"/>
            </a:endParaRPr>
          </a:p>
        </p:txBody>
      </p:sp>
      <p:sp>
        <p:nvSpPr>
          <p:cNvPr id="313" name="Google Shape;313;p12"/>
          <p:cNvSpPr/>
          <p:nvPr/>
        </p:nvSpPr>
        <p:spPr>
          <a:xfrm>
            <a:off x="4183056" y="78613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4" name="Google Shape;314;p12"/>
          <p:cNvSpPr/>
          <p:nvPr/>
        </p:nvSpPr>
        <p:spPr>
          <a:xfrm>
            <a:off x="7496054" y="94869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319" name="Shape 319"/>
        <p:cNvGrpSpPr/>
        <p:nvPr/>
      </p:nvGrpSpPr>
      <p:grpSpPr>
        <a:xfrm>
          <a:off x="0" y="0"/>
          <a:ext cx="0" cy="0"/>
          <a:chOff x="0" y="0"/>
          <a:chExt cx="0" cy="0"/>
        </a:xfrm>
      </p:grpSpPr>
      <p:pic>
        <p:nvPicPr>
          <p:cNvPr descr=" " id="320" name="Google Shape;320;p13"/>
          <p:cNvPicPr preferRelativeResize="0"/>
          <p:nvPr/>
        </p:nvPicPr>
        <p:blipFill rotWithShape="1">
          <a:blip r:embed="rId3">
            <a:alphaModFix/>
          </a:blip>
          <a:srcRect b="0" l="0" r="0" t="0"/>
          <a:stretch/>
        </p:blipFill>
        <p:spPr>
          <a:xfrm>
            <a:off x="-1892537" y="-2387600"/>
            <a:ext cx="7066796" cy="12081123"/>
          </a:xfrm>
          <a:prstGeom prst="rect">
            <a:avLst/>
          </a:prstGeom>
          <a:noFill/>
          <a:ln>
            <a:noFill/>
          </a:ln>
        </p:spPr>
      </p:pic>
      <p:pic>
        <p:nvPicPr>
          <p:cNvPr descr=" " id="321" name="Google Shape;321;p13"/>
          <p:cNvPicPr preferRelativeResize="0"/>
          <p:nvPr/>
        </p:nvPicPr>
        <p:blipFill rotWithShape="1">
          <a:blip r:embed="rId4">
            <a:alphaModFix/>
          </a:blip>
          <a:srcRect b="0" l="0" r="0" t="0"/>
          <a:stretch/>
        </p:blipFill>
        <p:spPr>
          <a:xfrm>
            <a:off x="15000575" y="-1701800"/>
            <a:ext cx="12165032" cy="6077334"/>
          </a:xfrm>
          <a:prstGeom prst="rect">
            <a:avLst/>
          </a:prstGeom>
          <a:noFill/>
          <a:ln>
            <a:noFill/>
          </a:ln>
        </p:spPr>
      </p:pic>
      <p:pic>
        <p:nvPicPr>
          <p:cNvPr descr=" " id="322" name="Google Shape;322;p13"/>
          <p:cNvPicPr preferRelativeResize="0"/>
          <p:nvPr/>
        </p:nvPicPr>
        <p:blipFill rotWithShape="1">
          <a:blip r:embed="rId5">
            <a:alphaModFix/>
          </a:blip>
          <a:srcRect b="0" l="0" r="0" t="0"/>
          <a:stretch/>
        </p:blipFill>
        <p:spPr>
          <a:xfrm>
            <a:off x="13730413" y="10388600"/>
            <a:ext cx="12138541" cy="6663035"/>
          </a:xfrm>
          <a:prstGeom prst="rect">
            <a:avLst/>
          </a:prstGeom>
          <a:noFill/>
          <a:ln>
            <a:noFill/>
          </a:ln>
        </p:spPr>
      </p:pic>
      <p:pic>
        <p:nvPicPr>
          <p:cNvPr descr=" " id="323" name="Google Shape;323;p13"/>
          <p:cNvPicPr preferRelativeResize="0"/>
          <p:nvPr/>
        </p:nvPicPr>
        <p:blipFill rotWithShape="1">
          <a:blip r:embed="rId6">
            <a:alphaModFix/>
          </a:blip>
          <a:srcRect b="0" l="0" r="0" t="0"/>
          <a:stretch/>
        </p:blipFill>
        <p:spPr>
          <a:xfrm>
            <a:off x="3962895" y="11277600"/>
            <a:ext cx="2416241" cy="2432608"/>
          </a:xfrm>
          <a:prstGeom prst="rect">
            <a:avLst/>
          </a:prstGeom>
          <a:noFill/>
          <a:ln>
            <a:noFill/>
          </a:ln>
        </p:spPr>
      </p:pic>
      <p:pic>
        <p:nvPicPr>
          <p:cNvPr descr=" " id="324" name="Google Shape;324;p13"/>
          <p:cNvPicPr preferRelativeResize="0"/>
          <p:nvPr/>
        </p:nvPicPr>
        <p:blipFill rotWithShape="1">
          <a:blip r:embed="rId7">
            <a:alphaModFix/>
          </a:blip>
          <a:srcRect b="0" l="0" r="0" t="0"/>
          <a:stretch/>
        </p:blipFill>
        <p:spPr>
          <a:xfrm>
            <a:off x="7671756" y="571500"/>
            <a:ext cx="2134375" cy="2063167"/>
          </a:xfrm>
          <a:prstGeom prst="rect">
            <a:avLst/>
          </a:prstGeom>
          <a:noFill/>
          <a:ln>
            <a:noFill/>
          </a:ln>
        </p:spPr>
      </p:pic>
      <p:pic>
        <p:nvPicPr>
          <p:cNvPr descr=" " id="325" name="Google Shape;325;p13"/>
          <p:cNvPicPr preferRelativeResize="0"/>
          <p:nvPr/>
        </p:nvPicPr>
        <p:blipFill rotWithShape="1">
          <a:blip r:embed="rId8">
            <a:alphaModFix/>
          </a:blip>
          <a:srcRect b="0" l="0" r="0" t="0"/>
          <a:stretch/>
        </p:blipFill>
        <p:spPr>
          <a:xfrm>
            <a:off x="20170121" y="7924800"/>
            <a:ext cx="1938115" cy="2263068"/>
          </a:xfrm>
          <a:prstGeom prst="rect">
            <a:avLst/>
          </a:prstGeom>
          <a:noFill/>
          <a:ln>
            <a:noFill/>
          </a:ln>
        </p:spPr>
      </p:pic>
      <p:sp>
        <p:nvSpPr>
          <p:cNvPr id="326" name="Google Shape;326;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p1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28" name="Google Shape;328;p13"/>
          <p:cNvSpPr/>
          <p:nvPr/>
        </p:nvSpPr>
        <p:spPr>
          <a:xfrm>
            <a:off x="4801200" y="3263900"/>
            <a:ext cx="7874984"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
          <p:cNvSpPr/>
          <p:nvPr/>
        </p:nvSpPr>
        <p:spPr>
          <a:xfrm>
            <a:off x="4134367" y="3263900"/>
            <a:ext cx="9208651"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a:off x="4134367" y="3263900"/>
            <a:ext cx="9750585" cy="301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233 Coins</a:t>
            </a:r>
            <a:endParaRPr b="0" i="0" sz="12800" u="none" cap="none" strike="noStrike">
              <a:solidFill>
                <a:schemeClr val="dk1"/>
              </a:solidFill>
              <a:latin typeface="Calibri"/>
              <a:ea typeface="Calibri"/>
              <a:cs typeface="Calibri"/>
              <a:sym typeface="Calibri"/>
            </a:endParaRPr>
          </a:p>
        </p:txBody>
      </p:sp>
      <p:sp>
        <p:nvSpPr>
          <p:cNvPr id="331" name="Google Shape;331;p13"/>
          <p:cNvSpPr/>
          <p:nvPr/>
        </p:nvSpPr>
        <p:spPr>
          <a:xfrm>
            <a:off x="4801200" y="5740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a:off x="4733458" y="5740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3" name="Google Shape;333;p13"/>
          <p:cNvSpPr/>
          <p:nvPr/>
        </p:nvSpPr>
        <p:spPr>
          <a:xfrm>
            <a:off x="4801200" y="6985000"/>
            <a:ext cx="7874984"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3"/>
          <p:cNvSpPr/>
          <p:nvPr/>
        </p:nvSpPr>
        <p:spPr>
          <a:xfrm>
            <a:off x="3873984" y="6985000"/>
            <a:ext cx="9729416"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p:nvPr/>
        </p:nvSpPr>
        <p:spPr>
          <a:xfrm>
            <a:off x="3873984" y="6985000"/>
            <a:ext cx="10271350" cy="301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456 Hours</a:t>
            </a:r>
            <a:endParaRPr b="0" i="0" sz="12800" u="none" cap="none" strike="noStrike">
              <a:solidFill>
                <a:schemeClr val="dk1"/>
              </a:solidFill>
              <a:latin typeface="Calibri"/>
              <a:ea typeface="Calibri"/>
              <a:cs typeface="Calibri"/>
              <a:sym typeface="Calibri"/>
            </a:endParaRPr>
          </a:p>
        </p:txBody>
      </p:sp>
      <p:sp>
        <p:nvSpPr>
          <p:cNvPr id="336" name="Google Shape;336;p13"/>
          <p:cNvSpPr/>
          <p:nvPr/>
        </p:nvSpPr>
        <p:spPr>
          <a:xfrm>
            <a:off x="4801200" y="94615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
          <p:cNvSpPr/>
          <p:nvPr/>
        </p:nvSpPr>
        <p:spPr>
          <a:xfrm>
            <a:off x="4733458" y="94615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8" name="Google Shape;338;p13"/>
          <p:cNvSpPr/>
          <p:nvPr/>
        </p:nvSpPr>
        <p:spPr>
          <a:xfrm>
            <a:off x="15000575" y="3263900"/>
            <a:ext cx="7874984"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3"/>
          <p:cNvSpPr/>
          <p:nvPr/>
        </p:nvSpPr>
        <p:spPr>
          <a:xfrm>
            <a:off x="16924865" y="3263900"/>
            <a:ext cx="4026403"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
          <p:cNvSpPr/>
          <p:nvPr/>
        </p:nvSpPr>
        <p:spPr>
          <a:xfrm>
            <a:off x="16924865" y="3263900"/>
            <a:ext cx="4568338" cy="301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85%</a:t>
            </a:r>
            <a:endParaRPr b="0" i="0" sz="12800" u="none" cap="none" strike="noStrike">
              <a:solidFill>
                <a:schemeClr val="dk1"/>
              </a:solidFill>
              <a:latin typeface="Calibri"/>
              <a:ea typeface="Calibri"/>
              <a:cs typeface="Calibri"/>
              <a:sym typeface="Calibri"/>
            </a:endParaRPr>
          </a:p>
        </p:txBody>
      </p:sp>
      <p:sp>
        <p:nvSpPr>
          <p:cNvPr id="341" name="Google Shape;341;p13"/>
          <p:cNvSpPr/>
          <p:nvPr/>
        </p:nvSpPr>
        <p:spPr>
          <a:xfrm>
            <a:off x="15000575" y="5740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p:nvPr/>
        </p:nvSpPr>
        <p:spPr>
          <a:xfrm>
            <a:off x="14932833" y="5740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3" name="Google Shape;343;p13"/>
          <p:cNvSpPr/>
          <p:nvPr/>
        </p:nvSpPr>
        <p:spPr>
          <a:xfrm>
            <a:off x="15000575" y="6985000"/>
            <a:ext cx="7874984"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
          <p:cNvSpPr/>
          <p:nvPr/>
        </p:nvSpPr>
        <p:spPr>
          <a:xfrm>
            <a:off x="15514989" y="6985000"/>
            <a:ext cx="6846156"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
          <p:cNvSpPr/>
          <p:nvPr/>
        </p:nvSpPr>
        <p:spPr>
          <a:xfrm>
            <a:off x="15514989" y="6985000"/>
            <a:ext cx="7388090" cy="301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535 Km</a:t>
            </a:r>
            <a:endParaRPr b="0" i="0" sz="12800" u="none" cap="none" strike="noStrike">
              <a:solidFill>
                <a:schemeClr val="dk1"/>
              </a:solidFill>
              <a:latin typeface="Calibri"/>
              <a:ea typeface="Calibri"/>
              <a:cs typeface="Calibri"/>
              <a:sym typeface="Calibri"/>
            </a:endParaRPr>
          </a:p>
        </p:txBody>
      </p:sp>
      <p:sp>
        <p:nvSpPr>
          <p:cNvPr id="346" name="Google Shape;346;p13"/>
          <p:cNvSpPr/>
          <p:nvPr/>
        </p:nvSpPr>
        <p:spPr>
          <a:xfrm>
            <a:off x="15000575" y="94615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p:nvPr/>
        </p:nvSpPr>
        <p:spPr>
          <a:xfrm>
            <a:off x="14932833" y="94615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352" name="Shape 352"/>
        <p:cNvGrpSpPr/>
        <p:nvPr/>
      </p:nvGrpSpPr>
      <p:grpSpPr>
        <a:xfrm>
          <a:off x="0" y="0"/>
          <a:ext cx="0" cy="0"/>
          <a:chOff x="0" y="0"/>
          <a:chExt cx="0" cy="0"/>
        </a:xfrm>
      </p:grpSpPr>
      <p:pic>
        <p:nvPicPr>
          <p:cNvPr descr=" " id="353" name="Google Shape;353;p14"/>
          <p:cNvPicPr preferRelativeResize="0"/>
          <p:nvPr/>
        </p:nvPicPr>
        <p:blipFill rotWithShape="1">
          <a:blip r:embed="rId3">
            <a:alphaModFix/>
          </a:blip>
          <a:srcRect b="0" l="0" r="0" t="0"/>
          <a:stretch/>
        </p:blipFill>
        <p:spPr>
          <a:xfrm>
            <a:off x="38105" y="-2946400"/>
            <a:ext cx="24183823" cy="4933578"/>
          </a:xfrm>
          <a:prstGeom prst="rect">
            <a:avLst/>
          </a:prstGeom>
          <a:noFill/>
          <a:ln>
            <a:noFill/>
          </a:ln>
        </p:spPr>
      </p:pic>
      <p:pic>
        <p:nvPicPr>
          <p:cNvPr descr=" " id="354" name="Google Shape;354;p14"/>
          <p:cNvPicPr preferRelativeResize="0"/>
          <p:nvPr/>
        </p:nvPicPr>
        <p:blipFill rotWithShape="1">
          <a:blip r:embed="rId4">
            <a:alphaModFix/>
          </a:blip>
          <a:srcRect b="0" l="0" r="0" t="0"/>
          <a:stretch/>
        </p:blipFill>
        <p:spPr>
          <a:xfrm>
            <a:off x="444556" y="3352800"/>
            <a:ext cx="2655212" cy="2332534"/>
          </a:xfrm>
          <a:prstGeom prst="rect">
            <a:avLst/>
          </a:prstGeom>
          <a:noFill/>
          <a:ln>
            <a:noFill/>
          </a:ln>
        </p:spPr>
      </p:pic>
      <p:pic>
        <p:nvPicPr>
          <p:cNvPr descr=" " id="355" name="Google Shape;355;p14"/>
          <p:cNvPicPr preferRelativeResize="0"/>
          <p:nvPr/>
        </p:nvPicPr>
        <p:blipFill rotWithShape="1">
          <a:blip r:embed="rId5">
            <a:alphaModFix/>
          </a:blip>
          <a:srcRect b="0" l="0" r="0" t="0"/>
          <a:stretch/>
        </p:blipFill>
        <p:spPr>
          <a:xfrm>
            <a:off x="11990299" y="10896600"/>
            <a:ext cx="2654883" cy="2332534"/>
          </a:xfrm>
          <a:prstGeom prst="rect">
            <a:avLst/>
          </a:prstGeom>
          <a:noFill/>
          <a:ln>
            <a:noFill/>
          </a:ln>
        </p:spPr>
      </p:pic>
      <p:sp>
        <p:nvSpPr>
          <p:cNvPr id="356" name="Google Shape;356;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7" name="Google Shape;357;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8" name="Google Shape;358;p14"/>
          <p:cNvSpPr/>
          <p:nvPr/>
        </p:nvSpPr>
        <p:spPr>
          <a:xfrm>
            <a:off x="6841922" y="1701800"/>
            <a:ext cx="10690503" cy="188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Some Graph</a:t>
            </a:r>
            <a:endParaRPr b="0" i="0" sz="8000" u="none" cap="none" strike="noStrike">
              <a:solidFill>
                <a:schemeClr val="dk1"/>
              </a:solidFill>
              <a:latin typeface="Calibri"/>
              <a:ea typeface="Calibri"/>
              <a:cs typeface="Calibri"/>
              <a:sym typeface="Calibri"/>
            </a:endParaRPr>
          </a:p>
        </p:txBody>
      </p:sp>
      <p:sp>
        <p:nvSpPr>
          <p:cNvPr id="359" name="Google Shape;359;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1" name="Google Shape;361;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2185"/>
              <a:buFont typeface="Lato"/>
              <a:buNone/>
            </a:pPr>
            <a:r>
              <a:rPr b="0" i="0" lang="en-US" sz="2185" u="none" cap="none" strike="noStrike">
                <a:solidFill>
                  <a:srgbClr val="452F2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2" name="Google Shape;362;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2185"/>
              <a:buFont typeface="Lato"/>
              <a:buNone/>
            </a:pPr>
            <a:r>
              <a:rPr b="0" i="0" lang="en-US" sz="2185" u="none" cap="none" strike="noStrike">
                <a:solidFill>
                  <a:srgbClr val="452F2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3" name="Google Shape;363;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2185"/>
              <a:buFont typeface="Lato"/>
              <a:buNone/>
            </a:pPr>
            <a:r>
              <a:rPr b="0" i="0" lang="en-US" sz="2185" u="none" cap="none" strike="noStrike">
                <a:solidFill>
                  <a:srgbClr val="452F2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4" name="Google Shape;364;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2185"/>
              <a:buFont typeface="Lato"/>
              <a:buNone/>
            </a:pPr>
            <a:r>
              <a:rPr b="0" i="0" lang="en-US" sz="2185" u="none" cap="none" strike="noStrike">
                <a:solidFill>
                  <a:srgbClr val="452F2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5" name="Google Shape;365;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2185"/>
              <a:buFont typeface="Lato"/>
              <a:buNone/>
            </a:pPr>
            <a:r>
              <a:rPr b="0" i="0" lang="en-US" sz="2185" u="none" cap="none" strike="noStrike">
                <a:solidFill>
                  <a:srgbClr val="452F2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6" name="Google Shape;366;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2185"/>
              <a:buFont typeface="Lato"/>
              <a:buNone/>
            </a:pPr>
            <a:r>
              <a:rPr b="0" i="0" lang="en-US" sz="2185" u="none" cap="none" strike="noStrike">
                <a:solidFill>
                  <a:srgbClr val="452F2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7" name="Google Shape;367;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2185"/>
              <a:buFont typeface="Lato"/>
              <a:buNone/>
            </a:pPr>
            <a:r>
              <a:rPr b="0" i="0" lang="en-US" sz="2185" u="none" cap="none" strike="noStrike">
                <a:solidFill>
                  <a:srgbClr val="452F2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8" name="Google Shape;368;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2185"/>
              <a:buFont typeface="Lato"/>
              <a:buNone/>
            </a:pPr>
            <a:r>
              <a:rPr b="0" i="0" lang="en-US" sz="2185" u="none" cap="none" strike="noStrike">
                <a:solidFill>
                  <a:srgbClr val="452F2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9" name="Google Shape;369;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0" name="Google Shape;370;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1" name="Google Shape;371;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2" name="Google Shape;372;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3" name="Google Shape;373;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4" name="Google Shape;374;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5" name="Google Shape;375;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6" name="Google Shape;376;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7" name="Google Shape;377;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8" name="Google Shape;378;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820"/>
              <a:buFont typeface="Lato"/>
              <a:buNone/>
            </a:pPr>
            <a:r>
              <a:rPr b="0" i="0" lang="en-US" sz="1820" u="none" cap="none" strike="noStrike">
                <a:solidFill>
                  <a:srgbClr val="452F2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9" name="Google Shape;379;p14"/>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 " id="380" name="Google Shape;380;p14"/>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81" name="Google Shape;381;p14"/>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82" name="Google Shape;382;p14"/>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83" name="Google Shape;383;p14"/>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84" name="Google Shape;384;p14"/>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85" name="Google Shape;385;p14"/>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86" name="Google Shape;386;p14"/>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87" name="Google Shape;387;p14"/>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 " id="388" name="Google Shape;388;p14"/>
          <p:cNvPicPr preferRelativeResize="0"/>
          <p:nvPr/>
        </p:nvPicPr>
        <p:blipFill rotWithShape="1">
          <a:blip r:embed="rId16">
            <a:alphaModFix/>
          </a:blip>
          <a:srcRect b="0" l="0" r="0" t="0"/>
          <a:stretch/>
        </p:blipFill>
        <p:spPr>
          <a:xfrm>
            <a:off x="3369143" y="6359525"/>
            <a:ext cx="8044028" cy="2268538"/>
          </a:xfrm>
          <a:prstGeom prst="rect">
            <a:avLst/>
          </a:prstGeom>
          <a:noFill/>
          <a:ln>
            <a:noFill/>
          </a:ln>
        </p:spPr>
      </p:pic>
      <p:pic>
        <p:nvPicPr>
          <p:cNvPr descr=" " id="389" name="Google Shape;389;p14"/>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90" name="Google Shape;390;p14"/>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391" name="Google Shape;391;p14"/>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392" name="Google Shape;392;p14"/>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393" name="Google Shape;393;p14"/>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394" name="Google Shape;394;p14"/>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395" name="Google Shape;395;p14"/>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396" name="Google Shape;396;p14"/>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397" name="Google Shape;397;p14"/>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398" name="Google Shape;398;p14"/>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399" name="Google Shape;399;p14"/>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00" name="Google Shape;400;p14"/>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01" name="Google Shape;401;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3" name="Google Shape;403;p1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04" name="Google Shape;404;p1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05" name="Google Shape;405;p14"/>
          <p:cNvSpPr/>
          <p:nvPr/>
        </p:nvSpPr>
        <p:spPr>
          <a:xfrm>
            <a:off x="15997649" y="6365379"/>
            <a:ext cx="2400600"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4"/>
          <p:cNvSpPr/>
          <p:nvPr/>
        </p:nvSpPr>
        <p:spPr>
          <a:xfrm>
            <a:off x="15997649" y="6210300"/>
            <a:ext cx="2603825"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34.574</a:t>
            </a:r>
            <a:endParaRPr b="0" i="0" sz="4800" u="none" cap="none" strike="noStrike">
              <a:solidFill>
                <a:schemeClr val="dk1"/>
              </a:solidFill>
              <a:latin typeface="Calibri"/>
              <a:ea typeface="Calibri"/>
              <a:cs typeface="Calibri"/>
              <a:sym typeface="Calibri"/>
            </a:endParaRPr>
          </a:p>
        </p:txBody>
      </p:sp>
      <p:sp>
        <p:nvSpPr>
          <p:cNvPr id="407" name="Google Shape;407;p14"/>
          <p:cNvSpPr/>
          <p:nvPr/>
        </p:nvSpPr>
        <p:spPr>
          <a:xfrm>
            <a:off x="16696237" y="713740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8" name="Google Shape;408;p14"/>
          <p:cNvSpPr/>
          <p:nvPr/>
        </p:nvSpPr>
        <p:spPr>
          <a:xfrm>
            <a:off x="13260457" y="10515600"/>
            <a:ext cx="7874984"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4"/>
          <p:cNvSpPr/>
          <p:nvPr/>
        </p:nvSpPr>
        <p:spPr>
          <a:xfrm>
            <a:off x="13260457" y="10515600"/>
            <a:ext cx="7874984"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4"/>
          <p:cNvSpPr/>
          <p:nvPr/>
        </p:nvSpPr>
        <p:spPr>
          <a:xfrm>
            <a:off x="13158845" y="10515600"/>
            <a:ext cx="8078210"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Treasure Found</a:t>
            </a:r>
            <a:endParaRPr b="0" i="0" sz="4800" u="none" cap="none" strike="noStrike">
              <a:solidFill>
                <a:schemeClr val="dk1"/>
              </a:solidFill>
              <a:latin typeface="Calibri"/>
              <a:ea typeface="Calibri"/>
              <a:cs typeface="Calibri"/>
              <a:sym typeface="Calibri"/>
            </a:endParaRPr>
          </a:p>
        </p:txBody>
      </p:sp>
      <p:sp>
        <p:nvSpPr>
          <p:cNvPr id="411" name="Google Shape;411;p14"/>
          <p:cNvSpPr/>
          <p:nvPr/>
        </p:nvSpPr>
        <p:spPr>
          <a:xfrm>
            <a:off x="13192716" y="115443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2" name="Google Shape;412;p14"/>
          <p:cNvSpPr/>
          <p:nvPr/>
        </p:nvSpPr>
        <p:spPr>
          <a:xfrm>
            <a:off x="3251606" y="10515600"/>
            <a:ext cx="7874984"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4"/>
          <p:cNvSpPr/>
          <p:nvPr/>
        </p:nvSpPr>
        <p:spPr>
          <a:xfrm>
            <a:off x="3251606" y="10515600"/>
            <a:ext cx="7874984"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4"/>
          <p:cNvSpPr/>
          <p:nvPr/>
        </p:nvSpPr>
        <p:spPr>
          <a:xfrm>
            <a:off x="3149994" y="10515600"/>
            <a:ext cx="8078210"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Spellcasting </a:t>
            </a:r>
            <a:endParaRPr b="0" i="0" sz="4800" u="none" cap="none" strike="noStrike">
              <a:solidFill>
                <a:schemeClr val="dk1"/>
              </a:solidFill>
              <a:latin typeface="Calibri"/>
              <a:ea typeface="Calibri"/>
              <a:cs typeface="Calibri"/>
              <a:sym typeface="Calibri"/>
            </a:endParaRPr>
          </a:p>
        </p:txBody>
      </p:sp>
      <p:sp>
        <p:nvSpPr>
          <p:cNvPr id="415" name="Google Shape;415;p14"/>
          <p:cNvSpPr/>
          <p:nvPr/>
        </p:nvSpPr>
        <p:spPr>
          <a:xfrm>
            <a:off x="3183865" y="115443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420" name="Shape 420"/>
        <p:cNvGrpSpPr/>
        <p:nvPr/>
      </p:nvGrpSpPr>
      <p:grpSpPr>
        <a:xfrm>
          <a:off x="0" y="0"/>
          <a:ext cx="0" cy="0"/>
          <a:chOff x="0" y="0"/>
          <a:chExt cx="0" cy="0"/>
        </a:xfrm>
      </p:grpSpPr>
      <p:pic>
        <p:nvPicPr>
          <p:cNvPr descr=" " id="421" name="Google Shape;421;p15"/>
          <p:cNvPicPr preferRelativeResize="0"/>
          <p:nvPr/>
        </p:nvPicPr>
        <p:blipFill rotWithShape="1">
          <a:blip r:embed="rId3">
            <a:alphaModFix/>
          </a:blip>
          <a:srcRect b="0" l="0" r="0" t="0"/>
          <a:stretch/>
        </p:blipFill>
        <p:spPr>
          <a:xfrm>
            <a:off x="800202" y="6856189"/>
            <a:ext cx="7449945" cy="5932711"/>
          </a:xfrm>
          <a:prstGeom prst="rect">
            <a:avLst/>
          </a:prstGeom>
          <a:noFill/>
          <a:ln>
            <a:noFill/>
          </a:ln>
        </p:spPr>
      </p:pic>
      <p:pic>
        <p:nvPicPr>
          <p:cNvPr descr=" " id="422" name="Google Shape;422;p15"/>
          <p:cNvPicPr preferRelativeResize="0"/>
          <p:nvPr/>
        </p:nvPicPr>
        <p:blipFill rotWithShape="1">
          <a:blip r:embed="rId4">
            <a:alphaModFix/>
          </a:blip>
          <a:srcRect b="0" l="0" r="0" t="0"/>
          <a:stretch/>
        </p:blipFill>
        <p:spPr>
          <a:xfrm>
            <a:off x="18087061" y="-210046"/>
            <a:ext cx="7000696" cy="6229846"/>
          </a:xfrm>
          <a:prstGeom prst="rect">
            <a:avLst/>
          </a:prstGeom>
          <a:noFill/>
          <a:ln>
            <a:noFill/>
          </a:ln>
        </p:spPr>
      </p:pic>
      <p:pic>
        <p:nvPicPr>
          <p:cNvPr descr=" " id="423" name="Google Shape;423;p15"/>
          <p:cNvPicPr preferRelativeResize="0"/>
          <p:nvPr/>
        </p:nvPicPr>
        <p:blipFill rotWithShape="1">
          <a:blip r:embed="rId5">
            <a:alphaModFix/>
          </a:blip>
          <a:srcRect b="0" l="0" r="0" t="0"/>
          <a:stretch/>
        </p:blipFill>
        <p:spPr>
          <a:xfrm>
            <a:off x="-4496362" y="8501261"/>
            <a:ext cx="12750552" cy="7602339"/>
          </a:xfrm>
          <a:prstGeom prst="rect">
            <a:avLst/>
          </a:prstGeom>
          <a:noFill/>
          <a:ln>
            <a:noFill/>
          </a:ln>
        </p:spPr>
      </p:pic>
      <p:pic>
        <p:nvPicPr>
          <p:cNvPr descr=" " id="424" name="Google Shape;424;p15"/>
          <p:cNvPicPr preferRelativeResize="0"/>
          <p:nvPr/>
        </p:nvPicPr>
        <p:blipFill rotWithShape="1">
          <a:blip r:embed="rId6">
            <a:alphaModFix/>
          </a:blip>
          <a:srcRect b="0" l="0" r="0" t="0"/>
          <a:stretch/>
        </p:blipFill>
        <p:spPr>
          <a:xfrm>
            <a:off x="16727991" y="9739982"/>
            <a:ext cx="8358147" cy="5144418"/>
          </a:xfrm>
          <a:prstGeom prst="rect">
            <a:avLst/>
          </a:prstGeom>
          <a:noFill/>
          <a:ln>
            <a:noFill/>
          </a:ln>
        </p:spPr>
      </p:pic>
      <p:pic>
        <p:nvPicPr>
          <p:cNvPr descr=" " id="425" name="Google Shape;425;p15"/>
          <p:cNvPicPr preferRelativeResize="0"/>
          <p:nvPr/>
        </p:nvPicPr>
        <p:blipFill rotWithShape="1">
          <a:blip r:embed="rId7">
            <a:alphaModFix/>
          </a:blip>
          <a:srcRect b="0" l="0" r="0" t="0"/>
          <a:stretch/>
        </p:blipFill>
        <p:spPr>
          <a:xfrm>
            <a:off x="2565721" y="4288755"/>
            <a:ext cx="2392755" cy="2569245"/>
          </a:xfrm>
          <a:prstGeom prst="rect">
            <a:avLst/>
          </a:prstGeom>
          <a:noFill/>
          <a:ln>
            <a:noFill/>
          </a:ln>
        </p:spPr>
      </p:pic>
      <p:pic>
        <p:nvPicPr>
          <p:cNvPr descr=" " id="426" name="Google Shape;426;p15"/>
          <p:cNvPicPr preferRelativeResize="0"/>
          <p:nvPr/>
        </p:nvPicPr>
        <p:blipFill rotWithShape="1">
          <a:blip r:embed="rId8">
            <a:alphaModFix/>
          </a:blip>
          <a:srcRect b="0" l="0" r="0" t="0"/>
          <a:stretch/>
        </p:blipFill>
        <p:spPr>
          <a:xfrm>
            <a:off x="17401175" y="4495602"/>
            <a:ext cx="2561603" cy="2171898"/>
          </a:xfrm>
          <a:prstGeom prst="rect">
            <a:avLst/>
          </a:prstGeom>
          <a:noFill/>
          <a:ln>
            <a:noFill/>
          </a:ln>
        </p:spPr>
      </p:pic>
      <p:pic>
        <p:nvPicPr>
          <p:cNvPr descr=" " id="427" name="Google Shape;427;p15"/>
          <p:cNvPicPr preferRelativeResize="0"/>
          <p:nvPr/>
        </p:nvPicPr>
        <p:blipFill rotWithShape="1">
          <a:blip r:embed="rId9">
            <a:alphaModFix/>
          </a:blip>
          <a:srcRect b="0" l="0" r="0" t="0"/>
          <a:stretch/>
        </p:blipFill>
        <p:spPr>
          <a:xfrm>
            <a:off x="19827178" y="6860803"/>
            <a:ext cx="2163574" cy="2549897"/>
          </a:xfrm>
          <a:prstGeom prst="rect">
            <a:avLst/>
          </a:prstGeom>
          <a:noFill/>
          <a:ln>
            <a:noFill/>
          </a:ln>
        </p:spPr>
      </p:pic>
      <p:pic>
        <p:nvPicPr>
          <p:cNvPr descr=" " id="428" name="Google Shape;428;p15"/>
          <p:cNvPicPr preferRelativeResize="0"/>
          <p:nvPr/>
        </p:nvPicPr>
        <p:blipFill rotWithShape="1">
          <a:blip r:embed="rId10">
            <a:alphaModFix/>
          </a:blip>
          <a:srcRect b="0" l="0" r="0" t="0"/>
          <a:stretch/>
        </p:blipFill>
        <p:spPr>
          <a:xfrm>
            <a:off x="18684035" y="11020797"/>
            <a:ext cx="5250968" cy="3533403"/>
          </a:xfrm>
          <a:prstGeom prst="rect">
            <a:avLst/>
          </a:prstGeom>
          <a:noFill/>
          <a:ln>
            <a:noFill/>
          </a:ln>
        </p:spPr>
      </p:pic>
      <p:pic>
        <p:nvPicPr>
          <p:cNvPr descr=" " id="429" name="Google Shape;429;p15"/>
          <p:cNvPicPr preferRelativeResize="0"/>
          <p:nvPr/>
        </p:nvPicPr>
        <p:blipFill rotWithShape="1">
          <a:blip r:embed="rId11">
            <a:alphaModFix/>
          </a:blip>
          <a:srcRect b="0" l="0" r="0" t="0"/>
          <a:stretch/>
        </p:blipFill>
        <p:spPr>
          <a:xfrm>
            <a:off x="-2184673" y="-2686720"/>
            <a:ext cx="12918544" cy="6966620"/>
          </a:xfrm>
          <a:prstGeom prst="rect">
            <a:avLst/>
          </a:prstGeom>
          <a:noFill/>
          <a:ln>
            <a:noFill/>
          </a:ln>
        </p:spPr>
      </p:pic>
      <p:pic>
        <p:nvPicPr>
          <p:cNvPr descr=" " id="430" name="Google Shape;430;p15"/>
          <p:cNvPicPr preferRelativeResize="0"/>
          <p:nvPr/>
        </p:nvPicPr>
        <p:blipFill rotWithShape="1">
          <a:blip r:embed="rId12">
            <a:alphaModFix/>
          </a:blip>
          <a:srcRect b="0" l="0" r="0" t="0"/>
          <a:stretch/>
        </p:blipFill>
        <p:spPr>
          <a:xfrm>
            <a:off x="18163270" y="-3194422"/>
            <a:ext cx="7658195" cy="6102722"/>
          </a:xfrm>
          <a:prstGeom prst="rect">
            <a:avLst/>
          </a:prstGeom>
          <a:noFill/>
          <a:ln>
            <a:noFill/>
          </a:ln>
        </p:spPr>
      </p:pic>
      <p:pic>
        <p:nvPicPr>
          <p:cNvPr descr=" " id="431" name="Google Shape;431;p15"/>
          <p:cNvPicPr preferRelativeResize="0"/>
          <p:nvPr/>
        </p:nvPicPr>
        <p:blipFill rotWithShape="1">
          <a:blip r:embed="rId13">
            <a:alphaModFix/>
          </a:blip>
          <a:srcRect b="0" l="0" r="0" t="0"/>
          <a:stretch/>
        </p:blipFill>
        <p:spPr>
          <a:xfrm>
            <a:off x="-419152" y="-737518"/>
            <a:ext cx="8358150" cy="5144418"/>
          </a:xfrm>
          <a:prstGeom prst="rect">
            <a:avLst/>
          </a:prstGeom>
          <a:noFill/>
          <a:ln>
            <a:noFill/>
          </a:ln>
        </p:spPr>
      </p:pic>
      <p:sp>
        <p:nvSpPr>
          <p:cNvPr id="432" name="Google Shape;432;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p15"/>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434" name="Google Shape;434;p15"/>
          <p:cNvSpPr/>
          <p:nvPr/>
        </p:nvSpPr>
        <p:spPr>
          <a:xfrm>
            <a:off x="15254607" y="5892800"/>
            <a:ext cx="4712289"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5"/>
          <p:cNvSpPr/>
          <p:nvPr/>
        </p:nvSpPr>
        <p:spPr>
          <a:xfrm>
            <a:off x="15254607" y="5892800"/>
            <a:ext cx="4712289"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5"/>
          <p:cNvSpPr/>
          <p:nvPr/>
        </p:nvSpPr>
        <p:spPr>
          <a:xfrm>
            <a:off x="15254607" y="5892800"/>
            <a:ext cx="4915514"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A web application</a:t>
            </a:r>
            <a:endParaRPr b="0" i="0" sz="4800" u="none" cap="none" strike="noStrike">
              <a:solidFill>
                <a:schemeClr val="dk1"/>
              </a:solidFill>
              <a:latin typeface="Calibri"/>
              <a:ea typeface="Calibri"/>
              <a:cs typeface="Calibri"/>
              <a:sym typeface="Calibri"/>
            </a:endParaRPr>
          </a:p>
        </p:txBody>
      </p:sp>
      <p:sp>
        <p:nvSpPr>
          <p:cNvPr id="437" name="Google Shape;437;p15"/>
          <p:cNvSpPr/>
          <p:nvPr/>
        </p:nvSpPr>
        <p:spPr>
          <a:xfrm>
            <a:off x="15254607" y="7950200"/>
            <a:ext cx="484777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8" name="Google Shape;438;p15"/>
          <p:cNvPicPr preferRelativeResize="0"/>
          <p:nvPr/>
        </p:nvPicPr>
        <p:blipFill rotWithShape="1">
          <a:blip r:embed="rId15">
            <a:alphaModFix/>
          </a:blip>
          <a:srcRect b="0" l="0" r="0" t="0"/>
          <a:stretch/>
        </p:blipFill>
        <p:spPr>
          <a:xfrm>
            <a:off x="1270159" y="4114800"/>
            <a:ext cx="13768521" cy="8166100"/>
          </a:xfrm>
          <a:prstGeom prst="rect">
            <a:avLst/>
          </a:prstGeom>
          <a:noFill/>
          <a:ln>
            <a:noFill/>
          </a:ln>
        </p:spPr>
      </p:pic>
      <p:pic>
        <p:nvPicPr>
          <p:cNvPr descr=" " id="439" name="Google Shape;439;p15"/>
          <p:cNvPicPr preferRelativeResize="0"/>
          <p:nvPr/>
        </p:nvPicPr>
        <p:blipFill rotWithShape="1">
          <a:blip r:embed="rId16">
            <a:alphaModFix/>
          </a:blip>
          <a:srcRect b="0" l="0" r="0" t="0"/>
          <a:stretch/>
        </p:blipFill>
        <p:spPr>
          <a:xfrm>
            <a:off x="3200800" y="4457700"/>
            <a:ext cx="9894537" cy="6489700"/>
          </a:xfrm>
          <a:prstGeom prst="rect">
            <a:avLst/>
          </a:prstGeom>
          <a:noFill/>
          <a:ln>
            <a:noFill/>
          </a:ln>
        </p:spPr>
      </p:pic>
      <p:sp>
        <p:nvSpPr>
          <p:cNvPr id="440" name="Google Shape;440;p15"/>
          <p:cNvSpPr/>
          <p:nvPr/>
        </p:nvSpPr>
        <p:spPr>
          <a:xfrm>
            <a:off x="3806242" y="1828800"/>
            <a:ext cx="16787265" cy="188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445" name="Shape 445"/>
        <p:cNvGrpSpPr/>
        <p:nvPr/>
      </p:nvGrpSpPr>
      <p:grpSpPr>
        <a:xfrm>
          <a:off x="0" y="0"/>
          <a:ext cx="0" cy="0"/>
          <a:chOff x="0" y="0"/>
          <a:chExt cx="0" cy="0"/>
        </a:xfrm>
      </p:grpSpPr>
      <p:pic>
        <p:nvPicPr>
          <p:cNvPr descr=" " id="446" name="Google Shape;446;p16"/>
          <p:cNvPicPr preferRelativeResize="0"/>
          <p:nvPr/>
        </p:nvPicPr>
        <p:blipFill rotWithShape="1">
          <a:blip r:embed="rId3">
            <a:alphaModFix/>
          </a:blip>
          <a:srcRect b="0" l="0" r="0" t="0"/>
          <a:stretch/>
        </p:blipFill>
        <p:spPr>
          <a:xfrm>
            <a:off x="19212788" y="-2387600"/>
            <a:ext cx="7066796" cy="12081123"/>
          </a:xfrm>
          <a:prstGeom prst="rect">
            <a:avLst/>
          </a:prstGeom>
          <a:noFill/>
          <a:ln>
            <a:noFill/>
          </a:ln>
        </p:spPr>
      </p:pic>
      <p:pic>
        <p:nvPicPr>
          <p:cNvPr descr=" " id="447" name="Google Shape;447;p16"/>
          <p:cNvPicPr preferRelativeResize="0"/>
          <p:nvPr/>
        </p:nvPicPr>
        <p:blipFill rotWithShape="1">
          <a:blip r:embed="rId4">
            <a:alphaModFix/>
          </a:blip>
          <a:srcRect b="0" l="0" r="0" t="0"/>
          <a:stretch/>
        </p:blipFill>
        <p:spPr>
          <a:xfrm>
            <a:off x="-2778561" y="-1701800"/>
            <a:ext cx="12165034" cy="6077347"/>
          </a:xfrm>
          <a:prstGeom prst="rect">
            <a:avLst/>
          </a:prstGeom>
          <a:noFill/>
          <a:ln>
            <a:noFill/>
          </a:ln>
        </p:spPr>
      </p:pic>
      <p:pic>
        <p:nvPicPr>
          <p:cNvPr descr=" " id="448" name="Google Shape;448;p16"/>
          <p:cNvPicPr preferRelativeResize="0"/>
          <p:nvPr/>
        </p:nvPicPr>
        <p:blipFill rotWithShape="1">
          <a:blip r:embed="rId5">
            <a:alphaModFix/>
          </a:blip>
          <a:srcRect b="0" l="0" r="0" t="0"/>
          <a:stretch/>
        </p:blipFill>
        <p:spPr>
          <a:xfrm>
            <a:off x="-1481906" y="10388600"/>
            <a:ext cx="12138541" cy="6663035"/>
          </a:xfrm>
          <a:prstGeom prst="rect">
            <a:avLst/>
          </a:prstGeom>
          <a:noFill/>
          <a:ln>
            <a:noFill/>
          </a:ln>
        </p:spPr>
      </p:pic>
      <p:pic>
        <p:nvPicPr>
          <p:cNvPr descr=" " id="449" name="Google Shape;449;p16"/>
          <p:cNvPicPr preferRelativeResize="0"/>
          <p:nvPr/>
        </p:nvPicPr>
        <p:blipFill rotWithShape="1">
          <a:blip r:embed="rId6">
            <a:alphaModFix/>
          </a:blip>
          <a:srcRect b="0" l="0" r="0" t="0"/>
          <a:stretch/>
        </p:blipFill>
        <p:spPr>
          <a:xfrm>
            <a:off x="18007911" y="11277600"/>
            <a:ext cx="2416241" cy="2432596"/>
          </a:xfrm>
          <a:prstGeom prst="rect">
            <a:avLst/>
          </a:prstGeom>
          <a:noFill/>
          <a:ln>
            <a:noFill/>
          </a:ln>
        </p:spPr>
      </p:pic>
      <p:pic>
        <p:nvPicPr>
          <p:cNvPr descr=" " id="450" name="Google Shape;450;p16"/>
          <p:cNvPicPr preferRelativeResize="0"/>
          <p:nvPr/>
        </p:nvPicPr>
        <p:blipFill rotWithShape="1">
          <a:blip r:embed="rId7">
            <a:alphaModFix/>
          </a:blip>
          <a:srcRect b="0" l="0" r="0" t="0"/>
          <a:stretch/>
        </p:blipFill>
        <p:spPr>
          <a:xfrm>
            <a:off x="14580917" y="571500"/>
            <a:ext cx="2134375" cy="2063179"/>
          </a:xfrm>
          <a:prstGeom prst="rect">
            <a:avLst/>
          </a:prstGeom>
          <a:noFill/>
          <a:ln>
            <a:noFill/>
          </a:ln>
        </p:spPr>
      </p:pic>
      <p:pic>
        <p:nvPicPr>
          <p:cNvPr descr=" " id="451" name="Google Shape;451;p16"/>
          <p:cNvPicPr preferRelativeResize="0"/>
          <p:nvPr/>
        </p:nvPicPr>
        <p:blipFill rotWithShape="1">
          <a:blip r:embed="rId8">
            <a:alphaModFix/>
          </a:blip>
          <a:srcRect b="0" l="0" r="0" t="0"/>
          <a:stretch/>
        </p:blipFill>
        <p:spPr>
          <a:xfrm>
            <a:off x="2278812" y="7924800"/>
            <a:ext cx="1938115" cy="2263080"/>
          </a:xfrm>
          <a:prstGeom prst="rect">
            <a:avLst/>
          </a:prstGeom>
          <a:noFill/>
          <a:ln>
            <a:noFill/>
          </a:ln>
        </p:spPr>
      </p:pic>
      <p:sp>
        <p:nvSpPr>
          <p:cNvPr id="452" name="Google Shape;45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p1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54" name="Google Shape;454;p16"/>
          <p:cNvSpPr/>
          <p:nvPr/>
        </p:nvSpPr>
        <p:spPr>
          <a:xfrm>
            <a:off x="11825178" y="4813300"/>
            <a:ext cx="873869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
          <p:cNvSpPr/>
          <p:nvPr/>
        </p:nvSpPr>
        <p:spPr>
          <a:xfrm>
            <a:off x="11825178" y="4813300"/>
            <a:ext cx="873869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p:nvPr/>
        </p:nvSpPr>
        <p:spPr>
          <a:xfrm>
            <a:off x="11825178" y="4813300"/>
            <a:ext cx="8941918"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An mobile app</a:t>
            </a:r>
            <a:endParaRPr b="0" i="0" sz="4800" u="none" cap="none" strike="noStrike">
              <a:solidFill>
                <a:schemeClr val="dk1"/>
              </a:solidFill>
              <a:latin typeface="Calibri"/>
              <a:ea typeface="Calibri"/>
              <a:cs typeface="Calibri"/>
              <a:sym typeface="Calibri"/>
            </a:endParaRPr>
          </a:p>
        </p:txBody>
      </p:sp>
      <p:sp>
        <p:nvSpPr>
          <p:cNvPr id="457" name="Google Shape;457;p16"/>
          <p:cNvSpPr/>
          <p:nvPr/>
        </p:nvSpPr>
        <p:spPr>
          <a:xfrm>
            <a:off x="11825178" y="59436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8" name="Google Shape;458;p16"/>
          <p:cNvSpPr/>
          <p:nvPr/>
        </p:nvSpPr>
        <p:spPr>
          <a:xfrm>
            <a:off x="11825178" y="85852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9" name="Google Shape;459;p16"/>
          <p:cNvSpPr/>
          <p:nvPr/>
        </p:nvSpPr>
        <p:spPr>
          <a:xfrm>
            <a:off x="11825178" y="1511300"/>
            <a:ext cx="12900579" cy="343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The Future of Fantasy</a:t>
            </a:r>
            <a:endParaRPr b="0" i="0" sz="8000" u="none" cap="none" strike="noStrike">
              <a:solidFill>
                <a:schemeClr val="dk1"/>
              </a:solidFill>
              <a:latin typeface="Calibri"/>
              <a:ea typeface="Calibri"/>
              <a:cs typeface="Calibri"/>
              <a:sym typeface="Calibri"/>
            </a:endParaRPr>
          </a:p>
        </p:txBody>
      </p:sp>
      <p:pic>
        <p:nvPicPr>
          <p:cNvPr descr=" " id="460" name="Google Shape;460;p16"/>
          <p:cNvPicPr preferRelativeResize="0"/>
          <p:nvPr/>
        </p:nvPicPr>
        <p:blipFill rotWithShape="1">
          <a:blip r:embed="rId10">
            <a:alphaModFix/>
          </a:blip>
          <a:srcRect b="0" l="0" r="0" t="0"/>
          <a:stretch/>
        </p:blipFill>
        <p:spPr>
          <a:xfrm>
            <a:off x="4470959" y="1028700"/>
            <a:ext cx="5474384" cy="11849100"/>
          </a:xfrm>
          <a:prstGeom prst="rect">
            <a:avLst/>
          </a:prstGeom>
          <a:noFill/>
          <a:ln>
            <a:noFill/>
          </a:ln>
        </p:spPr>
      </p:pic>
      <p:pic>
        <p:nvPicPr>
          <p:cNvPr descr=" " id="461" name="Google Shape;461;p16"/>
          <p:cNvPicPr preferRelativeResize="0"/>
          <p:nvPr/>
        </p:nvPicPr>
        <p:blipFill rotWithShape="1">
          <a:blip r:embed="rId11">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466" name="Shape 466"/>
        <p:cNvGrpSpPr/>
        <p:nvPr/>
      </p:nvGrpSpPr>
      <p:grpSpPr>
        <a:xfrm>
          <a:off x="0" y="0"/>
          <a:ext cx="0" cy="0"/>
          <a:chOff x="0" y="0"/>
          <a:chExt cx="0" cy="0"/>
        </a:xfrm>
      </p:grpSpPr>
      <p:pic>
        <p:nvPicPr>
          <p:cNvPr descr=" " id="467" name="Google Shape;467;p17"/>
          <p:cNvPicPr preferRelativeResize="0"/>
          <p:nvPr/>
        </p:nvPicPr>
        <p:blipFill rotWithShape="1">
          <a:blip r:embed="rId3">
            <a:alphaModFix/>
          </a:blip>
          <a:srcRect b="0" l="0" r="0" t="0"/>
          <a:stretch/>
        </p:blipFill>
        <p:spPr>
          <a:xfrm>
            <a:off x="-76210" y="-5156175"/>
            <a:ext cx="1242597" cy="24281358"/>
          </a:xfrm>
          <a:prstGeom prst="rect">
            <a:avLst/>
          </a:prstGeom>
          <a:noFill/>
          <a:ln>
            <a:noFill/>
          </a:ln>
        </p:spPr>
      </p:pic>
      <p:pic>
        <p:nvPicPr>
          <p:cNvPr descr=" " id="468" name="Google Shape;468;p17"/>
          <p:cNvPicPr preferRelativeResize="0"/>
          <p:nvPr/>
        </p:nvPicPr>
        <p:blipFill rotWithShape="1">
          <a:blip r:embed="rId4">
            <a:alphaModFix/>
          </a:blip>
          <a:srcRect b="0" l="0" r="0" t="0"/>
          <a:stretch/>
        </p:blipFill>
        <p:spPr>
          <a:xfrm>
            <a:off x="23142292" y="-5258842"/>
            <a:ext cx="1242721" cy="24281259"/>
          </a:xfrm>
          <a:prstGeom prst="rect">
            <a:avLst/>
          </a:prstGeom>
          <a:noFill/>
          <a:ln>
            <a:noFill/>
          </a:ln>
        </p:spPr>
      </p:pic>
      <p:sp>
        <p:nvSpPr>
          <p:cNvPr id="469" name="Google Shape;469;p17"/>
          <p:cNvSpPr/>
          <p:nvPr/>
        </p:nvSpPr>
        <p:spPr>
          <a:xfrm>
            <a:off x="23370921" y="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p17"/>
          <p:cNvPicPr preferRelativeResize="0"/>
          <p:nvPr/>
        </p:nvPicPr>
        <p:blipFill rotWithShape="1">
          <a:blip r:embed="rId5">
            <a:alphaModFix/>
          </a:blip>
          <a:srcRect b="0" l="0" r="0" t="0"/>
          <a:stretch/>
        </p:blipFill>
        <p:spPr>
          <a:xfrm>
            <a:off x="23523340" y="304800"/>
            <a:ext cx="711289" cy="2590800"/>
          </a:xfrm>
          <a:prstGeom prst="rect">
            <a:avLst/>
          </a:prstGeom>
          <a:noFill/>
          <a:ln>
            <a:noFill/>
          </a:ln>
        </p:spPr>
      </p:pic>
      <p:sp>
        <p:nvSpPr>
          <p:cNvPr id="471" name="Google Shape;471;p17"/>
          <p:cNvSpPr/>
          <p:nvPr/>
        </p:nvSpPr>
        <p:spPr>
          <a:xfrm>
            <a:off x="1206651" y="2882900"/>
            <a:ext cx="7007042" cy="808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2" name="Google Shape;472;p17"/>
          <p:cNvSpPr/>
          <p:nvPr/>
        </p:nvSpPr>
        <p:spPr>
          <a:xfrm>
            <a:off x="16512064" y="44450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3" name="Google Shape;473;p17"/>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74" name="Google Shape;474;p17"/>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479" name="Shape 479"/>
        <p:cNvGrpSpPr/>
        <p:nvPr/>
      </p:nvGrpSpPr>
      <p:grpSpPr>
        <a:xfrm>
          <a:off x="0" y="0"/>
          <a:ext cx="0" cy="0"/>
          <a:chOff x="0" y="0"/>
          <a:chExt cx="0" cy="0"/>
        </a:xfrm>
      </p:grpSpPr>
      <p:pic>
        <p:nvPicPr>
          <p:cNvPr descr=" " id="480" name="Google Shape;480;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1" name="Google Shape;48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3" name="Google Shape;483;p18"/>
          <p:cNvSpPr/>
          <p:nvPr/>
        </p:nvSpPr>
        <p:spPr>
          <a:xfrm>
            <a:off x="15690694" y="698500"/>
            <a:ext cx="7464300" cy="34374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488" name="Shape 488"/>
        <p:cNvGrpSpPr/>
        <p:nvPr/>
      </p:nvGrpSpPr>
      <p:grpSpPr>
        <a:xfrm>
          <a:off x="0" y="0"/>
          <a:ext cx="0" cy="0"/>
          <a:chOff x="0" y="0"/>
          <a:chExt cx="0" cy="0"/>
        </a:xfrm>
      </p:grpSpPr>
      <p:pic>
        <p:nvPicPr>
          <p:cNvPr descr=" " id="489" name="Google Shape;489;p19"/>
          <p:cNvPicPr preferRelativeResize="0"/>
          <p:nvPr/>
        </p:nvPicPr>
        <p:blipFill rotWithShape="1">
          <a:blip r:embed="rId3">
            <a:alphaModFix/>
          </a:blip>
          <a:srcRect b="0" l="0" r="0" t="0"/>
          <a:stretch/>
        </p:blipFill>
        <p:spPr>
          <a:xfrm>
            <a:off x="165121" y="-2946400"/>
            <a:ext cx="24183823" cy="4933578"/>
          </a:xfrm>
          <a:prstGeom prst="rect">
            <a:avLst/>
          </a:prstGeom>
          <a:noFill/>
          <a:ln>
            <a:noFill/>
          </a:ln>
        </p:spPr>
      </p:pic>
      <p:pic>
        <p:nvPicPr>
          <p:cNvPr descr=" " id="490" name="Google Shape;490;p19"/>
          <p:cNvPicPr preferRelativeResize="0"/>
          <p:nvPr/>
        </p:nvPicPr>
        <p:blipFill rotWithShape="1">
          <a:blip r:embed="rId4">
            <a:alphaModFix/>
          </a:blip>
          <a:srcRect b="0" l="0" r="0" t="0"/>
          <a:stretch/>
        </p:blipFill>
        <p:spPr>
          <a:xfrm>
            <a:off x="21287281" y="3352800"/>
            <a:ext cx="2655212" cy="2332534"/>
          </a:xfrm>
          <a:prstGeom prst="rect">
            <a:avLst/>
          </a:prstGeom>
          <a:noFill/>
          <a:ln>
            <a:noFill/>
          </a:ln>
        </p:spPr>
      </p:pic>
      <p:pic>
        <p:nvPicPr>
          <p:cNvPr descr=" " id="491" name="Google Shape;491;p19"/>
          <p:cNvPicPr preferRelativeResize="0"/>
          <p:nvPr/>
        </p:nvPicPr>
        <p:blipFill rotWithShape="1">
          <a:blip r:embed="rId5">
            <a:alphaModFix/>
          </a:blip>
          <a:srcRect b="0" l="0" r="0" t="0"/>
          <a:stretch/>
        </p:blipFill>
        <p:spPr>
          <a:xfrm>
            <a:off x="9741866" y="10896600"/>
            <a:ext cx="2654883" cy="2332534"/>
          </a:xfrm>
          <a:prstGeom prst="rect">
            <a:avLst/>
          </a:prstGeom>
          <a:noFill/>
          <a:ln>
            <a:noFill/>
          </a:ln>
        </p:spPr>
      </p:pic>
      <p:sp>
        <p:nvSpPr>
          <p:cNvPr id="492" name="Google Shape;492;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p1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94" name="Google Shape;494;p19"/>
          <p:cNvPicPr preferRelativeResize="0"/>
          <p:nvPr/>
        </p:nvPicPr>
        <p:blipFill rotWithShape="1">
          <a:blip r:embed="rId7">
            <a:alphaModFix/>
          </a:blip>
          <a:srcRect b="0" l="0" r="0" t="0"/>
          <a:stretch/>
        </p:blipFill>
        <p:spPr>
          <a:xfrm>
            <a:off x="15419727" y="50800"/>
            <a:ext cx="7646356" cy="4597400"/>
          </a:xfrm>
          <a:prstGeom prst="rect">
            <a:avLst/>
          </a:prstGeom>
          <a:noFill/>
          <a:ln>
            <a:noFill/>
          </a:ln>
        </p:spPr>
      </p:pic>
      <p:pic>
        <p:nvPicPr>
          <p:cNvPr descr=" " id="495" name="Google Shape;495;p19"/>
          <p:cNvPicPr preferRelativeResize="0"/>
          <p:nvPr/>
        </p:nvPicPr>
        <p:blipFill rotWithShape="1">
          <a:blip r:embed="rId8">
            <a:alphaModFix/>
          </a:blip>
          <a:srcRect b="0" l="0" r="0" t="0"/>
          <a:stretch/>
        </p:blipFill>
        <p:spPr>
          <a:xfrm>
            <a:off x="15419727" y="4914900"/>
            <a:ext cx="7646356" cy="8801100"/>
          </a:xfrm>
          <a:prstGeom prst="rect">
            <a:avLst/>
          </a:prstGeom>
          <a:noFill/>
          <a:ln>
            <a:noFill/>
          </a:ln>
        </p:spPr>
      </p:pic>
      <p:sp>
        <p:nvSpPr>
          <p:cNvPr id="496" name="Google Shape;496;p19"/>
          <p:cNvSpPr/>
          <p:nvPr/>
        </p:nvSpPr>
        <p:spPr>
          <a:xfrm>
            <a:off x="609676" y="3759200"/>
            <a:ext cx="6604826"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609676" y="4413250"/>
            <a:ext cx="1257457"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609676" y="4413250"/>
            <a:ext cx="1799392" cy="301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1</a:t>
            </a:r>
            <a:endParaRPr b="0" i="0" sz="12800" u="none" cap="none" strike="noStrike">
              <a:solidFill>
                <a:schemeClr val="dk1"/>
              </a:solidFill>
              <a:latin typeface="Calibri"/>
              <a:ea typeface="Calibri"/>
              <a:cs typeface="Calibri"/>
              <a:sym typeface="Calibri"/>
            </a:endParaRPr>
          </a:p>
        </p:txBody>
      </p:sp>
      <p:sp>
        <p:nvSpPr>
          <p:cNvPr id="499" name="Google Shape;499;p19"/>
          <p:cNvSpPr/>
          <p:nvPr/>
        </p:nvSpPr>
        <p:spPr>
          <a:xfrm>
            <a:off x="2070359" y="3759200"/>
            <a:ext cx="5144143"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070359" y="3759200"/>
            <a:ext cx="5347368"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Discover the secrets</a:t>
            </a:r>
            <a:endParaRPr b="0" i="0" sz="4800" u="none" cap="none" strike="noStrike">
              <a:solidFill>
                <a:schemeClr val="dk1"/>
              </a:solidFill>
              <a:latin typeface="Calibri"/>
              <a:ea typeface="Calibri"/>
              <a:cs typeface="Calibri"/>
              <a:sym typeface="Calibri"/>
            </a:endParaRPr>
          </a:p>
        </p:txBody>
      </p:sp>
      <p:sp>
        <p:nvSpPr>
          <p:cNvPr id="501" name="Google Shape;501;p19"/>
          <p:cNvSpPr/>
          <p:nvPr/>
        </p:nvSpPr>
        <p:spPr>
          <a:xfrm>
            <a:off x="2070359" y="5715000"/>
            <a:ext cx="5279627"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2" name="Google Shape;502;p19"/>
          <p:cNvSpPr/>
          <p:nvPr/>
        </p:nvSpPr>
        <p:spPr>
          <a:xfrm>
            <a:off x="609676" y="8178800"/>
            <a:ext cx="6604826" cy="43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609676" y="9137650"/>
            <a:ext cx="1155844"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609676" y="9137650"/>
            <a:ext cx="1697779" cy="301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3</a:t>
            </a:r>
            <a:endParaRPr b="0" i="0" sz="12800" u="none" cap="none" strike="noStrike">
              <a:solidFill>
                <a:schemeClr val="dk1"/>
              </a:solidFill>
              <a:latin typeface="Calibri"/>
              <a:ea typeface="Calibri"/>
              <a:cs typeface="Calibri"/>
              <a:sym typeface="Calibri"/>
            </a:endParaRPr>
          </a:p>
        </p:txBody>
      </p:sp>
      <p:sp>
        <p:nvSpPr>
          <p:cNvPr id="505" name="Google Shape;505;p19"/>
          <p:cNvSpPr/>
          <p:nvPr/>
        </p:nvSpPr>
        <p:spPr>
          <a:xfrm>
            <a:off x="1968746" y="8178800"/>
            <a:ext cx="5245756" cy="43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1968746" y="8178800"/>
            <a:ext cx="5448981"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Meet the creatures</a:t>
            </a:r>
            <a:endParaRPr b="0" i="0" sz="4800" u="none" cap="none" strike="noStrike">
              <a:solidFill>
                <a:schemeClr val="dk1"/>
              </a:solidFill>
              <a:latin typeface="Calibri"/>
              <a:ea typeface="Calibri"/>
              <a:cs typeface="Calibri"/>
              <a:sym typeface="Calibri"/>
            </a:endParaRPr>
          </a:p>
        </p:txBody>
      </p:sp>
      <p:sp>
        <p:nvSpPr>
          <p:cNvPr id="507" name="Google Shape;507;p19"/>
          <p:cNvSpPr/>
          <p:nvPr/>
        </p:nvSpPr>
        <p:spPr>
          <a:xfrm>
            <a:off x="1968746" y="10134600"/>
            <a:ext cx="5381239"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08" name="Google Shape;508;p19"/>
          <p:cNvSpPr/>
          <p:nvPr/>
        </p:nvSpPr>
        <p:spPr>
          <a:xfrm>
            <a:off x="8116314" y="8178800"/>
            <a:ext cx="6604826" cy="43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8116314" y="9137650"/>
            <a:ext cx="1143143"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8116314" y="9137650"/>
            <a:ext cx="1685077" cy="301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4</a:t>
            </a:r>
            <a:endParaRPr b="0" i="0" sz="12800" u="none" cap="none" strike="noStrike">
              <a:solidFill>
                <a:schemeClr val="dk1"/>
              </a:solidFill>
              <a:latin typeface="Calibri"/>
              <a:ea typeface="Calibri"/>
              <a:cs typeface="Calibri"/>
              <a:sym typeface="Calibri"/>
            </a:endParaRPr>
          </a:p>
        </p:txBody>
      </p:sp>
      <p:sp>
        <p:nvSpPr>
          <p:cNvPr id="511" name="Google Shape;511;p19"/>
          <p:cNvSpPr/>
          <p:nvPr/>
        </p:nvSpPr>
        <p:spPr>
          <a:xfrm>
            <a:off x="9462683" y="8178800"/>
            <a:ext cx="5258457" cy="43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9462683" y="8178800"/>
            <a:ext cx="5461683"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Uncover the magic</a:t>
            </a:r>
            <a:endParaRPr b="0" i="0" sz="4800" u="none" cap="none" strike="noStrike">
              <a:solidFill>
                <a:schemeClr val="dk1"/>
              </a:solidFill>
              <a:latin typeface="Calibri"/>
              <a:ea typeface="Calibri"/>
              <a:cs typeface="Calibri"/>
              <a:sym typeface="Calibri"/>
            </a:endParaRPr>
          </a:p>
        </p:txBody>
      </p:sp>
      <p:sp>
        <p:nvSpPr>
          <p:cNvPr id="513" name="Google Shape;513;p19"/>
          <p:cNvSpPr/>
          <p:nvPr/>
        </p:nvSpPr>
        <p:spPr>
          <a:xfrm>
            <a:off x="9462683" y="10134600"/>
            <a:ext cx="539394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4" name="Google Shape;514;p19"/>
          <p:cNvSpPr/>
          <p:nvPr/>
        </p:nvSpPr>
        <p:spPr>
          <a:xfrm>
            <a:off x="8116314" y="3759200"/>
            <a:ext cx="6604826"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8116314" y="4413250"/>
            <a:ext cx="1168546"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8116314" y="4413250"/>
            <a:ext cx="1710480" cy="301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2</a:t>
            </a:r>
            <a:endParaRPr b="0" i="0" sz="12800" u="none" cap="none" strike="noStrike">
              <a:solidFill>
                <a:schemeClr val="dk1"/>
              </a:solidFill>
              <a:latin typeface="Calibri"/>
              <a:ea typeface="Calibri"/>
              <a:cs typeface="Calibri"/>
              <a:sym typeface="Calibri"/>
            </a:endParaRPr>
          </a:p>
        </p:txBody>
      </p:sp>
      <p:sp>
        <p:nvSpPr>
          <p:cNvPr id="517" name="Google Shape;517;p19"/>
          <p:cNvSpPr/>
          <p:nvPr/>
        </p:nvSpPr>
        <p:spPr>
          <a:xfrm>
            <a:off x="9488086" y="3759200"/>
            <a:ext cx="523305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9488086" y="3759200"/>
            <a:ext cx="5436279"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Find your own path</a:t>
            </a:r>
            <a:endParaRPr b="0" i="0" sz="4800" u="none" cap="none" strike="noStrike">
              <a:solidFill>
                <a:schemeClr val="dk1"/>
              </a:solidFill>
              <a:latin typeface="Calibri"/>
              <a:ea typeface="Calibri"/>
              <a:cs typeface="Calibri"/>
              <a:sym typeface="Calibri"/>
            </a:endParaRPr>
          </a:p>
        </p:txBody>
      </p:sp>
      <p:sp>
        <p:nvSpPr>
          <p:cNvPr id="519" name="Google Shape;519;p19"/>
          <p:cNvSpPr/>
          <p:nvPr/>
        </p:nvSpPr>
        <p:spPr>
          <a:xfrm>
            <a:off x="9488086" y="5715000"/>
            <a:ext cx="536853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28" name="Shape 28"/>
        <p:cNvGrpSpPr/>
        <p:nvPr/>
      </p:nvGrpSpPr>
      <p:grpSpPr>
        <a:xfrm>
          <a:off x="0" y="0"/>
          <a:ext cx="0" cy="0"/>
          <a:chOff x="0" y="0"/>
          <a:chExt cx="0" cy="0"/>
        </a:xfrm>
      </p:grpSpPr>
      <p:pic>
        <p:nvPicPr>
          <p:cNvPr descr=" " id="29" name="Google Shape;29;p2"/>
          <p:cNvPicPr preferRelativeResize="0"/>
          <p:nvPr/>
        </p:nvPicPr>
        <p:blipFill rotWithShape="1">
          <a:blip r:embed="rId3">
            <a:alphaModFix/>
          </a:blip>
          <a:srcRect b="0" l="0" r="0" t="0"/>
          <a:stretch/>
        </p:blipFill>
        <p:spPr>
          <a:xfrm>
            <a:off x="800202" y="927100"/>
            <a:ext cx="7449945" cy="5932700"/>
          </a:xfrm>
          <a:prstGeom prst="rect">
            <a:avLst/>
          </a:prstGeom>
          <a:noFill/>
          <a:ln>
            <a:noFill/>
          </a:ln>
        </p:spPr>
      </p:pic>
      <p:pic>
        <p:nvPicPr>
          <p:cNvPr descr=" " id="30" name="Google Shape;30;p2"/>
          <p:cNvPicPr preferRelativeResize="0"/>
          <p:nvPr/>
        </p:nvPicPr>
        <p:blipFill rotWithShape="1">
          <a:blip r:embed="rId4">
            <a:alphaModFix/>
          </a:blip>
          <a:srcRect b="0" l="0" r="0" t="0"/>
          <a:stretch/>
        </p:blipFill>
        <p:spPr>
          <a:xfrm>
            <a:off x="18087061" y="7696202"/>
            <a:ext cx="7000696" cy="6229854"/>
          </a:xfrm>
          <a:prstGeom prst="rect">
            <a:avLst/>
          </a:prstGeom>
          <a:noFill/>
          <a:ln>
            <a:noFill/>
          </a:ln>
        </p:spPr>
      </p:pic>
      <p:pic>
        <p:nvPicPr>
          <p:cNvPr descr=" " id="31" name="Google Shape;31;p2"/>
          <p:cNvPicPr preferRelativeResize="0"/>
          <p:nvPr/>
        </p:nvPicPr>
        <p:blipFill rotWithShape="1">
          <a:blip r:embed="rId5">
            <a:alphaModFix/>
          </a:blip>
          <a:srcRect b="0" l="0" r="0" t="0"/>
          <a:stretch/>
        </p:blipFill>
        <p:spPr>
          <a:xfrm>
            <a:off x="-4496362" y="-2387600"/>
            <a:ext cx="12750552" cy="7602327"/>
          </a:xfrm>
          <a:prstGeom prst="rect">
            <a:avLst/>
          </a:prstGeom>
          <a:noFill/>
          <a:ln>
            <a:noFill/>
          </a:ln>
        </p:spPr>
      </p:pic>
      <p:pic>
        <p:nvPicPr>
          <p:cNvPr descr=" " id="32" name="Google Shape;32;p2"/>
          <p:cNvPicPr preferRelativeResize="0"/>
          <p:nvPr/>
        </p:nvPicPr>
        <p:blipFill rotWithShape="1">
          <a:blip r:embed="rId6">
            <a:alphaModFix/>
          </a:blip>
          <a:srcRect b="0" l="0" r="0" t="0"/>
          <a:stretch/>
        </p:blipFill>
        <p:spPr>
          <a:xfrm>
            <a:off x="16727991" y="-1168400"/>
            <a:ext cx="8358147" cy="5144412"/>
          </a:xfrm>
          <a:prstGeom prst="rect">
            <a:avLst/>
          </a:prstGeom>
          <a:noFill/>
          <a:ln>
            <a:noFill/>
          </a:ln>
        </p:spPr>
      </p:pic>
      <p:pic>
        <p:nvPicPr>
          <p:cNvPr descr=" " id="33" name="Google Shape;33;p2"/>
          <p:cNvPicPr preferRelativeResize="0"/>
          <p:nvPr/>
        </p:nvPicPr>
        <p:blipFill rotWithShape="1">
          <a:blip r:embed="rId7">
            <a:alphaModFix/>
          </a:blip>
          <a:srcRect b="0" l="0" r="0" t="0"/>
          <a:stretch/>
        </p:blipFill>
        <p:spPr>
          <a:xfrm>
            <a:off x="2565721" y="6858000"/>
            <a:ext cx="2392755" cy="2569254"/>
          </a:xfrm>
          <a:prstGeom prst="rect">
            <a:avLst/>
          </a:prstGeom>
          <a:noFill/>
          <a:ln>
            <a:noFill/>
          </a:ln>
        </p:spPr>
      </p:pic>
      <p:pic>
        <p:nvPicPr>
          <p:cNvPr descr=" " id="34" name="Google Shape;34;p2"/>
          <p:cNvPicPr preferRelativeResize="0"/>
          <p:nvPr/>
        </p:nvPicPr>
        <p:blipFill rotWithShape="1">
          <a:blip r:embed="rId8">
            <a:alphaModFix/>
          </a:blip>
          <a:srcRect b="0" l="0" r="0" t="0"/>
          <a:stretch/>
        </p:blipFill>
        <p:spPr>
          <a:xfrm>
            <a:off x="17401175" y="7048500"/>
            <a:ext cx="2561603" cy="2171903"/>
          </a:xfrm>
          <a:prstGeom prst="rect">
            <a:avLst/>
          </a:prstGeom>
          <a:noFill/>
          <a:ln>
            <a:noFill/>
          </a:ln>
        </p:spPr>
      </p:pic>
      <p:pic>
        <p:nvPicPr>
          <p:cNvPr descr=" " id="35" name="Google Shape;35;p2"/>
          <p:cNvPicPr preferRelativeResize="0"/>
          <p:nvPr/>
        </p:nvPicPr>
        <p:blipFill rotWithShape="1">
          <a:blip r:embed="rId9">
            <a:alphaModFix/>
          </a:blip>
          <a:srcRect b="0" l="0" r="0" t="0"/>
          <a:stretch/>
        </p:blipFill>
        <p:spPr>
          <a:xfrm>
            <a:off x="19827178" y="4305300"/>
            <a:ext cx="2163574" cy="2549906"/>
          </a:xfrm>
          <a:prstGeom prst="rect">
            <a:avLst/>
          </a:prstGeom>
          <a:noFill/>
          <a:ln>
            <a:noFill/>
          </a:ln>
        </p:spPr>
      </p:pic>
      <p:pic>
        <p:nvPicPr>
          <p:cNvPr descr=" " id="36" name="Google Shape;36;p2"/>
          <p:cNvPicPr preferRelativeResize="0"/>
          <p:nvPr/>
        </p:nvPicPr>
        <p:blipFill rotWithShape="1">
          <a:blip r:embed="rId10">
            <a:alphaModFix/>
          </a:blip>
          <a:srcRect b="0" l="0" r="0" t="0"/>
          <a:stretch/>
        </p:blipFill>
        <p:spPr>
          <a:xfrm>
            <a:off x="18684035" y="-838200"/>
            <a:ext cx="5250968" cy="3533401"/>
          </a:xfrm>
          <a:prstGeom prst="rect">
            <a:avLst/>
          </a:prstGeom>
          <a:noFill/>
          <a:ln>
            <a:noFill/>
          </a:ln>
        </p:spPr>
      </p:pic>
      <p:pic>
        <p:nvPicPr>
          <p:cNvPr descr=" " id="37" name="Google Shape;37;p2"/>
          <p:cNvPicPr preferRelativeResize="0"/>
          <p:nvPr/>
        </p:nvPicPr>
        <p:blipFill rotWithShape="1">
          <a:blip r:embed="rId11">
            <a:alphaModFix/>
          </a:blip>
          <a:srcRect b="0" l="0" r="0" t="0"/>
          <a:stretch/>
        </p:blipFill>
        <p:spPr>
          <a:xfrm>
            <a:off x="-2184673" y="9436100"/>
            <a:ext cx="12918544" cy="6966626"/>
          </a:xfrm>
          <a:prstGeom prst="rect">
            <a:avLst/>
          </a:prstGeom>
          <a:noFill/>
          <a:ln>
            <a:noFill/>
          </a:ln>
        </p:spPr>
      </p:pic>
      <p:pic>
        <p:nvPicPr>
          <p:cNvPr descr=" " id="38" name="Google Shape;38;p2"/>
          <p:cNvPicPr preferRelativeResize="0"/>
          <p:nvPr/>
        </p:nvPicPr>
        <p:blipFill rotWithShape="1">
          <a:blip r:embed="rId12">
            <a:alphaModFix/>
          </a:blip>
          <a:srcRect b="0" l="0" r="0" t="0"/>
          <a:stretch/>
        </p:blipFill>
        <p:spPr>
          <a:xfrm>
            <a:off x="18163270" y="10807700"/>
            <a:ext cx="7658195" cy="6102719"/>
          </a:xfrm>
          <a:prstGeom prst="rect">
            <a:avLst/>
          </a:prstGeom>
          <a:noFill/>
          <a:ln>
            <a:noFill/>
          </a:ln>
        </p:spPr>
      </p:pic>
      <p:pic>
        <p:nvPicPr>
          <p:cNvPr descr=" " id="39" name="Google Shape;39;p2"/>
          <p:cNvPicPr preferRelativeResize="0"/>
          <p:nvPr/>
        </p:nvPicPr>
        <p:blipFill rotWithShape="1">
          <a:blip r:embed="rId13">
            <a:alphaModFix/>
          </a:blip>
          <a:srcRect b="0" l="0" r="0" t="0"/>
          <a:stretch/>
        </p:blipFill>
        <p:spPr>
          <a:xfrm>
            <a:off x="-419152" y="9309100"/>
            <a:ext cx="8358150" cy="5144412"/>
          </a:xfrm>
          <a:prstGeom prst="rect">
            <a:avLst/>
          </a:prstGeom>
          <a:noFill/>
          <a:ln>
            <a:noFill/>
          </a:ln>
        </p:spPr>
      </p:pic>
      <p:sp>
        <p:nvSpPr>
          <p:cNvPr id="40" name="Google Shape;40;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2"/>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42" name="Google Shape;42;p2"/>
          <p:cNvSpPr/>
          <p:nvPr/>
        </p:nvSpPr>
        <p:spPr>
          <a:xfrm>
            <a:off x="6905430" y="3060700"/>
            <a:ext cx="8797966" cy="3018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Welcome</a:t>
            </a:r>
            <a:endParaRPr b="0" i="0" sz="12800" u="none" cap="none" strike="noStrike">
              <a:solidFill>
                <a:schemeClr val="dk1"/>
              </a:solidFill>
              <a:latin typeface="Calibri"/>
              <a:ea typeface="Calibri"/>
              <a:cs typeface="Calibri"/>
              <a:sym typeface="Calibri"/>
            </a:endParaRPr>
          </a:p>
        </p:txBody>
      </p:sp>
      <p:sp>
        <p:nvSpPr>
          <p:cNvPr id="43" name="Google Shape;43;p2"/>
          <p:cNvSpPr/>
          <p:nvPr/>
        </p:nvSpPr>
        <p:spPr>
          <a:xfrm>
            <a:off x="7176397" y="5778500"/>
            <a:ext cx="10182439" cy="3793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524" name="Shape 524"/>
        <p:cNvGrpSpPr/>
        <p:nvPr/>
      </p:nvGrpSpPr>
      <p:grpSpPr>
        <a:xfrm>
          <a:off x="0" y="0"/>
          <a:ext cx="0" cy="0"/>
          <a:chOff x="0" y="0"/>
          <a:chExt cx="0" cy="0"/>
        </a:xfrm>
      </p:grpSpPr>
      <p:pic>
        <p:nvPicPr>
          <p:cNvPr descr=" " id="525" name="Google Shape;525;p20"/>
          <p:cNvPicPr preferRelativeResize="0"/>
          <p:nvPr/>
        </p:nvPicPr>
        <p:blipFill rotWithShape="1">
          <a:blip r:embed="rId3">
            <a:alphaModFix/>
          </a:blip>
          <a:srcRect b="0" l="0" r="0" t="0"/>
          <a:stretch/>
        </p:blipFill>
        <p:spPr>
          <a:xfrm>
            <a:off x="-1892537" y="-2387600"/>
            <a:ext cx="7066796" cy="12081123"/>
          </a:xfrm>
          <a:prstGeom prst="rect">
            <a:avLst/>
          </a:prstGeom>
          <a:noFill/>
          <a:ln>
            <a:noFill/>
          </a:ln>
        </p:spPr>
      </p:pic>
      <p:pic>
        <p:nvPicPr>
          <p:cNvPr descr=" " id="526" name="Google Shape;526;p20"/>
          <p:cNvPicPr preferRelativeResize="0"/>
          <p:nvPr/>
        </p:nvPicPr>
        <p:blipFill rotWithShape="1">
          <a:blip r:embed="rId4">
            <a:alphaModFix/>
          </a:blip>
          <a:srcRect b="0" l="0" r="0" t="0"/>
          <a:stretch/>
        </p:blipFill>
        <p:spPr>
          <a:xfrm>
            <a:off x="15000575" y="-1701800"/>
            <a:ext cx="12165032" cy="6077347"/>
          </a:xfrm>
          <a:prstGeom prst="rect">
            <a:avLst/>
          </a:prstGeom>
          <a:noFill/>
          <a:ln>
            <a:noFill/>
          </a:ln>
        </p:spPr>
      </p:pic>
      <p:pic>
        <p:nvPicPr>
          <p:cNvPr descr=" " id="527" name="Google Shape;527;p20"/>
          <p:cNvPicPr preferRelativeResize="0"/>
          <p:nvPr/>
        </p:nvPicPr>
        <p:blipFill rotWithShape="1">
          <a:blip r:embed="rId5">
            <a:alphaModFix/>
          </a:blip>
          <a:srcRect b="0" l="0" r="0" t="0"/>
          <a:stretch/>
        </p:blipFill>
        <p:spPr>
          <a:xfrm>
            <a:off x="13730413" y="10388600"/>
            <a:ext cx="12138541" cy="6663035"/>
          </a:xfrm>
          <a:prstGeom prst="rect">
            <a:avLst/>
          </a:prstGeom>
          <a:noFill/>
          <a:ln>
            <a:noFill/>
          </a:ln>
        </p:spPr>
      </p:pic>
      <p:pic>
        <p:nvPicPr>
          <p:cNvPr descr=" " id="528" name="Google Shape;528;p20"/>
          <p:cNvPicPr preferRelativeResize="0"/>
          <p:nvPr/>
        </p:nvPicPr>
        <p:blipFill rotWithShape="1">
          <a:blip r:embed="rId6">
            <a:alphaModFix/>
          </a:blip>
          <a:srcRect b="0" l="0" r="0" t="0"/>
          <a:stretch/>
        </p:blipFill>
        <p:spPr>
          <a:xfrm>
            <a:off x="3962895" y="11277600"/>
            <a:ext cx="2416241" cy="2432596"/>
          </a:xfrm>
          <a:prstGeom prst="rect">
            <a:avLst/>
          </a:prstGeom>
          <a:noFill/>
          <a:ln>
            <a:noFill/>
          </a:ln>
        </p:spPr>
      </p:pic>
      <p:pic>
        <p:nvPicPr>
          <p:cNvPr descr=" " id="529" name="Google Shape;529;p20"/>
          <p:cNvPicPr preferRelativeResize="0"/>
          <p:nvPr/>
        </p:nvPicPr>
        <p:blipFill rotWithShape="1">
          <a:blip r:embed="rId7">
            <a:alphaModFix/>
          </a:blip>
          <a:srcRect b="0" l="0" r="0" t="0"/>
          <a:stretch/>
        </p:blipFill>
        <p:spPr>
          <a:xfrm>
            <a:off x="7671756" y="571500"/>
            <a:ext cx="2134375" cy="2063179"/>
          </a:xfrm>
          <a:prstGeom prst="rect">
            <a:avLst/>
          </a:prstGeom>
          <a:noFill/>
          <a:ln>
            <a:noFill/>
          </a:ln>
        </p:spPr>
      </p:pic>
      <p:pic>
        <p:nvPicPr>
          <p:cNvPr descr=" " id="530" name="Google Shape;530;p20"/>
          <p:cNvPicPr preferRelativeResize="0"/>
          <p:nvPr/>
        </p:nvPicPr>
        <p:blipFill rotWithShape="1">
          <a:blip r:embed="rId8">
            <a:alphaModFix/>
          </a:blip>
          <a:srcRect b="0" l="0" r="0" t="0"/>
          <a:stretch/>
        </p:blipFill>
        <p:spPr>
          <a:xfrm>
            <a:off x="20170121" y="7924800"/>
            <a:ext cx="1938115" cy="2263080"/>
          </a:xfrm>
          <a:prstGeom prst="rect">
            <a:avLst/>
          </a:prstGeom>
          <a:noFill/>
          <a:ln>
            <a:noFill/>
          </a:ln>
        </p:spPr>
      </p:pic>
      <p:pic>
        <p:nvPicPr>
          <p:cNvPr descr=" " id="531" name="Google Shape;531;p20"/>
          <p:cNvPicPr preferRelativeResize="0"/>
          <p:nvPr/>
        </p:nvPicPr>
        <p:blipFill rotWithShape="1">
          <a:blip r:embed="rId9">
            <a:alphaModFix/>
          </a:blip>
          <a:srcRect b="0" l="0" r="0" t="0"/>
          <a:stretch/>
        </p:blipFill>
        <p:spPr>
          <a:xfrm>
            <a:off x="21186248" y="12700000"/>
            <a:ext cx="3200800" cy="1016000"/>
          </a:xfrm>
          <a:prstGeom prst="rect">
            <a:avLst/>
          </a:prstGeom>
          <a:noFill/>
          <a:ln>
            <a:noFill/>
          </a:ln>
        </p:spPr>
      </p:pic>
      <p:pic>
        <p:nvPicPr>
          <p:cNvPr descr=" " id="532" name="Google Shape;532;p20"/>
          <p:cNvPicPr preferRelativeResize="0"/>
          <p:nvPr/>
        </p:nvPicPr>
        <p:blipFill rotWithShape="1">
          <a:blip r:embed="rId10">
            <a:alphaModFix/>
          </a:blip>
          <a:srcRect b="0" l="0" r="0" t="0"/>
          <a:stretch/>
        </p:blipFill>
        <p:spPr>
          <a:xfrm>
            <a:off x="13069934" y="2743200"/>
            <a:ext cx="8776797" cy="9156700"/>
          </a:xfrm>
          <a:prstGeom prst="rect">
            <a:avLst/>
          </a:prstGeom>
          <a:noFill/>
          <a:ln>
            <a:noFill/>
          </a:ln>
        </p:spPr>
      </p:pic>
      <p:sp>
        <p:nvSpPr>
          <p:cNvPr id="533" name="Google Shape;533;p20"/>
          <p:cNvSpPr/>
          <p:nvPr/>
        </p:nvSpPr>
        <p:spPr>
          <a:xfrm>
            <a:off x="3323582" y="1193800"/>
            <a:ext cx="17739884" cy="188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Fantasy Realm at a Glance</a:t>
            </a:r>
            <a:endParaRPr b="0" i="0" sz="8000" u="none" cap="none" strike="noStrike">
              <a:solidFill>
                <a:schemeClr val="dk1"/>
              </a:solidFill>
              <a:latin typeface="Calibri"/>
              <a:ea typeface="Calibri"/>
              <a:cs typeface="Calibri"/>
              <a:sym typeface="Calibri"/>
            </a:endParaRPr>
          </a:p>
        </p:txBody>
      </p:sp>
      <p:sp>
        <p:nvSpPr>
          <p:cNvPr id="534" name="Google Shape;534;p20"/>
          <p:cNvSpPr/>
          <p:nvPr/>
        </p:nvSpPr>
        <p:spPr>
          <a:xfrm>
            <a:off x="3492937" y="3975100"/>
            <a:ext cx="9081635"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0"/>
          <p:cNvSpPr/>
          <p:nvPr/>
        </p:nvSpPr>
        <p:spPr>
          <a:xfrm>
            <a:off x="3492937" y="3975100"/>
            <a:ext cx="9081635"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a:off x="3492937" y="3975100"/>
            <a:ext cx="9284860"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The Enchanted Forest</a:t>
            </a:r>
            <a:endParaRPr b="0" i="0" sz="4800" u="none" cap="none" strike="noStrike">
              <a:solidFill>
                <a:schemeClr val="dk1"/>
              </a:solidFill>
              <a:latin typeface="Calibri"/>
              <a:ea typeface="Calibri"/>
              <a:cs typeface="Calibri"/>
              <a:sym typeface="Calibri"/>
            </a:endParaRPr>
          </a:p>
        </p:txBody>
      </p:sp>
      <p:sp>
        <p:nvSpPr>
          <p:cNvPr id="537" name="Google Shape;537;p20"/>
          <p:cNvSpPr/>
          <p:nvPr/>
        </p:nvSpPr>
        <p:spPr>
          <a:xfrm>
            <a:off x="3492937" y="5003800"/>
            <a:ext cx="921711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38" name="Google Shape;538;p20"/>
          <p:cNvSpPr/>
          <p:nvPr/>
        </p:nvSpPr>
        <p:spPr>
          <a:xfrm>
            <a:off x="3492937" y="7112000"/>
            <a:ext cx="9081635"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
          <p:cNvSpPr/>
          <p:nvPr/>
        </p:nvSpPr>
        <p:spPr>
          <a:xfrm>
            <a:off x="3492937" y="7112000"/>
            <a:ext cx="9081635"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a:off x="3492937" y="7112000"/>
            <a:ext cx="9284860"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The Crystal Caves</a:t>
            </a:r>
            <a:endParaRPr b="0" i="0" sz="4800" u="none" cap="none" strike="noStrike">
              <a:solidFill>
                <a:schemeClr val="dk1"/>
              </a:solidFill>
              <a:latin typeface="Calibri"/>
              <a:ea typeface="Calibri"/>
              <a:cs typeface="Calibri"/>
              <a:sym typeface="Calibri"/>
            </a:endParaRPr>
          </a:p>
        </p:txBody>
      </p:sp>
      <p:sp>
        <p:nvSpPr>
          <p:cNvPr id="541" name="Google Shape;541;p20"/>
          <p:cNvSpPr/>
          <p:nvPr/>
        </p:nvSpPr>
        <p:spPr>
          <a:xfrm>
            <a:off x="3492937" y="8140700"/>
            <a:ext cx="921711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42" name="Google Shape;542;p20"/>
          <p:cNvSpPr/>
          <p:nvPr/>
        </p:nvSpPr>
        <p:spPr>
          <a:xfrm>
            <a:off x="3492937" y="10248900"/>
            <a:ext cx="9081635"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a:off x="3492937" y="10248900"/>
            <a:ext cx="9081635"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3492937" y="10248900"/>
            <a:ext cx="9284860"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The Dragon's Lair</a:t>
            </a:r>
            <a:endParaRPr b="0" i="0" sz="4800" u="none" cap="none" strike="noStrike">
              <a:solidFill>
                <a:schemeClr val="dk1"/>
              </a:solidFill>
              <a:latin typeface="Calibri"/>
              <a:ea typeface="Calibri"/>
              <a:cs typeface="Calibri"/>
              <a:sym typeface="Calibri"/>
            </a:endParaRPr>
          </a:p>
        </p:txBody>
      </p:sp>
      <p:sp>
        <p:nvSpPr>
          <p:cNvPr id="545" name="Google Shape;545;p20"/>
          <p:cNvSpPr/>
          <p:nvPr/>
        </p:nvSpPr>
        <p:spPr>
          <a:xfrm>
            <a:off x="3492937" y="11277600"/>
            <a:ext cx="921711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550" name="Shape 550"/>
        <p:cNvGrpSpPr/>
        <p:nvPr/>
      </p:nvGrpSpPr>
      <p:grpSpPr>
        <a:xfrm>
          <a:off x="0" y="0"/>
          <a:ext cx="0" cy="0"/>
          <a:chOff x="0" y="0"/>
          <a:chExt cx="0" cy="0"/>
        </a:xfrm>
      </p:grpSpPr>
      <p:pic>
        <p:nvPicPr>
          <p:cNvPr descr=" " id="551" name="Google Shape;551;p21"/>
          <p:cNvPicPr preferRelativeResize="0"/>
          <p:nvPr/>
        </p:nvPicPr>
        <p:blipFill rotWithShape="1">
          <a:blip r:embed="rId3">
            <a:alphaModFix/>
          </a:blip>
          <a:srcRect b="0" l="0" r="0" t="0"/>
          <a:stretch/>
        </p:blipFill>
        <p:spPr>
          <a:xfrm>
            <a:off x="38105" y="11728822"/>
            <a:ext cx="24183823" cy="4933578"/>
          </a:xfrm>
          <a:prstGeom prst="rect">
            <a:avLst/>
          </a:prstGeom>
          <a:noFill/>
          <a:ln>
            <a:noFill/>
          </a:ln>
        </p:spPr>
      </p:pic>
      <p:pic>
        <p:nvPicPr>
          <p:cNvPr descr=" " id="552" name="Google Shape;552;p21"/>
          <p:cNvPicPr preferRelativeResize="0"/>
          <p:nvPr/>
        </p:nvPicPr>
        <p:blipFill rotWithShape="1">
          <a:blip r:embed="rId4">
            <a:alphaModFix/>
          </a:blip>
          <a:srcRect b="0" l="0" r="0" t="0"/>
          <a:stretch/>
        </p:blipFill>
        <p:spPr>
          <a:xfrm>
            <a:off x="444556" y="8030666"/>
            <a:ext cx="2655212" cy="2332534"/>
          </a:xfrm>
          <a:prstGeom prst="rect">
            <a:avLst/>
          </a:prstGeom>
          <a:noFill/>
          <a:ln>
            <a:noFill/>
          </a:ln>
        </p:spPr>
      </p:pic>
      <p:pic>
        <p:nvPicPr>
          <p:cNvPr descr=" " id="553" name="Google Shape;553;p21"/>
          <p:cNvPicPr preferRelativeResize="0"/>
          <p:nvPr/>
        </p:nvPicPr>
        <p:blipFill rotWithShape="1">
          <a:blip r:embed="rId5">
            <a:alphaModFix/>
          </a:blip>
          <a:srcRect b="0" l="0" r="0" t="0"/>
          <a:stretch/>
        </p:blipFill>
        <p:spPr>
          <a:xfrm>
            <a:off x="11990299" y="486866"/>
            <a:ext cx="2654883" cy="2332534"/>
          </a:xfrm>
          <a:prstGeom prst="rect">
            <a:avLst/>
          </a:prstGeom>
          <a:noFill/>
          <a:ln>
            <a:noFill/>
          </a:ln>
        </p:spPr>
      </p:pic>
      <p:sp>
        <p:nvSpPr>
          <p:cNvPr id="554" name="Google Shape;554;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p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56" name="Google Shape;556;p21"/>
          <p:cNvSpPr/>
          <p:nvPr/>
        </p:nvSpPr>
        <p:spPr>
          <a:xfrm>
            <a:off x="7883452" y="1955800"/>
            <a:ext cx="5851198" cy="188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Our Team</a:t>
            </a:r>
            <a:endParaRPr b="0" i="0" sz="8000" u="none" cap="none" strike="noStrike">
              <a:solidFill>
                <a:schemeClr val="dk1"/>
              </a:solidFill>
              <a:latin typeface="Calibri"/>
              <a:ea typeface="Calibri"/>
              <a:cs typeface="Calibri"/>
              <a:sym typeface="Calibri"/>
            </a:endParaRPr>
          </a:p>
        </p:txBody>
      </p:sp>
      <p:sp>
        <p:nvSpPr>
          <p:cNvPr id="557" name="Google Shape;557;p21"/>
          <p:cNvSpPr/>
          <p:nvPr/>
        </p:nvSpPr>
        <p:spPr>
          <a:xfrm>
            <a:off x="2718140"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p21"/>
          <p:cNvPicPr preferRelativeResize="0"/>
          <p:nvPr/>
        </p:nvPicPr>
        <p:blipFill rotWithShape="1">
          <a:blip r:embed="rId7">
            <a:alphaModFix/>
          </a:blip>
          <a:srcRect b="0" l="0" r="0" t="0"/>
          <a:stretch/>
        </p:blipFill>
        <p:spPr>
          <a:xfrm>
            <a:off x="2718140" y="3771900"/>
            <a:ext cx="5474384" cy="3073400"/>
          </a:xfrm>
          <a:prstGeom prst="rect">
            <a:avLst/>
          </a:prstGeom>
          <a:noFill/>
          <a:ln>
            <a:noFill/>
          </a:ln>
        </p:spPr>
      </p:pic>
      <p:sp>
        <p:nvSpPr>
          <p:cNvPr id="559" name="Google Shape;559;p21"/>
          <p:cNvSpPr/>
          <p:nvPr/>
        </p:nvSpPr>
        <p:spPr>
          <a:xfrm>
            <a:off x="8497362" y="44640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1"/>
          <p:cNvSpPr/>
          <p:nvPr/>
        </p:nvSpPr>
        <p:spPr>
          <a:xfrm>
            <a:off x="8497362" y="44640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1"/>
          <p:cNvSpPr/>
          <p:nvPr/>
        </p:nvSpPr>
        <p:spPr>
          <a:xfrm>
            <a:off x="8497362" y="44640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1"/>
          <p:cNvSpPr/>
          <p:nvPr/>
        </p:nvSpPr>
        <p:spPr>
          <a:xfrm>
            <a:off x="8497362" y="4464050"/>
            <a:ext cx="2895962"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Eldruin</a:t>
            </a:r>
            <a:endParaRPr b="0" i="0" sz="4800" u="none" cap="none" strike="noStrike">
              <a:solidFill>
                <a:schemeClr val="dk1"/>
              </a:solidFill>
              <a:latin typeface="Calibri"/>
              <a:ea typeface="Calibri"/>
              <a:cs typeface="Calibri"/>
              <a:sym typeface="Calibri"/>
            </a:endParaRPr>
          </a:p>
        </p:txBody>
      </p:sp>
      <p:sp>
        <p:nvSpPr>
          <p:cNvPr id="563" name="Google Shape;563;p21"/>
          <p:cNvSpPr/>
          <p:nvPr/>
        </p:nvSpPr>
        <p:spPr>
          <a:xfrm>
            <a:off x="8497362" y="55435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64" name="Google Shape;564;p21"/>
          <p:cNvSpPr/>
          <p:nvPr/>
        </p:nvSpPr>
        <p:spPr>
          <a:xfrm>
            <a:off x="12041105"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p21"/>
          <p:cNvPicPr preferRelativeResize="0"/>
          <p:nvPr/>
        </p:nvPicPr>
        <p:blipFill rotWithShape="1">
          <a:blip r:embed="rId8">
            <a:alphaModFix/>
          </a:blip>
          <a:srcRect b="0" l="0" r="0" t="0"/>
          <a:stretch/>
        </p:blipFill>
        <p:spPr>
          <a:xfrm>
            <a:off x="12041105" y="8648700"/>
            <a:ext cx="5474384" cy="3073400"/>
          </a:xfrm>
          <a:prstGeom prst="rect">
            <a:avLst/>
          </a:prstGeom>
          <a:noFill/>
          <a:ln>
            <a:noFill/>
          </a:ln>
        </p:spPr>
      </p:pic>
      <p:sp>
        <p:nvSpPr>
          <p:cNvPr id="566" name="Google Shape;566;p21"/>
          <p:cNvSpPr/>
          <p:nvPr/>
        </p:nvSpPr>
        <p:spPr>
          <a:xfrm>
            <a:off x="17820327" y="93408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1"/>
          <p:cNvSpPr/>
          <p:nvPr/>
        </p:nvSpPr>
        <p:spPr>
          <a:xfrm>
            <a:off x="17820327" y="93408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p:nvPr/>
        </p:nvSpPr>
        <p:spPr>
          <a:xfrm>
            <a:off x="17820327" y="93408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1"/>
          <p:cNvSpPr/>
          <p:nvPr/>
        </p:nvSpPr>
        <p:spPr>
          <a:xfrm>
            <a:off x="17820327" y="9340850"/>
            <a:ext cx="2895962"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Eldruin</a:t>
            </a:r>
            <a:endParaRPr b="0" i="0" sz="4800" u="none" cap="none" strike="noStrike">
              <a:solidFill>
                <a:schemeClr val="dk1"/>
              </a:solidFill>
              <a:latin typeface="Calibri"/>
              <a:ea typeface="Calibri"/>
              <a:cs typeface="Calibri"/>
              <a:sym typeface="Calibri"/>
            </a:endParaRPr>
          </a:p>
        </p:txBody>
      </p:sp>
      <p:sp>
        <p:nvSpPr>
          <p:cNvPr id="570" name="Google Shape;570;p21"/>
          <p:cNvSpPr/>
          <p:nvPr/>
        </p:nvSpPr>
        <p:spPr>
          <a:xfrm>
            <a:off x="17820327" y="104203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1" name="Google Shape;571;p21"/>
          <p:cNvSpPr/>
          <p:nvPr/>
        </p:nvSpPr>
        <p:spPr>
          <a:xfrm>
            <a:off x="2718140"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p21"/>
          <p:cNvPicPr preferRelativeResize="0"/>
          <p:nvPr/>
        </p:nvPicPr>
        <p:blipFill rotWithShape="1">
          <a:blip r:embed="rId9">
            <a:alphaModFix/>
          </a:blip>
          <a:srcRect b="0" l="0" r="0" t="0"/>
          <a:stretch/>
        </p:blipFill>
        <p:spPr>
          <a:xfrm>
            <a:off x="2718140" y="8648700"/>
            <a:ext cx="5474384" cy="3073400"/>
          </a:xfrm>
          <a:prstGeom prst="rect">
            <a:avLst/>
          </a:prstGeom>
          <a:noFill/>
          <a:ln>
            <a:noFill/>
          </a:ln>
        </p:spPr>
      </p:pic>
      <p:sp>
        <p:nvSpPr>
          <p:cNvPr id="573" name="Google Shape;573;p21"/>
          <p:cNvSpPr/>
          <p:nvPr/>
        </p:nvSpPr>
        <p:spPr>
          <a:xfrm>
            <a:off x="8497362" y="93408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p:nvPr/>
        </p:nvSpPr>
        <p:spPr>
          <a:xfrm>
            <a:off x="8497362" y="93408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p:nvPr/>
        </p:nvSpPr>
        <p:spPr>
          <a:xfrm>
            <a:off x="8497362" y="93408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p:nvPr/>
        </p:nvSpPr>
        <p:spPr>
          <a:xfrm>
            <a:off x="8497362" y="9340850"/>
            <a:ext cx="4610676"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Elementalen</a:t>
            </a:r>
            <a:endParaRPr b="0" i="0" sz="4800" u="none" cap="none" strike="noStrike">
              <a:solidFill>
                <a:schemeClr val="dk1"/>
              </a:solidFill>
              <a:latin typeface="Calibri"/>
              <a:ea typeface="Calibri"/>
              <a:cs typeface="Calibri"/>
              <a:sym typeface="Calibri"/>
            </a:endParaRPr>
          </a:p>
        </p:txBody>
      </p:sp>
      <p:sp>
        <p:nvSpPr>
          <p:cNvPr id="577" name="Google Shape;577;p21"/>
          <p:cNvSpPr/>
          <p:nvPr/>
        </p:nvSpPr>
        <p:spPr>
          <a:xfrm>
            <a:off x="8497362" y="10420350"/>
            <a:ext cx="28917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78" name="Google Shape;578;p21"/>
          <p:cNvSpPr/>
          <p:nvPr/>
        </p:nvSpPr>
        <p:spPr>
          <a:xfrm>
            <a:off x="12041105"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p21"/>
          <p:cNvPicPr preferRelativeResize="0"/>
          <p:nvPr/>
        </p:nvPicPr>
        <p:blipFill rotWithShape="1">
          <a:blip r:embed="rId10">
            <a:alphaModFix/>
          </a:blip>
          <a:srcRect b="0" l="0" r="0" t="0"/>
          <a:stretch/>
        </p:blipFill>
        <p:spPr>
          <a:xfrm>
            <a:off x="12041105" y="3771900"/>
            <a:ext cx="5474384" cy="3073400"/>
          </a:xfrm>
          <a:prstGeom prst="rect">
            <a:avLst/>
          </a:prstGeom>
          <a:noFill/>
          <a:ln>
            <a:noFill/>
          </a:ln>
        </p:spPr>
      </p:pic>
      <p:sp>
        <p:nvSpPr>
          <p:cNvPr id="580" name="Google Shape;580;p21"/>
          <p:cNvSpPr/>
          <p:nvPr/>
        </p:nvSpPr>
        <p:spPr>
          <a:xfrm>
            <a:off x="17820327" y="44640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1"/>
          <p:cNvSpPr/>
          <p:nvPr/>
        </p:nvSpPr>
        <p:spPr>
          <a:xfrm>
            <a:off x="17820327" y="44640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p:nvPr/>
        </p:nvSpPr>
        <p:spPr>
          <a:xfrm>
            <a:off x="17820327" y="4464050"/>
            <a:ext cx="1270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1"/>
          <p:cNvSpPr/>
          <p:nvPr/>
        </p:nvSpPr>
        <p:spPr>
          <a:xfrm>
            <a:off x="17820327" y="4464050"/>
            <a:ext cx="2997575"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Lunaria</a:t>
            </a:r>
            <a:endParaRPr b="0" i="0" sz="4800" u="none" cap="none" strike="noStrike">
              <a:solidFill>
                <a:schemeClr val="dk1"/>
              </a:solidFill>
              <a:latin typeface="Calibri"/>
              <a:ea typeface="Calibri"/>
              <a:cs typeface="Calibri"/>
              <a:sym typeface="Calibri"/>
            </a:endParaRPr>
          </a:p>
        </p:txBody>
      </p:sp>
      <p:sp>
        <p:nvSpPr>
          <p:cNvPr id="584" name="Google Shape;584;p21"/>
          <p:cNvSpPr/>
          <p:nvPr/>
        </p:nvSpPr>
        <p:spPr>
          <a:xfrm>
            <a:off x="17820327" y="5543550"/>
            <a:ext cx="399676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589" name="Shape 589"/>
        <p:cNvGrpSpPr/>
        <p:nvPr/>
      </p:nvGrpSpPr>
      <p:grpSpPr>
        <a:xfrm>
          <a:off x="0" y="0"/>
          <a:ext cx="0" cy="0"/>
          <a:chOff x="0" y="0"/>
          <a:chExt cx="0" cy="0"/>
        </a:xfrm>
      </p:grpSpPr>
      <p:pic>
        <p:nvPicPr>
          <p:cNvPr descr=" " id="590" name="Google Shape;590;p22"/>
          <p:cNvPicPr preferRelativeResize="0"/>
          <p:nvPr/>
        </p:nvPicPr>
        <p:blipFill rotWithShape="1">
          <a:blip r:embed="rId3">
            <a:alphaModFix/>
          </a:blip>
          <a:srcRect b="0" l="0" r="0" t="0"/>
          <a:stretch/>
        </p:blipFill>
        <p:spPr>
          <a:xfrm>
            <a:off x="-1892537" y="-2387600"/>
            <a:ext cx="7066796" cy="12081123"/>
          </a:xfrm>
          <a:prstGeom prst="rect">
            <a:avLst/>
          </a:prstGeom>
          <a:noFill/>
          <a:ln>
            <a:noFill/>
          </a:ln>
        </p:spPr>
      </p:pic>
      <p:pic>
        <p:nvPicPr>
          <p:cNvPr descr=" " id="591" name="Google Shape;591;p22"/>
          <p:cNvPicPr preferRelativeResize="0"/>
          <p:nvPr/>
        </p:nvPicPr>
        <p:blipFill rotWithShape="1">
          <a:blip r:embed="rId4">
            <a:alphaModFix/>
          </a:blip>
          <a:srcRect b="0" l="0" r="0" t="0"/>
          <a:stretch/>
        </p:blipFill>
        <p:spPr>
          <a:xfrm>
            <a:off x="15000575" y="-1701800"/>
            <a:ext cx="12165032" cy="6077347"/>
          </a:xfrm>
          <a:prstGeom prst="rect">
            <a:avLst/>
          </a:prstGeom>
          <a:noFill/>
          <a:ln>
            <a:noFill/>
          </a:ln>
        </p:spPr>
      </p:pic>
      <p:pic>
        <p:nvPicPr>
          <p:cNvPr descr=" " id="592" name="Google Shape;592;p22"/>
          <p:cNvPicPr preferRelativeResize="0"/>
          <p:nvPr/>
        </p:nvPicPr>
        <p:blipFill rotWithShape="1">
          <a:blip r:embed="rId5">
            <a:alphaModFix/>
          </a:blip>
          <a:srcRect b="0" l="0" r="0" t="0"/>
          <a:stretch/>
        </p:blipFill>
        <p:spPr>
          <a:xfrm>
            <a:off x="13730413" y="10388600"/>
            <a:ext cx="12138541" cy="6663035"/>
          </a:xfrm>
          <a:prstGeom prst="rect">
            <a:avLst/>
          </a:prstGeom>
          <a:noFill/>
          <a:ln>
            <a:noFill/>
          </a:ln>
        </p:spPr>
      </p:pic>
      <p:pic>
        <p:nvPicPr>
          <p:cNvPr descr=" " id="593" name="Google Shape;593;p22"/>
          <p:cNvPicPr preferRelativeResize="0"/>
          <p:nvPr/>
        </p:nvPicPr>
        <p:blipFill rotWithShape="1">
          <a:blip r:embed="rId6">
            <a:alphaModFix/>
          </a:blip>
          <a:srcRect b="0" l="0" r="0" t="0"/>
          <a:stretch/>
        </p:blipFill>
        <p:spPr>
          <a:xfrm>
            <a:off x="3962895" y="11277600"/>
            <a:ext cx="2416241" cy="2432596"/>
          </a:xfrm>
          <a:prstGeom prst="rect">
            <a:avLst/>
          </a:prstGeom>
          <a:noFill/>
          <a:ln>
            <a:noFill/>
          </a:ln>
        </p:spPr>
      </p:pic>
      <p:pic>
        <p:nvPicPr>
          <p:cNvPr descr=" " id="594" name="Google Shape;594;p22"/>
          <p:cNvPicPr preferRelativeResize="0"/>
          <p:nvPr/>
        </p:nvPicPr>
        <p:blipFill rotWithShape="1">
          <a:blip r:embed="rId7">
            <a:alphaModFix/>
          </a:blip>
          <a:srcRect b="0" l="0" r="0" t="0"/>
          <a:stretch/>
        </p:blipFill>
        <p:spPr>
          <a:xfrm>
            <a:off x="7671756" y="571500"/>
            <a:ext cx="2134375" cy="2063179"/>
          </a:xfrm>
          <a:prstGeom prst="rect">
            <a:avLst/>
          </a:prstGeom>
          <a:noFill/>
          <a:ln>
            <a:noFill/>
          </a:ln>
        </p:spPr>
      </p:pic>
      <p:pic>
        <p:nvPicPr>
          <p:cNvPr descr=" " id="595" name="Google Shape;595;p22"/>
          <p:cNvPicPr preferRelativeResize="0"/>
          <p:nvPr/>
        </p:nvPicPr>
        <p:blipFill rotWithShape="1">
          <a:blip r:embed="rId8">
            <a:alphaModFix/>
          </a:blip>
          <a:srcRect b="0" l="0" r="0" t="0"/>
          <a:stretch/>
        </p:blipFill>
        <p:spPr>
          <a:xfrm>
            <a:off x="20170121" y="7924800"/>
            <a:ext cx="1938115" cy="2263080"/>
          </a:xfrm>
          <a:prstGeom prst="rect">
            <a:avLst/>
          </a:prstGeom>
          <a:noFill/>
          <a:ln>
            <a:noFill/>
          </a:ln>
        </p:spPr>
      </p:pic>
      <p:sp>
        <p:nvSpPr>
          <p:cNvPr id="596" name="Google Shape;596;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p2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598" name="Google Shape;598;p22"/>
          <p:cNvPicPr preferRelativeResize="0"/>
          <p:nvPr/>
        </p:nvPicPr>
        <p:blipFill rotWithShape="1">
          <a:blip r:embed="rId10">
            <a:alphaModFix/>
          </a:blip>
          <a:srcRect b="0" l="0" r="0" t="0"/>
          <a:stretch/>
        </p:blipFill>
        <p:spPr>
          <a:xfrm>
            <a:off x="1216549" y="1906463"/>
            <a:ext cx="6313241" cy="9875962"/>
          </a:xfrm>
          <a:prstGeom prst="rect">
            <a:avLst/>
          </a:prstGeom>
          <a:noFill/>
          <a:ln>
            <a:noFill/>
          </a:ln>
        </p:spPr>
      </p:pic>
      <p:sp>
        <p:nvSpPr>
          <p:cNvPr id="599" name="Google Shape;599;p22"/>
          <p:cNvSpPr/>
          <p:nvPr/>
        </p:nvSpPr>
        <p:spPr>
          <a:xfrm>
            <a:off x="8510064" y="749300"/>
            <a:ext cx="1625803"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2"/>
          <p:cNvSpPr/>
          <p:nvPr/>
        </p:nvSpPr>
        <p:spPr>
          <a:xfrm>
            <a:off x="8510064" y="749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p22"/>
          <p:cNvPicPr preferRelativeResize="0"/>
          <p:nvPr/>
        </p:nvPicPr>
        <p:blipFill rotWithShape="1">
          <a:blip r:embed="rId11">
            <a:alphaModFix/>
          </a:blip>
          <a:srcRect b="0" l="0" r="0" t="0"/>
          <a:stretch/>
        </p:blipFill>
        <p:spPr>
          <a:xfrm>
            <a:off x="8814861" y="1054100"/>
            <a:ext cx="1016211" cy="1016000"/>
          </a:xfrm>
          <a:prstGeom prst="rect">
            <a:avLst/>
          </a:prstGeom>
          <a:noFill/>
          <a:ln>
            <a:noFill/>
          </a:ln>
        </p:spPr>
      </p:pic>
      <p:pic>
        <p:nvPicPr>
          <p:cNvPr descr=" " id="602" name="Google Shape;602;p22"/>
          <p:cNvPicPr preferRelativeResize="0"/>
          <p:nvPr/>
        </p:nvPicPr>
        <p:blipFill rotWithShape="1">
          <a:blip r:embed="rId12">
            <a:alphaModFix/>
          </a:blip>
          <a:srcRect b="0" l="0" r="0" t="0"/>
          <a:stretch/>
        </p:blipFill>
        <p:spPr>
          <a:xfrm>
            <a:off x="9284860" y="2374900"/>
            <a:ext cx="38105" cy="1625600"/>
          </a:xfrm>
          <a:prstGeom prst="rect">
            <a:avLst/>
          </a:prstGeom>
          <a:noFill/>
          <a:ln>
            <a:noFill/>
          </a:ln>
        </p:spPr>
      </p:pic>
      <p:sp>
        <p:nvSpPr>
          <p:cNvPr id="603" name="Google Shape;603;p22"/>
          <p:cNvSpPr/>
          <p:nvPr/>
        </p:nvSpPr>
        <p:spPr>
          <a:xfrm>
            <a:off x="8510064" y="4000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p22"/>
          <p:cNvPicPr preferRelativeResize="0"/>
          <p:nvPr/>
        </p:nvPicPr>
        <p:blipFill rotWithShape="1">
          <a:blip r:embed="rId13">
            <a:alphaModFix/>
          </a:blip>
          <a:srcRect b="0" l="0" r="0" t="0"/>
          <a:stretch/>
        </p:blipFill>
        <p:spPr>
          <a:xfrm>
            <a:off x="8921740" y="4305300"/>
            <a:ext cx="802454" cy="1016000"/>
          </a:xfrm>
          <a:prstGeom prst="rect">
            <a:avLst/>
          </a:prstGeom>
          <a:noFill/>
          <a:ln>
            <a:noFill/>
          </a:ln>
        </p:spPr>
      </p:pic>
      <p:pic>
        <p:nvPicPr>
          <p:cNvPr descr=" " id="605" name="Google Shape;605;p22"/>
          <p:cNvPicPr preferRelativeResize="0"/>
          <p:nvPr/>
        </p:nvPicPr>
        <p:blipFill rotWithShape="1">
          <a:blip r:embed="rId12">
            <a:alphaModFix/>
          </a:blip>
          <a:srcRect b="0" l="0" r="0" t="0"/>
          <a:stretch/>
        </p:blipFill>
        <p:spPr>
          <a:xfrm>
            <a:off x="9284860" y="5626100"/>
            <a:ext cx="38105" cy="1625600"/>
          </a:xfrm>
          <a:prstGeom prst="rect">
            <a:avLst/>
          </a:prstGeom>
          <a:noFill/>
          <a:ln>
            <a:noFill/>
          </a:ln>
        </p:spPr>
      </p:pic>
      <p:sp>
        <p:nvSpPr>
          <p:cNvPr id="606" name="Google Shape;606;p22"/>
          <p:cNvSpPr/>
          <p:nvPr/>
        </p:nvSpPr>
        <p:spPr>
          <a:xfrm>
            <a:off x="8510064" y="72517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p22"/>
          <p:cNvPicPr preferRelativeResize="0"/>
          <p:nvPr/>
        </p:nvPicPr>
        <p:blipFill rotWithShape="1">
          <a:blip r:embed="rId14">
            <a:alphaModFix/>
          </a:blip>
          <a:srcRect b="0" l="0" r="0" t="0"/>
          <a:stretch/>
        </p:blipFill>
        <p:spPr>
          <a:xfrm>
            <a:off x="8815010" y="7556500"/>
            <a:ext cx="1015913" cy="1016000"/>
          </a:xfrm>
          <a:prstGeom prst="rect">
            <a:avLst/>
          </a:prstGeom>
          <a:noFill/>
          <a:ln>
            <a:noFill/>
          </a:ln>
        </p:spPr>
      </p:pic>
      <p:pic>
        <p:nvPicPr>
          <p:cNvPr descr=" " id="608" name="Google Shape;608;p22"/>
          <p:cNvPicPr preferRelativeResize="0"/>
          <p:nvPr/>
        </p:nvPicPr>
        <p:blipFill rotWithShape="1">
          <a:blip r:embed="rId12">
            <a:alphaModFix/>
          </a:blip>
          <a:srcRect b="0" l="0" r="0" t="0"/>
          <a:stretch/>
        </p:blipFill>
        <p:spPr>
          <a:xfrm>
            <a:off x="9284860" y="8877300"/>
            <a:ext cx="38105" cy="1625600"/>
          </a:xfrm>
          <a:prstGeom prst="rect">
            <a:avLst/>
          </a:prstGeom>
          <a:noFill/>
          <a:ln>
            <a:noFill/>
          </a:ln>
        </p:spPr>
      </p:pic>
      <p:sp>
        <p:nvSpPr>
          <p:cNvPr id="609" name="Google Shape;609;p22"/>
          <p:cNvSpPr/>
          <p:nvPr/>
        </p:nvSpPr>
        <p:spPr>
          <a:xfrm>
            <a:off x="8510064" y="105029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p22"/>
          <p:cNvPicPr preferRelativeResize="0"/>
          <p:nvPr/>
        </p:nvPicPr>
        <p:blipFill rotWithShape="1">
          <a:blip r:embed="rId15">
            <a:alphaModFix/>
          </a:blip>
          <a:srcRect b="0" l="0" r="0" t="0"/>
          <a:stretch/>
        </p:blipFill>
        <p:spPr>
          <a:xfrm>
            <a:off x="8836227" y="10807700"/>
            <a:ext cx="973479" cy="1016000"/>
          </a:xfrm>
          <a:prstGeom prst="rect">
            <a:avLst/>
          </a:prstGeom>
          <a:noFill/>
          <a:ln>
            <a:noFill/>
          </a:ln>
        </p:spPr>
      </p:pic>
      <p:sp>
        <p:nvSpPr>
          <p:cNvPr id="611" name="Google Shape;611;p22"/>
          <p:cNvSpPr/>
          <p:nvPr/>
        </p:nvSpPr>
        <p:spPr>
          <a:xfrm>
            <a:off x="10135867" y="25400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12" name="Google Shape;612;p22"/>
          <p:cNvSpPr/>
          <p:nvPr/>
        </p:nvSpPr>
        <p:spPr>
          <a:xfrm>
            <a:off x="10135867" y="59563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13" name="Google Shape;613;p22"/>
          <p:cNvSpPr/>
          <p:nvPr/>
        </p:nvSpPr>
        <p:spPr>
          <a:xfrm>
            <a:off x="10135867" y="93091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14" name="Google Shape;614;p22"/>
          <p:cNvSpPr/>
          <p:nvPr/>
        </p:nvSpPr>
        <p:spPr>
          <a:xfrm>
            <a:off x="8878410" y="12446000"/>
            <a:ext cx="8810668" cy="188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619" name="Shape 619"/>
        <p:cNvGrpSpPr/>
        <p:nvPr/>
      </p:nvGrpSpPr>
      <p:grpSpPr>
        <a:xfrm>
          <a:off x="0" y="0"/>
          <a:ext cx="0" cy="0"/>
          <a:chOff x="0" y="0"/>
          <a:chExt cx="0" cy="0"/>
        </a:xfrm>
      </p:grpSpPr>
      <p:pic>
        <p:nvPicPr>
          <p:cNvPr descr=" " id="620" name="Google Shape;620;p23"/>
          <p:cNvPicPr preferRelativeResize="0"/>
          <p:nvPr/>
        </p:nvPicPr>
        <p:blipFill rotWithShape="1">
          <a:blip r:embed="rId3">
            <a:alphaModFix/>
          </a:blip>
          <a:srcRect b="0" l="0" r="0" t="0"/>
          <a:stretch/>
        </p:blipFill>
        <p:spPr>
          <a:xfrm>
            <a:off x="38105" y="-2946400"/>
            <a:ext cx="24183823" cy="4933578"/>
          </a:xfrm>
          <a:prstGeom prst="rect">
            <a:avLst/>
          </a:prstGeom>
          <a:noFill/>
          <a:ln>
            <a:noFill/>
          </a:ln>
        </p:spPr>
      </p:pic>
      <p:pic>
        <p:nvPicPr>
          <p:cNvPr descr=" " id="621" name="Google Shape;621;p23"/>
          <p:cNvPicPr preferRelativeResize="0"/>
          <p:nvPr/>
        </p:nvPicPr>
        <p:blipFill rotWithShape="1">
          <a:blip r:embed="rId4">
            <a:alphaModFix/>
          </a:blip>
          <a:srcRect b="0" l="0" r="0" t="0"/>
          <a:stretch/>
        </p:blipFill>
        <p:spPr>
          <a:xfrm>
            <a:off x="444556" y="3352800"/>
            <a:ext cx="2655212" cy="2332534"/>
          </a:xfrm>
          <a:prstGeom prst="rect">
            <a:avLst/>
          </a:prstGeom>
          <a:noFill/>
          <a:ln>
            <a:noFill/>
          </a:ln>
        </p:spPr>
      </p:pic>
      <p:sp>
        <p:nvSpPr>
          <p:cNvPr id="622" name="Google Shape;622;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p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4" name="Google Shape;624;p23"/>
          <p:cNvSpPr/>
          <p:nvPr/>
        </p:nvSpPr>
        <p:spPr>
          <a:xfrm>
            <a:off x="787498" y="2743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p23"/>
          <p:cNvPicPr preferRelativeResize="0"/>
          <p:nvPr/>
        </p:nvPicPr>
        <p:blipFill rotWithShape="1">
          <a:blip r:embed="rId6">
            <a:alphaModFix/>
          </a:blip>
          <a:srcRect b="0" l="0" r="0" t="0"/>
          <a:stretch/>
        </p:blipFill>
        <p:spPr>
          <a:xfrm>
            <a:off x="10173972" y="2743200"/>
            <a:ext cx="5131441" cy="1549400"/>
          </a:xfrm>
          <a:prstGeom prst="rect">
            <a:avLst/>
          </a:prstGeom>
          <a:noFill/>
          <a:ln>
            <a:noFill/>
          </a:ln>
        </p:spPr>
      </p:pic>
      <p:sp>
        <p:nvSpPr>
          <p:cNvPr id="626" name="Google Shape;626;p23"/>
          <p:cNvSpPr/>
          <p:nvPr/>
        </p:nvSpPr>
        <p:spPr>
          <a:xfrm>
            <a:off x="10732841" y="26098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3"/>
          <p:cNvSpPr/>
          <p:nvPr/>
        </p:nvSpPr>
        <p:spPr>
          <a:xfrm>
            <a:off x="11444130" y="27622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Chloe Ng</a:t>
            </a:r>
            <a:endParaRPr b="0" i="0" sz="3600" u="none" cap="none" strike="noStrike">
              <a:solidFill>
                <a:schemeClr val="dk1"/>
              </a:solidFill>
              <a:latin typeface="Calibri"/>
              <a:ea typeface="Calibri"/>
              <a:cs typeface="Calibri"/>
              <a:sym typeface="Calibri"/>
            </a:endParaRPr>
          </a:p>
        </p:txBody>
      </p:sp>
      <p:sp>
        <p:nvSpPr>
          <p:cNvPr id="628" name="Google Shape;628;p23"/>
          <p:cNvSpPr/>
          <p:nvPr/>
        </p:nvSpPr>
        <p:spPr>
          <a:xfrm>
            <a:off x="11444130" y="36639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29" name="Google Shape;629;p23"/>
          <p:cNvPicPr preferRelativeResize="0"/>
          <p:nvPr/>
        </p:nvPicPr>
        <p:blipFill rotWithShape="1">
          <a:blip r:embed="rId7">
            <a:alphaModFix/>
          </a:blip>
          <a:srcRect b="0" l="0" r="0" t="0"/>
          <a:stretch/>
        </p:blipFill>
        <p:spPr>
          <a:xfrm>
            <a:off x="10173972" y="2959100"/>
            <a:ext cx="1117740" cy="1117600"/>
          </a:xfrm>
          <a:prstGeom prst="rect">
            <a:avLst/>
          </a:prstGeom>
          <a:noFill/>
          <a:ln>
            <a:noFill/>
          </a:ln>
        </p:spPr>
      </p:pic>
      <p:pic>
        <p:nvPicPr>
          <p:cNvPr descr=" " id="630" name="Google Shape;630;p23"/>
          <p:cNvPicPr preferRelativeResize="0"/>
          <p:nvPr/>
        </p:nvPicPr>
        <p:blipFill rotWithShape="1">
          <a:blip r:embed="rId6">
            <a:alphaModFix/>
          </a:blip>
          <a:srcRect b="0" l="0" r="0" t="0"/>
          <a:stretch/>
        </p:blipFill>
        <p:spPr>
          <a:xfrm>
            <a:off x="787498" y="5105400"/>
            <a:ext cx="5131441" cy="1549400"/>
          </a:xfrm>
          <a:prstGeom prst="rect">
            <a:avLst/>
          </a:prstGeom>
          <a:noFill/>
          <a:ln>
            <a:noFill/>
          </a:ln>
        </p:spPr>
      </p:pic>
      <p:sp>
        <p:nvSpPr>
          <p:cNvPr id="631" name="Google Shape;631;p23"/>
          <p:cNvSpPr/>
          <p:nvPr/>
        </p:nvSpPr>
        <p:spPr>
          <a:xfrm>
            <a:off x="1346368" y="49720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3"/>
          <p:cNvSpPr/>
          <p:nvPr/>
        </p:nvSpPr>
        <p:spPr>
          <a:xfrm>
            <a:off x="2057657" y="51244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Valtorin</a:t>
            </a:r>
            <a:endParaRPr b="0" i="0" sz="3600" u="none" cap="none" strike="noStrike">
              <a:solidFill>
                <a:schemeClr val="dk1"/>
              </a:solidFill>
              <a:latin typeface="Calibri"/>
              <a:ea typeface="Calibri"/>
              <a:cs typeface="Calibri"/>
              <a:sym typeface="Calibri"/>
            </a:endParaRPr>
          </a:p>
        </p:txBody>
      </p:sp>
      <p:sp>
        <p:nvSpPr>
          <p:cNvPr id="633" name="Google Shape;633;p23"/>
          <p:cNvSpPr/>
          <p:nvPr/>
        </p:nvSpPr>
        <p:spPr>
          <a:xfrm>
            <a:off x="2057657" y="6026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34" name="Google Shape;634;p23"/>
          <p:cNvPicPr preferRelativeResize="0"/>
          <p:nvPr/>
        </p:nvPicPr>
        <p:blipFill rotWithShape="1">
          <a:blip r:embed="rId8">
            <a:alphaModFix/>
          </a:blip>
          <a:srcRect b="0" l="0" r="0" t="0"/>
          <a:stretch/>
        </p:blipFill>
        <p:spPr>
          <a:xfrm>
            <a:off x="787498" y="5321300"/>
            <a:ext cx="1117740" cy="1117600"/>
          </a:xfrm>
          <a:prstGeom prst="rect">
            <a:avLst/>
          </a:prstGeom>
          <a:noFill/>
          <a:ln>
            <a:noFill/>
          </a:ln>
        </p:spPr>
      </p:pic>
      <p:pic>
        <p:nvPicPr>
          <p:cNvPr descr=" " id="635" name="Google Shape;635;p23"/>
          <p:cNvPicPr preferRelativeResize="0"/>
          <p:nvPr/>
        </p:nvPicPr>
        <p:blipFill rotWithShape="1">
          <a:blip r:embed="rId6">
            <a:alphaModFix/>
          </a:blip>
          <a:srcRect b="0" l="0" r="0" t="0"/>
          <a:stretch/>
        </p:blipFill>
        <p:spPr>
          <a:xfrm>
            <a:off x="787498" y="7467600"/>
            <a:ext cx="5131441" cy="1549400"/>
          </a:xfrm>
          <a:prstGeom prst="rect">
            <a:avLst/>
          </a:prstGeom>
          <a:noFill/>
          <a:ln>
            <a:noFill/>
          </a:ln>
        </p:spPr>
      </p:pic>
      <p:sp>
        <p:nvSpPr>
          <p:cNvPr id="636" name="Google Shape;636;p23"/>
          <p:cNvSpPr/>
          <p:nvPr/>
        </p:nvSpPr>
        <p:spPr>
          <a:xfrm>
            <a:off x="1346368" y="73342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3"/>
          <p:cNvSpPr/>
          <p:nvPr/>
        </p:nvSpPr>
        <p:spPr>
          <a:xfrm>
            <a:off x="2057657" y="74866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Lyrisa</a:t>
            </a:r>
            <a:endParaRPr b="0" i="0" sz="3600" u="none" cap="none" strike="noStrike">
              <a:solidFill>
                <a:schemeClr val="dk1"/>
              </a:solidFill>
              <a:latin typeface="Calibri"/>
              <a:ea typeface="Calibri"/>
              <a:cs typeface="Calibri"/>
              <a:sym typeface="Calibri"/>
            </a:endParaRPr>
          </a:p>
        </p:txBody>
      </p:sp>
      <p:sp>
        <p:nvSpPr>
          <p:cNvPr id="638" name="Google Shape;638;p23"/>
          <p:cNvSpPr/>
          <p:nvPr/>
        </p:nvSpPr>
        <p:spPr>
          <a:xfrm>
            <a:off x="2057657" y="83883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39" name="Google Shape;639;p23"/>
          <p:cNvPicPr preferRelativeResize="0"/>
          <p:nvPr/>
        </p:nvPicPr>
        <p:blipFill rotWithShape="1">
          <a:blip r:embed="rId9">
            <a:alphaModFix/>
          </a:blip>
          <a:srcRect b="0" l="0" r="0" t="0"/>
          <a:stretch/>
        </p:blipFill>
        <p:spPr>
          <a:xfrm>
            <a:off x="787498" y="7683500"/>
            <a:ext cx="1117740" cy="1117600"/>
          </a:xfrm>
          <a:prstGeom prst="rect">
            <a:avLst/>
          </a:prstGeom>
          <a:noFill/>
          <a:ln>
            <a:noFill/>
          </a:ln>
        </p:spPr>
      </p:pic>
      <p:pic>
        <p:nvPicPr>
          <p:cNvPr descr=" " id="640" name="Google Shape;640;p23"/>
          <p:cNvPicPr preferRelativeResize="0"/>
          <p:nvPr/>
        </p:nvPicPr>
        <p:blipFill rotWithShape="1">
          <a:blip r:embed="rId6">
            <a:alphaModFix/>
          </a:blip>
          <a:srcRect b="0" l="0" r="0" t="0"/>
          <a:stretch/>
        </p:blipFill>
        <p:spPr>
          <a:xfrm>
            <a:off x="6681035" y="7467600"/>
            <a:ext cx="5131441" cy="1549400"/>
          </a:xfrm>
          <a:prstGeom prst="rect">
            <a:avLst/>
          </a:prstGeom>
          <a:noFill/>
          <a:ln>
            <a:noFill/>
          </a:ln>
        </p:spPr>
      </p:pic>
      <p:sp>
        <p:nvSpPr>
          <p:cNvPr id="641" name="Google Shape;641;p23"/>
          <p:cNvSpPr/>
          <p:nvPr/>
        </p:nvSpPr>
        <p:spPr>
          <a:xfrm>
            <a:off x="7239905" y="73342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3"/>
          <p:cNvSpPr/>
          <p:nvPr/>
        </p:nvSpPr>
        <p:spPr>
          <a:xfrm>
            <a:off x="7951194" y="74866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Lucian</a:t>
            </a:r>
            <a:endParaRPr b="0" i="0" sz="3600" u="none" cap="none" strike="noStrike">
              <a:solidFill>
                <a:schemeClr val="dk1"/>
              </a:solidFill>
              <a:latin typeface="Calibri"/>
              <a:ea typeface="Calibri"/>
              <a:cs typeface="Calibri"/>
              <a:sym typeface="Calibri"/>
            </a:endParaRPr>
          </a:p>
        </p:txBody>
      </p:sp>
      <p:sp>
        <p:nvSpPr>
          <p:cNvPr id="643" name="Google Shape;643;p23"/>
          <p:cNvSpPr/>
          <p:nvPr/>
        </p:nvSpPr>
        <p:spPr>
          <a:xfrm>
            <a:off x="7951194" y="83883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44" name="Google Shape;644;p23"/>
          <p:cNvPicPr preferRelativeResize="0"/>
          <p:nvPr/>
        </p:nvPicPr>
        <p:blipFill rotWithShape="1">
          <a:blip r:embed="rId10">
            <a:alphaModFix/>
          </a:blip>
          <a:srcRect b="0" l="0" r="0" t="0"/>
          <a:stretch/>
        </p:blipFill>
        <p:spPr>
          <a:xfrm>
            <a:off x="6681035" y="7683500"/>
            <a:ext cx="1117740" cy="1117600"/>
          </a:xfrm>
          <a:prstGeom prst="rect">
            <a:avLst/>
          </a:prstGeom>
          <a:noFill/>
          <a:ln>
            <a:noFill/>
          </a:ln>
        </p:spPr>
      </p:pic>
      <p:pic>
        <p:nvPicPr>
          <p:cNvPr descr=" " id="645" name="Google Shape;645;p23"/>
          <p:cNvPicPr preferRelativeResize="0"/>
          <p:nvPr/>
        </p:nvPicPr>
        <p:blipFill rotWithShape="1">
          <a:blip r:embed="rId6">
            <a:alphaModFix/>
          </a:blip>
          <a:srcRect b="0" l="0" r="0" t="0"/>
          <a:stretch/>
        </p:blipFill>
        <p:spPr>
          <a:xfrm>
            <a:off x="6681035" y="9829800"/>
            <a:ext cx="5131441" cy="1549400"/>
          </a:xfrm>
          <a:prstGeom prst="rect">
            <a:avLst/>
          </a:prstGeom>
          <a:noFill/>
          <a:ln>
            <a:noFill/>
          </a:ln>
        </p:spPr>
      </p:pic>
      <p:sp>
        <p:nvSpPr>
          <p:cNvPr id="646" name="Google Shape;646;p23"/>
          <p:cNvSpPr/>
          <p:nvPr/>
        </p:nvSpPr>
        <p:spPr>
          <a:xfrm>
            <a:off x="7239905" y="96964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3"/>
          <p:cNvSpPr/>
          <p:nvPr/>
        </p:nvSpPr>
        <p:spPr>
          <a:xfrm>
            <a:off x="7951194" y="98488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Cedric</a:t>
            </a:r>
            <a:endParaRPr b="0" i="0" sz="3600" u="none" cap="none" strike="noStrike">
              <a:solidFill>
                <a:schemeClr val="dk1"/>
              </a:solidFill>
              <a:latin typeface="Calibri"/>
              <a:ea typeface="Calibri"/>
              <a:cs typeface="Calibri"/>
              <a:sym typeface="Calibri"/>
            </a:endParaRPr>
          </a:p>
        </p:txBody>
      </p:sp>
      <p:sp>
        <p:nvSpPr>
          <p:cNvPr id="648" name="Google Shape;648;p23"/>
          <p:cNvSpPr/>
          <p:nvPr/>
        </p:nvSpPr>
        <p:spPr>
          <a:xfrm>
            <a:off x="7951194" y="107505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49" name="Google Shape;649;p23"/>
          <p:cNvPicPr preferRelativeResize="0"/>
          <p:nvPr/>
        </p:nvPicPr>
        <p:blipFill rotWithShape="1">
          <a:blip r:embed="rId11">
            <a:alphaModFix/>
          </a:blip>
          <a:srcRect b="0" l="0" r="0" t="0"/>
          <a:stretch/>
        </p:blipFill>
        <p:spPr>
          <a:xfrm>
            <a:off x="6681035" y="10045700"/>
            <a:ext cx="1117740" cy="1117600"/>
          </a:xfrm>
          <a:prstGeom prst="rect">
            <a:avLst/>
          </a:prstGeom>
          <a:noFill/>
          <a:ln>
            <a:noFill/>
          </a:ln>
        </p:spPr>
      </p:pic>
      <p:pic>
        <p:nvPicPr>
          <p:cNvPr descr=" " id="650" name="Google Shape;650;p23"/>
          <p:cNvPicPr preferRelativeResize="0"/>
          <p:nvPr/>
        </p:nvPicPr>
        <p:blipFill rotWithShape="1">
          <a:blip r:embed="rId6">
            <a:alphaModFix/>
          </a:blip>
          <a:srcRect b="0" l="0" r="0" t="0"/>
          <a:stretch/>
        </p:blipFill>
        <p:spPr>
          <a:xfrm>
            <a:off x="12574572" y="7467600"/>
            <a:ext cx="5131441" cy="1549400"/>
          </a:xfrm>
          <a:prstGeom prst="rect">
            <a:avLst/>
          </a:prstGeom>
          <a:noFill/>
          <a:ln>
            <a:noFill/>
          </a:ln>
        </p:spPr>
      </p:pic>
      <p:sp>
        <p:nvSpPr>
          <p:cNvPr id="651" name="Google Shape;651;p23"/>
          <p:cNvSpPr/>
          <p:nvPr/>
        </p:nvSpPr>
        <p:spPr>
          <a:xfrm>
            <a:off x="13133441" y="73342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3"/>
          <p:cNvSpPr/>
          <p:nvPr/>
        </p:nvSpPr>
        <p:spPr>
          <a:xfrm>
            <a:off x="13844730" y="74866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Elvina</a:t>
            </a:r>
            <a:endParaRPr b="0" i="0" sz="3600" u="none" cap="none" strike="noStrike">
              <a:solidFill>
                <a:schemeClr val="dk1"/>
              </a:solidFill>
              <a:latin typeface="Calibri"/>
              <a:ea typeface="Calibri"/>
              <a:cs typeface="Calibri"/>
              <a:sym typeface="Calibri"/>
            </a:endParaRPr>
          </a:p>
        </p:txBody>
      </p:sp>
      <p:sp>
        <p:nvSpPr>
          <p:cNvPr id="653" name="Google Shape;653;p23"/>
          <p:cNvSpPr/>
          <p:nvPr/>
        </p:nvSpPr>
        <p:spPr>
          <a:xfrm>
            <a:off x="13844730" y="83883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54" name="Google Shape;654;p23"/>
          <p:cNvPicPr preferRelativeResize="0"/>
          <p:nvPr/>
        </p:nvPicPr>
        <p:blipFill rotWithShape="1">
          <a:blip r:embed="rId12">
            <a:alphaModFix/>
          </a:blip>
          <a:srcRect b="0" l="0" r="0" t="0"/>
          <a:stretch/>
        </p:blipFill>
        <p:spPr>
          <a:xfrm>
            <a:off x="12574572" y="7683500"/>
            <a:ext cx="1117740" cy="1117600"/>
          </a:xfrm>
          <a:prstGeom prst="rect">
            <a:avLst/>
          </a:prstGeom>
          <a:noFill/>
          <a:ln>
            <a:noFill/>
          </a:ln>
        </p:spPr>
      </p:pic>
      <p:pic>
        <p:nvPicPr>
          <p:cNvPr descr=" " id="655" name="Google Shape;655;p23"/>
          <p:cNvPicPr preferRelativeResize="0"/>
          <p:nvPr/>
        </p:nvPicPr>
        <p:blipFill rotWithShape="1">
          <a:blip r:embed="rId6">
            <a:alphaModFix/>
          </a:blip>
          <a:srcRect b="0" l="0" r="0" t="0"/>
          <a:stretch/>
        </p:blipFill>
        <p:spPr>
          <a:xfrm>
            <a:off x="12574572" y="9829800"/>
            <a:ext cx="5131441" cy="1549400"/>
          </a:xfrm>
          <a:prstGeom prst="rect">
            <a:avLst/>
          </a:prstGeom>
          <a:noFill/>
          <a:ln>
            <a:noFill/>
          </a:ln>
        </p:spPr>
      </p:pic>
      <p:sp>
        <p:nvSpPr>
          <p:cNvPr id="656" name="Google Shape;656;p23"/>
          <p:cNvSpPr/>
          <p:nvPr/>
        </p:nvSpPr>
        <p:spPr>
          <a:xfrm>
            <a:off x="13133441" y="96964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3"/>
          <p:cNvSpPr/>
          <p:nvPr/>
        </p:nvSpPr>
        <p:spPr>
          <a:xfrm>
            <a:off x="13844730" y="98488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Seraphina</a:t>
            </a:r>
            <a:endParaRPr b="0" i="0" sz="3600" u="none" cap="none" strike="noStrike">
              <a:solidFill>
                <a:schemeClr val="dk1"/>
              </a:solidFill>
              <a:latin typeface="Calibri"/>
              <a:ea typeface="Calibri"/>
              <a:cs typeface="Calibri"/>
              <a:sym typeface="Calibri"/>
            </a:endParaRPr>
          </a:p>
        </p:txBody>
      </p:sp>
      <p:sp>
        <p:nvSpPr>
          <p:cNvPr id="658" name="Google Shape;658;p23"/>
          <p:cNvSpPr/>
          <p:nvPr/>
        </p:nvSpPr>
        <p:spPr>
          <a:xfrm>
            <a:off x="13844730" y="107505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59" name="Google Shape;659;p23"/>
          <p:cNvPicPr preferRelativeResize="0"/>
          <p:nvPr/>
        </p:nvPicPr>
        <p:blipFill rotWithShape="1">
          <a:blip r:embed="rId13">
            <a:alphaModFix/>
          </a:blip>
          <a:srcRect b="0" l="0" r="0" t="0"/>
          <a:stretch/>
        </p:blipFill>
        <p:spPr>
          <a:xfrm>
            <a:off x="12574572" y="10045700"/>
            <a:ext cx="1117740" cy="1117600"/>
          </a:xfrm>
          <a:prstGeom prst="rect">
            <a:avLst/>
          </a:prstGeom>
          <a:noFill/>
          <a:ln>
            <a:noFill/>
          </a:ln>
        </p:spPr>
      </p:pic>
      <p:pic>
        <p:nvPicPr>
          <p:cNvPr descr=" " id="660" name="Google Shape;660;p23"/>
          <p:cNvPicPr preferRelativeResize="0"/>
          <p:nvPr/>
        </p:nvPicPr>
        <p:blipFill rotWithShape="1">
          <a:blip r:embed="rId6">
            <a:alphaModFix/>
          </a:blip>
          <a:srcRect b="0" l="0" r="0" t="0"/>
          <a:stretch/>
        </p:blipFill>
        <p:spPr>
          <a:xfrm>
            <a:off x="18468108" y="7467600"/>
            <a:ext cx="5131441" cy="1549400"/>
          </a:xfrm>
          <a:prstGeom prst="rect">
            <a:avLst/>
          </a:prstGeom>
          <a:noFill/>
          <a:ln>
            <a:noFill/>
          </a:ln>
        </p:spPr>
      </p:pic>
      <p:sp>
        <p:nvSpPr>
          <p:cNvPr id="661" name="Google Shape;661;p23"/>
          <p:cNvSpPr/>
          <p:nvPr/>
        </p:nvSpPr>
        <p:spPr>
          <a:xfrm>
            <a:off x="19026978" y="73342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3"/>
          <p:cNvSpPr/>
          <p:nvPr/>
        </p:nvSpPr>
        <p:spPr>
          <a:xfrm>
            <a:off x="19738267" y="74866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Kaelen</a:t>
            </a:r>
            <a:endParaRPr b="0" i="0" sz="3600" u="none" cap="none" strike="noStrike">
              <a:solidFill>
                <a:schemeClr val="dk1"/>
              </a:solidFill>
              <a:latin typeface="Calibri"/>
              <a:ea typeface="Calibri"/>
              <a:cs typeface="Calibri"/>
              <a:sym typeface="Calibri"/>
            </a:endParaRPr>
          </a:p>
        </p:txBody>
      </p:sp>
      <p:sp>
        <p:nvSpPr>
          <p:cNvPr id="663" name="Google Shape;663;p23"/>
          <p:cNvSpPr/>
          <p:nvPr/>
        </p:nvSpPr>
        <p:spPr>
          <a:xfrm>
            <a:off x="19738267" y="83883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64" name="Google Shape;664;p23"/>
          <p:cNvPicPr preferRelativeResize="0"/>
          <p:nvPr/>
        </p:nvPicPr>
        <p:blipFill rotWithShape="1">
          <a:blip r:embed="rId14">
            <a:alphaModFix/>
          </a:blip>
          <a:srcRect b="0" l="0" r="0" t="0"/>
          <a:stretch/>
        </p:blipFill>
        <p:spPr>
          <a:xfrm>
            <a:off x="18468108" y="7683500"/>
            <a:ext cx="1117740" cy="1117600"/>
          </a:xfrm>
          <a:prstGeom prst="rect">
            <a:avLst/>
          </a:prstGeom>
          <a:noFill/>
          <a:ln>
            <a:noFill/>
          </a:ln>
        </p:spPr>
      </p:pic>
      <p:pic>
        <p:nvPicPr>
          <p:cNvPr descr=" " id="665" name="Google Shape;665;p23"/>
          <p:cNvPicPr preferRelativeResize="0"/>
          <p:nvPr/>
        </p:nvPicPr>
        <p:blipFill rotWithShape="1">
          <a:blip r:embed="rId6">
            <a:alphaModFix/>
          </a:blip>
          <a:srcRect b="0" l="0" r="0" t="0"/>
          <a:stretch/>
        </p:blipFill>
        <p:spPr>
          <a:xfrm>
            <a:off x="6681035" y="5105400"/>
            <a:ext cx="5131441" cy="1549400"/>
          </a:xfrm>
          <a:prstGeom prst="rect">
            <a:avLst/>
          </a:prstGeom>
          <a:noFill/>
          <a:ln>
            <a:noFill/>
          </a:ln>
        </p:spPr>
      </p:pic>
      <p:sp>
        <p:nvSpPr>
          <p:cNvPr id="666" name="Google Shape;666;p23"/>
          <p:cNvSpPr/>
          <p:nvPr/>
        </p:nvSpPr>
        <p:spPr>
          <a:xfrm>
            <a:off x="7239905" y="49720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3"/>
          <p:cNvSpPr/>
          <p:nvPr/>
        </p:nvSpPr>
        <p:spPr>
          <a:xfrm>
            <a:off x="7951194" y="51244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Aurielle</a:t>
            </a:r>
            <a:endParaRPr b="0" i="0" sz="3600" u="none" cap="none" strike="noStrike">
              <a:solidFill>
                <a:schemeClr val="dk1"/>
              </a:solidFill>
              <a:latin typeface="Calibri"/>
              <a:ea typeface="Calibri"/>
              <a:cs typeface="Calibri"/>
              <a:sym typeface="Calibri"/>
            </a:endParaRPr>
          </a:p>
        </p:txBody>
      </p:sp>
      <p:sp>
        <p:nvSpPr>
          <p:cNvPr id="668" name="Google Shape;668;p23"/>
          <p:cNvSpPr/>
          <p:nvPr/>
        </p:nvSpPr>
        <p:spPr>
          <a:xfrm>
            <a:off x="7951194" y="6026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69" name="Google Shape;669;p23"/>
          <p:cNvPicPr preferRelativeResize="0"/>
          <p:nvPr/>
        </p:nvPicPr>
        <p:blipFill rotWithShape="1">
          <a:blip r:embed="rId15">
            <a:alphaModFix/>
          </a:blip>
          <a:srcRect b="0" l="0" r="0" t="0"/>
          <a:stretch/>
        </p:blipFill>
        <p:spPr>
          <a:xfrm>
            <a:off x="6681035" y="5321300"/>
            <a:ext cx="1117740" cy="1117600"/>
          </a:xfrm>
          <a:prstGeom prst="rect">
            <a:avLst/>
          </a:prstGeom>
          <a:noFill/>
          <a:ln>
            <a:noFill/>
          </a:ln>
        </p:spPr>
      </p:pic>
      <p:pic>
        <p:nvPicPr>
          <p:cNvPr descr=" " id="670" name="Google Shape;670;p23"/>
          <p:cNvPicPr preferRelativeResize="0"/>
          <p:nvPr/>
        </p:nvPicPr>
        <p:blipFill rotWithShape="1">
          <a:blip r:embed="rId6">
            <a:alphaModFix/>
          </a:blip>
          <a:srcRect b="0" l="0" r="0" t="0"/>
          <a:stretch/>
        </p:blipFill>
        <p:spPr>
          <a:xfrm>
            <a:off x="18468108" y="5105400"/>
            <a:ext cx="5131441" cy="1549400"/>
          </a:xfrm>
          <a:prstGeom prst="rect">
            <a:avLst/>
          </a:prstGeom>
          <a:noFill/>
          <a:ln>
            <a:noFill/>
          </a:ln>
        </p:spPr>
      </p:pic>
      <p:sp>
        <p:nvSpPr>
          <p:cNvPr id="671" name="Google Shape;671;p23"/>
          <p:cNvSpPr/>
          <p:nvPr/>
        </p:nvSpPr>
        <p:spPr>
          <a:xfrm>
            <a:off x="19026978" y="49720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3"/>
          <p:cNvSpPr/>
          <p:nvPr/>
        </p:nvSpPr>
        <p:spPr>
          <a:xfrm>
            <a:off x="19738267" y="51244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Dariana</a:t>
            </a:r>
            <a:endParaRPr b="0" i="0" sz="3600" u="none" cap="none" strike="noStrike">
              <a:solidFill>
                <a:schemeClr val="dk1"/>
              </a:solidFill>
              <a:latin typeface="Calibri"/>
              <a:ea typeface="Calibri"/>
              <a:cs typeface="Calibri"/>
              <a:sym typeface="Calibri"/>
            </a:endParaRPr>
          </a:p>
        </p:txBody>
      </p:sp>
      <p:sp>
        <p:nvSpPr>
          <p:cNvPr id="673" name="Google Shape;673;p23"/>
          <p:cNvSpPr/>
          <p:nvPr/>
        </p:nvSpPr>
        <p:spPr>
          <a:xfrm>
            <a:off x="19738267" y="6026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74" name="Google Shape;674;p23"/>
          <p:cNvPicPr preferRelativeResize="0"/>
          <p:nvPr/>
        </p:nvPicPr>
        <p:blipFill rotWithShape="1">
          <a:blip r:embed="rId16">
            <a:alphaModFix/>
          </a:blip>
          <a:srcRect b="0" l="0" r="0" t="0"/>
          <a:stretch/>
        </p:blipFill>
        <p:spPr>
          <a:xfrm>
            <a:off x="18468108" y="5321300"/>
            <a:ext cx="1117740" cy="1117600"/>
          </a:xfrm>
          <a:prstGeom prst="rect">
            <a:avLst/>
          </a:prstGeom>
          <a:noFill/>
          <a:ln>
            <a:noFill/>
          </a:ln>
        </p:spPr>
      </p:pic>
      <p:pic>
        <p:nvPicPr>
          <p:cNvPr descr=" " id="675" name="Google Shape;675;p23"/>
          <p:cNvPicPr preferRelativeResize="0"/>
          <p:nvPr/>
        </p:nvPicPr>
        <p:blipFill rotWithShape="1">
          <a:blip r:embed="rId6">
            <a:alphaModFix/>
          </a:blip>
          <a:srcRect b="0" l="0" r="0" t="0"/>
          <a:stretch/>
        </p:blipFill>
        <p:spPr>
          <a:xfrm>
            <a:off x="12574572" y="5105400"/>
            <a:ext cx="5131441" cy="1549400"/>
          </a:xfrm>
          <a:prstGeom prst="rect">
            <a:avLst/>
          </a:prstGeom>
          <a:noFill/>
          <a:ln>
            <a:noFill/>
          </a:ln>
        </p:spPr>
      </p:pic>
      <p:sp>
        <p:nvSpPr>
          <p:cNvPr id="676" name="Google Shape;676;p23"/>
          <p:cNvSpPr/>
          <p:nvPr/>
        </p:nvSpPr>
        <p:spPr>
          <a:xfrm>
            <a:off x="13133441" y="4972050"/>
            <a:ext cx="4572572" cy="18161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3"/>
          <p:cNvSpPr/>
          <p:nvPr/>
        </p:nvSpPr>
        <p:spPr>
          <a:xfrm>
            <a:off x="13844730" y="5124450"/>
            <a:ext cx="3810476"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Theronis</a:t>
            </a:r>
            <a:endParaRPr b="0" i="0" sz="3600" u="none" cap="none" strike="noStrike">
              <a:solidFill>
                <a:schemeClr val="dk1"/>
              </a:solidFill>
              <a:latin typeface="Calibri"/>
              <a:ea typeface="Calibri"/>
              <a:cs typeface="Calibri"/>
              <a:sym typeface="Calibri"/>
            </a:endParaRPr>
          </a:p>
        </p:txBody>
      </p:sp>
      <p:sp>
        <p:nvSpPr>
          <p:cNvPr id="678" name="Google Shape;678;p23"/>
          <p:cNvSpPr/>
          <p:nvPr/>
        </p:nvSpPr>
        <p:spPr>
          <a:xfrm>
            <a:off x="13844730" y="6026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79" name="Google Shape;679;p23"/>
          <p:cNvPicPr preferRelativeResize="0"/>
          <p:nvPr/>
        </p:nvPicPr>
        <p:blipFill rotWithShape="1">
          <a:blip r:embed="rId17">
            <a:alphaModFix/>
          </a:blip>
          <a:srcRect b="0" l="0" r="0" t="0"/>
          <a:stretch/>
        </p:blipFill>
        <p:spPr>
          <a:xfrm>
            <a:off x="12574572" y="5321300"/>
            <a:ext cx="1117740" cy="1117600"/>
          </a:xfrm>
          <a:prstGeom prst="rect">
            <a:avLst/>
          </a:prstGeom>
          <a:noFill/>
          <a:ln>
            <a:noFill/>
          </a:ln>
        </p:spPr>
      </p:pic>
      <p:pic>
        <p:nvPicPr>
          <p:cNvPr descr=" " id="680" name="Google Shape;680;p23"/>
          <p:cNvPicPr preferRelativeResize="0"/>
          <p:nvPr/>
        </p:nvPicPr>
        <p:blipFill rotWithShape="1">
          <a:blip r:embed="rId18">
            <a:alphaModFix/>
          </a:blip>
          <a:srcRect b="0" l="0" r="0" t="0"/>
          <a:stretch/>
        </p:blipFill>
        <p:spPr>
          <a:xfrm>
            <a:off x="3353219" y="4686300"/>
            <a:ext cx="17680610" cy="12700"/>
          </a:xfrm>
          <a:prstGeom prst="rect">
            <a:avLst/>
          </a:prstGeom>
          <a:noFill/>
          <a:ln>
            <a:noFill/>
          </a:ln>
        </p:spPr>
      </p:pic>
      <p:pic>
        <p:nvPicPr>
          <p:cNvPr descr=" " id="681" name="Google Shape;681;p23"/>
          <p:cNvPicPr preferRelativeResize="0"/>
          <p:nvPr/>
        </p:nvPicPr>
        <p:blipFill rotWithShape="1">
          <a:blip r:embed="rId19">
            <a:alphaModFix/>
          </a:blip>
          <a:srcRect b="0" l="0" r="0" t="0"/>
          <a:stretch/>
        </p:blipFill>
        <p:spPr>
          <a:xfrm>
            <a:off x="13006426" y="4292600"/>
            <a:ext cx="12702" cy="406400"/>
          </a:xfrm>
          <a:prstGeom prst="rect">
            <a:avLst/>
          </a:prstGeom>
          <a:noFill/>
          <a:ln>
            <a:noFill/>
          </a:ln>
        </p:spPr>
      </p:pic>
      <p:pic>
        <p:nvPicPr>
          <p:cNvPr descr=" " id="682" name="Google Shape;682;p23"/>
          <p:cNvPicPr preferRelativeResize="0"/>
          <p:nvPr/>
        </p:nvPicPr>
        <p:blipFill rotWithShape="1">
          <a:blip r:embed="rId20">
            <a:alphaModFix/>
          </a:blip>
          <a:srcRect b="0" l="0" r="0" t="0"/>
          <a:stretch/>
        </p:blipFill>
        <p:spPr>
          <a:xfrm>
            <a:off x="3353219" y="4699000"/>
            <a:ext cx="12702" cy="419100"/>
          </a:xfrm>
          <a:prstGeom prst="rect">
            <a:avLst/>
          </a:prstGeom>
          <a:noFill/>
          <a:ln>
            <a:noFill/>
          </a:ln>
        </p:spPr>
      </p:pic>
      <p:pic>
        <p:nvPicPr>
          <p:cNvPr descr=" " id="683" name="Google Shape;683;p23"/>
          <p:cNvPicPr preferRelativeResize="0"/>
          <p:nvPr/>
        </p:nvPicPr>
        <p:blipFill rotWithShape="1">
          <a:blip r:embed="rId20">
            <a:alphaModFix/>
          </a:blip>
          <a:srcRect b="0" l="0" r="0" t="0"/>
          <a:stretch/>
        </p:blipFill>
        <p:spPr>
          <a:xfrm>
            <a:off x="9513489" y="4699000"/>
            <a:ext cx="12702" cy="419100"/>
          </a:xfrm>
          <a:prstGeom prst="rect">
            <a:avLst/>
          </a:prstGeom>
          <a:noFill/>
          <a:ln>
            <a:noFill/>
          </a:ln>
        </p:spPr>
      </p:pic>
      <p:pic>
        <p:nvPicPr>
          <p:cNvPr descr=" " id="684" name="Google Shape;684;p23"/>
          <p:cNvPicPr preferRelativeResize="0"/>
          <p:nvPr/>
        </p:nvPicPr>
        <p:blipFill rotWithShape="1">
          <a:blip r:embed="rId20">
            <a:alphaModFix/>
          </a:blip>
          <a:srcRect b="0" l="0" r="0" t="0"/>
          <a:stretch/>
        </p:blipFill>
        <p:spPr>
          <a:xfrm>
            <a:off x="15407026" y="4699000"/>
            <a:ext cx="12702" cy="419100"/>
          </a:xfrm>
          <a:prstGeom prst="rect">
            <a:avLst/>
          </a:prstGeom>
          <a:noFill/>
          <a:ln>
            <a:noFill/>
          </a:ln>
        </p:spPr>
      </p:pic>
      <p:pic>
        <p:nvPicPr>
          <p:cNvPr descr=" " id="685" name="Google Shape;685;p23"/>
          <p:cNvPicPr preferRelativeResize="0"/>
          <p:nvPr/>
        </p:nvPicPr>
        <p:blipFill rotWithShape="1">
          <a:blip r:embed="rId20">
            <a:alphaModFix/>
          </a:blip>
          <a:srcRect b="0" l="0" r="0" t="0"/>
          <a:stretch/>
        </p:blipFill>
        <p:spPr>
          <a:xfrm>
            <a:off x="21021127" y="4699000"/>
            <a:ext cx="12702" cy="419100"/>
          </a:xfrm>
          <a:prstGeom prst="rect">
            <a:avLst/>
          </a:prstGeom>
          <a:noFill/>
          <a:ln>
            <a:noFill/>
          </a:ln>
        </p:spPr>
      </p:pic>
      <p:pic>
        <p:nvPicPr>
          <p:cNvPr descr=" " id="686" name="Google Shape;686;p23"/>
          <p:cNvPicPr preferRelativeResize="0"/>
          <p:nvPr/>
        </p:nvPicPr>
        <p:blipFill rotWithShape="1">
          <a:blip r:embed="rId21">
            <a:alphaModFix/>
          </a:blip>
          <a:srcRect b="0" l="0" r="0" t="0"/>
          <a:stretch/>
        </p:blipFill>
        <p:spPr>
          <a:xfrm>
            <a:off x="3353219" y="6654800"/>
            <a:ext cx="12702" cy="812800"/>
          </a:xfrm>
          <a:prstGeom prst="rect">
            <a:avLst/>
          </a:prstGeom>
          <a:noFill/>
          <a:ln>
            <a:noFill/>
          </a:ln>
        </p:spPr>
      </p:pic>
      <p:pic>
        <p:nvPicPr>
          <p:cNvPr descr=" " id="687" name="Google Shape;687;p23"/>
          <p:cNvPicPr preferRelativeResize="0"/>
          <p:nvPr/>
        </p:nvPicPr>
        <p:blipFill rotWithShape="1">
          <a:blip r:embed="rId21">
            <a:alphaModFix/>
          </a:blip>
          <a:srcRect b="0" l="0" r="0" t="0"/>
          <a:stretch/>
        </p:blipFill>
        <p:spPr>
          <a:xfrm>
            <a:off x="9513489" y="6654800"/>
            <a:ext cx="12702" cy="812800"/>
          </a:xfrm>
          <a:prstGeom prst="rect">
            <a:avLst/>
          </a:prstGeom>
          <a:noFill/>
          <a:ln>
            <a:noFill/>
          </a:ln>
        </p:spPr>
      </p:pic>
      <p:pic>
        <p:nvPicPr>
          <p:cNvPr descr=" " id="688" name="Google Shape;688;p23"/>
          <p:cNvPicPr preferRelativeResize="0"/>
          <p:nvPr/>
        </p:nvPicPr>
        <p:blipFill rotWithShape="1">
          <a:blip r:embed="rId21">
            <a:alphaModFix/>
          </a:blip>
          <a:srcRect b="0" l="0" r="0" t="0"/>
          <a:stretch/>
        </p:blipFill>
        <p:spPr>
          <a:xfrm>
            <a:off x="15407026" y="6654800"/>
            <a:ext cx="12702" cy="812800"/>
          </a:xfrm>
          <a:prstGeom prst="rect">
            <a:avLst/>
          </a:prstGeom>
          <a:noFill/>
          <a:ln>
            <a:noFill/>
          </a:ln>
        </p:spPr>
      </p:pic>
      <p:pic>
        <p:nvPicPr>
          <p:cNvPr descr=" " id="689" name="Google Shape;689;p23"/>
          <p:cNvPicPr preferRelativeResize="0"/>
          <p:nvPr/>
        </p:nvPicPr>
        <p:blipFill rotWithShape="1">
          <a:blip r:embed="rId21">
            <a:alphaModFix/>
          </a:blip>
          <a:srcRect b="0" l="0" r="0" t="0"/>
          <a:stretch/>
        </p:blipFill>
        <p:spPr>
          <a:xfrm>
            <a:off x="21021127" y="6654800"/>
            <a:ext cx="12702" cy="812800"/>
          </a:xfrm>
          <a:prstGeom prst="rect">
            <a:avLst/>
          </a:prstGeom>
          <a:noFill/>
          <a:ln>
            <a:noFill/>
          </a:ln>
        </p:spPr>
      </p:pic>
      <p:pic>
        <p:nvPicPr>
          <p:cNvPr descr=" " id="690" name="Google Shape;690;p23"/>
          <p:cNvPicPr preferRelativeResize="0"/>
          <p:nvPr/>
        </p:nvPicPr>
        <p:blipFill rotWithShape="1">
          <a:blip r:embed="rId21">
            <a:alphaModFix/>
          </a:blip>
          <a:srcRect b="0" l="0" r="0" t="0"/>
          <a:stretch/>
        </p:blipFill>
        <p:spPr>
          <a:xfrm>
            <a:off x="9513489" y="9017000"/>
            <a:ext cx="12702" cy="812800"/>
          </a:xfrm>
          <a:prstGeom prst="rect">
            <a:avLst/>
          </a:prstGeom>
          <a:noFill/>
          <a:ln>
            <a:noFill/>
          </a:ln>
        </p:spPr>
      </p:pic>
      <p:pic>
        <p:nvPicPr>
          <p:cNvPr descr=" " id="691" name="Google Shape;691;p23"/>
          <p:cNvPicPr preferRelativeResize="0"/>
          <p:nvPr/>
        </p:nvPicPr>
        <p:blipFill rotWithShape="1">
          <a:blip r:embed="rId21">
            <a:alphaModFix/>
          </a:blip>
          <a:srcRect b="0" l="0" r="0" t="0"/>
          <a:stretch/>
        </p:blipFill>
        <p:spPr>
          <a:xfrm>
            <a:off x="15407026" y="9017000"/>
            <a:ext cx="12702" cy="812800"/>
          </a:xfrm>
          <a:prstGeom prst="rect">
            <a:avLst/>
          </a:prstGeom>
          <a:noFill/>
          <a:ln>
            <a:noFill/>
          </a:ln>
        </p:spPr>
      </p:pic>
      <p:sp>
        <p:nvSpPr>
          <p:cNvPr id="692" name="Google Shape;692;p23"/>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3" name="Google Shape;693;p23"/>
          <p:cNvSpPr/>
          <p:nvPr/>
        </p:nvSpPr>
        <p:spPr>
          <a:xfrm>
            <a:off x="6816519" y="774700"/>
            <a:ext cx="10754011" cy="188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698" name="Shape 698"/>
        <p:cNvGrpSpPr/>
        <p:nvPr/>
      </p:nvGrpSpPr>
      <p:grpSpPr>
        <a:xfrm>
          <a:off x="0" y="0"/>
          <a:ext cx="0" cy="0"/>
          <a:chOff x="0" y="0"/>
          <a:chExt cx="0" cy="0"/>
        </a:xfrm>
      </p:grpSpPr>
      <p:pic>
        <p:nvPicPr>
          <p:cNvPr descr=" " id="699" name="Google Shape;699;p24"/>
          <p:cNvPicPr preferRelativeResize="0"/>
          <p:nvPr/>
        </p:nvPicPr>
        <p:blipFill rotWithShape="1">
          <a:blip r:embed="rId3">
            <a:alphaModFix/>
          </a:blip>
          <a:srcRect b="0" l="0" r="0" t="0"/>
          <a:stretch/>
        </p:blipFill>
        <p:spPr>
          <a:xfrm>
            <a:off x="16136905" y="927100"/>
            <a:ext cx="7449943" cy="5932711"/>
          </a:xfrm>
          <a:prstGeom prst="rect">
            <a:avLst/>
          </a:prstGeom>
          <a:noFill/>
          <a:ln>
            <a:noFill/>
          </a:ln>
        </p:spPr>
      </p:pic>
      <p:pic>
        <p:nvPicPr>
          <p:cNvPr descr=" " id="700" name="Google Shape;700;p24"/>
          <p:cNvPicPr preferRelativeResize="0"/>
          <p:nvPr/>
        </p:nvPicPr>
        <p:blipFill rotWithShape="1">
          <a:blip r:embed="rId4">
            <a:alphaModFix/>
          </a:blip>
          <a:srcRect b="0" l="0" r="0" t="0"/>
          <a:stretch/>
        </p:blipFill>
        <p:spPr>
          <a:xfrm>
            <a:off x="-700710" y="7696200"/>
            <a:ext cx="7000697" cy="6229846"/>
          </a:xfrm>
          <a:prstGeom prst="rect">
            <a:avLst/>
          </a:prstGeom>
          <a:noFill/>
          <a:ln>
            <a:noFill/>
          </a:ln>
        </p:spPr>
      </p:pic>
      <p:pic>
        <p:nvPicPr>
          <p:cNvPr descr=" " id="701" name="Google Shape;701;p24"/>
          <p:cNvPicPr preferRelativeResize="0"/>
          <p:nvPr/>
        </p:nvPicPr>
        <p:blipFill rotWithShape="1">
          <a:blip r:embed="rId5">
            <a:alphaModFix/>
          </a:blip>
          <a:srcRect b="0" l="0" r="0" t="0"/>
          <a:stretch/>
        </p:blipFill>
        <p:spPr>
          <a:xfrm>
            <a:off x="16132858" y="-2387600"/>
            <a:ext cx="12750552" cy="7602339"/>
          </a:xfrm>
          <a:prstGeom prst="rect">
            <a:avLst/>
          </a:prstGeom>
          <a:noFill/>
          <a:ln>
            <a:noFill/>
          </a:ln>
        </p:spPr>
      </p:pic>
      <p:pic>
        <p:nvPicPr>
          <p:cNvPr descr=" " id="702" name="Google Shape;702;p24"/>
          <p:cNvPicPr preferRelativeResize="0"/>
          <p:nvPr/>
        </p:nvPicPr>
        <p:blipFill rotWithShape="1">
          <a:blip r:embed="rId6">
            <a:alphaModFix/>
          </a:blip>
          <a:srcRect b="0" l="0" r="0" t="0"/>
          <a:stretch/>
        </p:blipFill>
        <p:spPr>
          <a:xfrm>
            <a:off x="-699090" y="-1168400"/>
            <a:ext cx="8358147" cy="5144418"/>
          </a:xfrm>
          <a:prstGeom prst="rect">
            <a:avLst/>
          </a:prstGeom>
          <a:noFill/>
          <a:ln>
            <a:noFill/>
          </a:ln>
        </p:spPr>
      </p:pic>
      <p:pic>
        <p:nvPicPr>
          <p:cNvPr descr=" " id="703" name="Google Shape;703;p24"/>
          <p:cNvPicPr preferRelativeResize="0"/>
          <p:nvPr/>
        </p:nvPicPr>
        <p:blipFill rotWithShape="1">
          <a:blip r:embed="rId7">
            <a:alphaModFix/>
          </a:blip>
          <a:srcRect b="0" l="0" r="0" t="0"/>
          <a:stretch/>
        </p:blipFill>
        <p:spPr>
          <a:xfrm>
            <a:off x="19428573" y="6858000"/>
            <a:ext cx="2392755" cy="2569245"/>
          </a:xfrm>
          <a:prstGeom prst="rect">
            <a:avLst/>
          </a:prstGeom>
          <a:noFill/>
          <a:ln>
            <a:noFill/>
          </a:ln>
        </p:spPr>
      </p:pic>
      <p:pic>
        <p:nvPicPr>
          <p:cNvPr descr=" " id="704" name="Google Shape;704;p24"/>
          <p:cNvPicPr preferRelativeResize="0"/>
          <p:nvPr/>
        </p:nvPicPr>
        <p:blipFill rotWithShape="1">
          <a:blip r:embed="rId8">
            <a:alphaModFix/>
          </a:blip>
          <a:srcRect b="0" l="0" r="0" t="0"/>
          <a:stretch/>
        </p:blipFill>
        <p:spPr>
          <a:xfrm>
            <a:off x="4424271" y="7048500"/>
            <a:ext cx="2561603" cy="2171898"/>
          </a:xfrm>
          <a:prstGeom prst="rect">
            <a:avLst/>
          </a:prstGeom>
          <a:noFill/>
          <a:ln>
            <a:noFill/>
          </a:ln>
        </p:spPr>
      </p:pic>
      <p:pic>
        <p:nvPicPr>
          <p:cNvPr descr=" " id="705" name="Google Shape;705;p24"/>
          <p:cNvPicPr preferRelativeResize="0"/>
          <p:nvPr/>
        </p:nvPicPr>
        <p:blipFill rotWithShape="1">
          <a:blip r:embed="rId9">
            <a:alphaModFix/>
          </a:blip>
          <a:srcRect b="0" l="0" r="0" t="0"/>
          <a:stretch/>
        </p:blipFill>
        <p:spPr>
          <a:xfrm>
            <a:off x="2396296" y="4305300"/>
            <a:ext cx="2163574" cy="2549897"/>
          </a:xfrm>
          <a:prstGeom prst="rect">
            <a:avLst/>
          </a:prstGeom>
          <a:noFill/>
          <a:ln>
            <a:noFill/>
          </a:ln>
        </p:spPr>
      </p:pic>
      <p:pic>
        <p:nvPicPr>
          <p:cNvPr descr=" " id="706" name="Google Shape;706;p24"/>
          <p:cNvPicPr preferRelativeResize="0"/>
          <p:nvPr/>
        </p:nvPicPr>
        <p:blipFill rotWithShape="1">
          <a:blip r:embed="rId10">
            <a:alphaModFix/>
          </a:blip>
          <a:srcRect b="0" l="0" r="0" t="0"/>
          <a:stretch/>
        </p:blipFill>
        <p:spPr>
          <a:xfrm>
            <a:off x="452044" y="-838200"/>
            <a:ext cx="5250968" cy="3533403"/>
          </a:xfrm>
          <a:prstGeom prst="rect">
            <a:avLst/>
          </a:prstGeom>
          <a:noFill/>
          <a:ln>
            <a:noFill/>
          </a:ln>
        </p:spPr>
      </p:pic>
      <p:pic>
        <p:nvPicPr>
          <p:cNvPr descr=" " id="707" name="Google Shape;707;p24"/>
          <p:cNvPicPr preferRelativeResize="0"/>
          <p:nvPr/>
        </p:nvPicPr>
        <p:blipFill rotWithShape="1">
          <a:blip r:embed="rId11">
            <a:alphaModFix/>
          </a:blip>
          <a:srcRect b="0" l="0" r="0" t="0"/>
          <a:stretch/>
        </p:blipFill>
        <p:spPr>
          <a:xfrm>
            <a:off x="13653177" y="9436100"/>
            <a:ext cx="12918544" cy="6966620"/>
          </a:xfrm>
          <a:prstGeom prst="rect">
            <a:avLst/>
          </a:prstGeom>
          <a:noFill/>
          <a:ln>
            <a:noFill/>
          </a:ln>
        </p:spPr>
      </p:pic>
      <p:pic>
        <p:nvPicPr>
          <p:cNvPr descr=" " id="708" name="Google Shape;708;p24"/>
          <p:cNvPicPr preferRelativeResize="0"/>
          <p:nvPr/>
        </p:nvPicPr>
        <p:blipFill rotWithShape="1">
          <a:blip r:embed="rId12">
            <a:alphaModFix/>
          </a:blip>
          <a:srcRect b="0" l="0" r="0" t="0"/>
          <a:stretch/>
        </p:blipFill>
        <p:spPr>
          <a:xfrm>
            <a:off x="-1434417" y="10807700"/>
            <a:ext cx="7658195" cy="6102722"/>
          </a:xfrm>
          <a:prstGeom prst="rect">
            <a:avLst/>
          </a:prstGeom>
          <a:noFill/>
          <a:ln>
            <a:noFill/>
          </a:ln>
        </p:spPr>
      </p:pic>
      <p:sp>
        <p:nvSpPr>
          <p:cNvPr id="709" name="Google Shape;709;p24"/>
          <p:cNvSpPr/>
          <p:nvPr/>
        </p:nvSpPr>
        <p:spPr>
          <a:xfrm>
            <a:off x="23370921" y="8483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p24"/>
          <p:cNvPicPr preferRelativeResize="0"/>
          <p:nvPr/>
        </p:nvPicPr>
        <p:blipFill rotWithShape="1">
          <a:blip r:embed="rId13">
            <a:alphaModFix/>
          </a:blip>
          <a:srcRect b="0" l="0" r="0" t="0"/>
          <a:stretch/>
        </p:blipFill>
        <p:spPr>
          <a:xfrm>
            <a:off x="23523340" y="8788400"/>
            <a:ext cx="711289" cy="2590800"/>
          </a:xfrm>
          <a:prstGeom prst="rect">
            <a:avLst/>
          </a:prstGeom>
          <a:noFill/>
          <a:ln>
            <a:noFill/>
          </a:ln>
        </p:spPr>
      </p:pic>
      <p:sp>
        <p:nvSpPr>
          <p:cNvPr id="711" name="Google Shape;711;p24"/>
          <p:cNvSpPr/>
          <p:nvPr/>
        </p:nvSpPr>
        <p:spPr>
          <a:xfrm>
            <a:off x="2222778" y="5753100"/>
            <a:ext cx="10309455"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12" name="Google Shape;712;p24"/>
          <p:cNvSpPr/>
          <p:nvPr/>
        </p:nvSpPr>
        <p:spPr>
          <a:xfrm>
            <a:off x="2210076" y="2044700"/>
            <a:ext cx="10538084" cy="3437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Thank you for choosing EaTemp</a:t>
            </a:r>
            <a:endParaRPr b="0" i="0" sz="8000" u="none" cap="none" strike="noStrike">
              <a:solidFill>
                <a:schemeClr val="dk1"/>
              </a:solidFill>
              <a:latin typeface="Calibri"/>
              <a:ea typeface="Calibri"/>
              <a:cs typeface="Calibri"/>
              <a:sym typeface="Calibri"/>
            </a:endParaRPr>
          </a:p>
        </p:txBody>
      </p:sp>
      <p:sp>
        <p:nvSpPr>
          <p:cNvPr id="713" name="Google Shape;713;p24"/>
          <p:cNvSpPr/>
          <p:nvPr/>
        </p:nvSpPr>
        <p:spPr>
          <a:xfrm rot="-5400000">
            <a:off x="22204468" y="6294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14" name="Google Shape;714;p24"/>
          <p:cNvPicPr preferRelativeResize="0"/>
          <p:nvPr/>
        </p:nvPicPr>
        <p:blipFill rotWithShape="1">
          <a:blip r:embed="rId15">
            <a:alphaModFix/>
          </a:blip>
          <a:srcRect b="0" l="0" r="0" t="0"/>
          <a:stretch/>
        </p:blipFill>
        <p:spPr>
          <a:xfrm>
            <a:off x="13598679" y="1562825"/>
            <a:ext cx="8705784" cy="109196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48" name="Shape 48"/>
        <p:cNvGrpSpPr/>
        <p:nvPr/>
      </p:nvGrpSpPr>
      <p:grpSpPr>
        <a:xfrm>
          <a:off x="0" y="0"/>
          <a:ext cx="0" cy="0"/>
          <a:chOff x="0" y="0"/>
          <a:chExt cx="0" cy="0"/>
        </a:xfrm>
      </p:grpSpPr>
      <p:pic>
        <p:nvPicPr>
          <p:cNvPr descr=" " id="49" name="Google Shape;49;p3"/>
          <p:cNvPicPr preferRelativeResize="0"/>
          <p:nvPr/>
        </p:nvPicPr>
        <p:blipFill rotWithShape="1">
          <a:blip r:embed="rId3">
            <a:alphaModFix/>
          </a:blip>
          <a:srcRect b="0" l="0" r="0" t="0"/>
          <a:stretch/>
        </p:blipFill>
        <p:spPr>
          <a:xfrm>
            <a:off x="-1892537" y="-2387600"/>
            <a:ext cx="7066796" cy="12081126"/>
          </a:xfrm>
          <a:prstGeom prst="rect">
            <a:avLst/>
          </a:prstGeom>
          <a:noFill/>
          <a:ln>
            <a:noFill/>
          </a:ln>
        </p:spPr>
      </p:pic>
      <p:pic>
        <p:nvPicPr>
          <p:cNvPr descr=" " id="50" name="Google Shape;50;p3"/>
          <p:cNvPicPr preferRelativeResize="0"/>
          <p:nvPr/>
        </p:nvPicPr>
        <p:blipFill rotWithShape="1">
          <a:blip r:embed="rId4">
            <a:alphaModFix/>
          </a:blip>
          <a:srcRect b="0" l="0" r="0" t="0"/>
          <a:stretch/>
        </p:blipFill>
        <p:spPr>
          <a:xfrm>
            <a:off x="15000575" y="-1701800"/>
            <a:ext cx="12165032" cy="6077338"/>
          </a:xfrm>
          <a:prstGeom prst="rect">
            <a:avLst/>
          </a:prstGeom>
          <a:noFill/>
          <a:ln>
            <a:noFill/>
          </a:ln>
        </p:spPr>
      </p:pic>
      <p:pic>
        <p:nvPicPr>
          <p:cNvPr descr=" " id="51" name="Google Shape;51;p3"/>
          <p:cNvPicPr preferRelativeResize="0"/>
          <p:nvPr/>
        </p:nvPicPr>
        <p:blipFill rotWithShape="1">
          <a:blip r:embed="rId5">
            <a:alphaModFix/>
          </a:blip>
          <a:srcRect b="0" l="0" r="0" t="0"/>
          <a:stretch/>
        </p:blipFill>
        <p:spPr>
          <a:xfrm>
            <a:off x="13730413" y="10388600"/>
            <a:ext cx="12138541" cy="6663038"/>
          </a:xfrm>
          <a:prstGeom prst="rect">
            <a:avLst/>
          </a:prstGeom>
          <a:noFill/>
          <a:ln>
            <a:noFill/>
          </a:ln>
        </p:spPr>
      </p:pic>
      <p:pic>
        <p:nvPicPr>
          <p:cNvPr descr=" " id="52" name="Google Shape;52;p3"/>
          <p:cNvPicPr preferRelativeResize="0"/>
          <p:nvPr/>
        </p:nvPicPr>
        <p:blipFill rotWithShape="1">
          <a:blip r:embed="rId6">
            <a:alphaModFix/>
          </a:blip>
          <a:srcRect b="0" l="0" r="0" t="0"/>
          <a:stretch/>
        </p:blipFill>
        <p:spPr>
          <a:xfrm>
            <a:off x="3962895" y="11277600"/>
            <a:ext cx="2416241" cy="2432608"/>
          </a:xfrm>
          <a:prstGeom prst="rect">
            <a:avLst/>
          </a:prstGeom>
          <a:noFill/>
          <a:ln>
            <a:noFill/>
          </a:ln>
        </p:spPr>
      </p:pic>
      <p:pic>
        <p:nvPicPr>
          <p:cNvPr descr=" " id="53" name="Google Shape;53;p3"/>
          <p:cNvPicPr preferRelativeResize="0"/>
          <p:nvPr/>
        </p:nvPicPr>
        <p:blipFill rotWithShape="1">
          <a:blip r:embed="rId7">
            <a:alphaModFix/>
          </a:blip>
          <a:srcRect b="0" l="0" r="0" t="0"/>
          <a:stretch/>
        </p:blipFill>
        <p:spPr>
          <a:xfrm>
            <a:off x="7671756" y="571500"/>
            <a:ext cx="2134375" cy="2063170"/>
          </a:xfrm>
          <a:prstGeom prst="rect">
            <a:avLst/>
          </a:prstGeom>
          <a:noFill/>
          <a:ln>
            <a:noFill/>
          </a:ln>
        </p:spPr>
      </p:pic>
      <p:pic>
        <p:nvPicPr>
          <p:cNvPr descr=" " id="54" name="Google Shape;54;p3"/>
          <p:cNvPicPr preferRelativeResize="0"/>
          <p:nvPr/>
        </p:nvPicPr>
        <p:blipFill rotWithShape="1">
          <a:blip r:embed="rId8">
            <a:alphaModFix/>
          </a:blip>
          <a:srcRect b="0" l="0" r="0" t="0"/>
          <a:stretch/>
        </p:blipFill>
        <p:spPr>
          <a:xfrm>
            <a:off x="20170121" y="7924800"/>
            <a:ext cx="1938115" cy="2263071"/>
          </a:xfrm>
          <a:prstGeom prst="rect">
            <a:avLst/>
          </a:prstGeom>
          <a:noFill/>
          <a:ln>
            <a:noFill/>
          </a:ln>
        </p:spPr>
      </p:pic>
      <p:pic>
        <p:nvPicPr>
          <p:cNvPr descr=" " id="55" name="Google Shape;55;p3"/>
          <p:cNvPicPr preferRelativeResize="0"/>
          <p:nvPr/>
        </p:nvPicPr>
        <p:blipFill rotWithShape="1">
          <a:blip r:embed="rId9">
            <a:alphaModFix/>
          </a:blip>
          <a:srcRect b="0" l="0" r="0" t="0"/>
          <a:stretch/>
        </p:blipFill>
        <p:spPr>
          <a:xfrm>
            <a:off x="21186248" y="12674600"/>
            <a:ext cx="3200800" cy="1016000"/>
          </a:xfrm>
          <a:prstGeom prst="rect">
            <a:avLst/>
          </a:prstGeom>
          <a:noFill/>
          <a:ln>
            <a:noFill/>
          </a:ln>
        </p:spPr>
      </p:pic>
      <p:sp>
        <p:nvSpPr>
          <p:cNvPr id="56" name="Google Shape;56;p3"/>
          <p:cNvSpPr/>
          <p:nvPr/>
        </p:nvSpPr>
        <p:spPr>
          <a:xfrm>
            <a:off x="5464064" y="640556"/>
            <a:ext cx="9217119" cy="301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12800"/>
              <a:buFont typeface="Bowlby One SC"/>
              <a:buNone/>
            </a:pPr>
            <a:r>
              <a:rPr b="0" i="0" lang="en-US" sz="12800" u="none" cap="none" strike="noStrike">
                <a:solidFill>
                  <a:srgbClr val="452F20"/>
                </a:solidFill>
                <a:latin typeface="Bowlby One SC"/>
                <a:ea typeface="Bowlby One SC"/>
                <a:cs typeface="Bowlby One SC"/>
                <a:sym typeface="Bowlby One SC"/>
              </a:rPr>
              <a:t>Contents</a:t>
            </a:r>
            <a:endParaRPr b="0" i="0" sz="12800" u="none" cap="none" strike="noStrike">
              <a:solidFill>
                <a:schemeClr val="dk1"/>
              </a:solidFill>
              <a:latin typeface="Calibri"/>
              <a:ea typeface="Calibri"/>
              <a:cs typeface="Calibri"/>
              <a:sym typeface="Calibri"/>
            </a:endParaRPr>
          </a:p>
        </p:txBody>
      </p:sp>
      <p:sp>
        <p:nvSpPr>
          <p:cNvPr id="57" name="Google Shape;57;p3"/>
          <p:cNvSpPr/>
          <p:nvPr/>
        </p:nvSpPr>
        <p:spPr>
          <a:xfrm>
            <a:off x="5461683" y="3898900"/>
            <a:ext cx="776067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p3"/>
          <p:cNvPicPr preferRelativeResize="0"/>
          <p:nvPr/>
        </p:nvPicPr>
        <p:blipFill rotWithShape="1">
          <a:blip r:embed="rId10">
            <a:alphaModFix/>
          </a:blip>
          <a:srcRect b="0" l="0" r="0" t="0"/>
          <a:stretch/>
        </p:blipFill>
        <p:spPr>
          <a:xfrm>
            <a:off x="5461683" y="3905250"/>
            <a:ext cx="1625803" cy="1625600"/>
          </a:xfrm>
          <a:prstGeom prst="rect">
            <a:avLst/>
          </a:prstGeom>
          <a:noFill/>
          <a:ln>
            <a:noFill/>
          </a:ln>
        </p:spPr>
      </p:pic>
      <p:sp>
        <p:nvSpPr>
          <p:cNvPr id="59" name="Google Shape;59;p3"/>
          <p:cNvSpPr/>
          <p:nvPr/>
        </p:nvSpPr>
        <p:spPr>
          <a:xfrm>
            <a:off x="5461683" y="39052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5715714" y="4152900"/>
            <a:ext cx="1117740" cy="1130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owlby One SC"/>
              <a:buNone/>
            </a:pPr>
            <a:r>
              <a:rPr b="0" i="0" lang="en-US" sz="4800" u="none" cap="none" strike="noStrike">
                <a:solidFill>
                  <a:srgbClr val="000000"/>
                </a:solidFill>
                <a:latin typeface="Bowlby One SC"/>
                <a:ea typeface="Bowlby One SC"/>
                <a:cs typeface="Bowlby One SC"/>
                <a:sym typeface="Bowlby One SC"/>
              </a:rPr>
              <a:t>01</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7290711" y="3898900"/>
            <a:ext cx="593164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7290711" y="3898900"/>
            <a:ext cx="613486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Introduction</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7290711" y="49276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5461683" y="6032500"/>
            <a:ext cx="776067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p3"/>
          <p:cNvPicPr preferRelativeResize="0"/>
          <p:nvPr/>
        </p:nvPicPr>
        <p:blipFill rotWithShape="1">
          <a:blip r:embed="rId10">
            <a:alphaModFix/>
          </a:blip>
          <a:srcRect b="0" l="0" r="0" t="0"/>
          <a:stretch/>
        </p:blipFill>
        <p:spPr>
          <a:xfrm>
            <a:off x="5461683" y="6038850"/>
            <a:ext cx="1625803" cy="1625600"/>
          </a:xfrm>
          <a:prstGeom prst="rect">
            <a:avLst/>
          </a:prstGeom>
          <a:noFill/>
          <a:ln>
            <a:noFill/>
          </a:ln>
        </p:spPr>
      </p:pic>
      <p:sp>
        <p:nvSpPr>
          <p:cNvPr id="66" name="Google Shape;66;p3"/>
          <p:cNvSpPr/>
          <p:nvPr/>
        </p:nvSpPr>
        <p:spPr>
          <a:xfrm>
            <a:off x="5461683" y="60388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5734767" y="6286500"/>
            <a:ext cx="1079635" cy="1130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owlby One SC"/>
              <a:buNone/>
            </a:pPr>
            <a:r>
              <a:rPr b="0" i="0" lang="en-US" sz="4800" u="none" cap="none" strike="noStrike">
                <a:solidFill>
                  <a:srgbClr val="000000"/>
                </a:solidFill>
                <a:latin typeface="Bowlby One SC"/>
                <a:ea typeface="Bowlby One SC"/>
                <a:cs typeface="Bowlby One SC"/>
                <a:sym typeface="Bowlby One SC"/>
              </a:rPr>
              <a:t>02</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7290711" y="6032500"/>
            <a:ext cx="593164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290711" y="6032500"/>
            <a:ext cx="613486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Encounters</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7290711" y="70612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1" name="Google Shape;71;p3"/>
          <p:cNvSpPr/>
          <p:nvPr/>
        </p:nvSpPr>
        <p:spPr>
          <a:xfrm>
            <a:off x="5461683" y="8166100"/>
            <a:ext cx="776067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p3"/>
          <p:cNvPicPr preferRelativeResize="0"/>
          <p:nvPr/>
        </p:nvPicPr>
        <p:blipFill rotWithShape="1">
          <a:blip r:embed="rId10">
            <a:alphaModFix/>
          </a:blip>
          <a:srcRect b="0" l="0" r="0" t="0"/>
          <a:stretch/>
        </p:blipFill>
        <p:spPr>
          <a:xfrm>
            <a:off x="5461683" y="8172450"/>
            <a:ext cx="1625803" cy="1625600"/>
          </a:xfrm>
          <a:prstGeom prst="rect">
            <a:avLst/>
          </a:prstGeom>
          <a:noFill/>
          <a:ln>
            <a:noFill/>
          </a:ln>
        </p:spPr>
      </p:pic>
      <p:sp>
        <p:nvSpPr>
          <p:cNvPr id="73" name="Google Shape;73;p3"/>
          <p:cNvSpPr/>
          <p:nvPr/>
        </p:nvSpPr>
        <p:spPr>
          <a:xfrm>
            <a:off x="5461683" y="81724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5734767" y="8420100"/>
            <a:ext cx="1079635" cy="1130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owlby One SC"/>
              <a:buNone/>
            </a:pPr>
            <a:r>
              <a:rPr b="0" i="0" lang="en-US" sz="4800" u="none" cap="none" strike="noStrike">
                <a:solidFill>
                  <a:srgbClr val="000000"/>
                </a:solidFill>
                <a:latin typeface="Bowlby One SC"/>
                <a:ea typeface="Bowlby One SC"/>
                <a:cs typeface="Bowlby One SC"/>
                <a:sym typeface="Bowlby One SC"/>
              </a:rPr>
              <a:t>03</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7290711" y="8166100"/>
            <a:ext cx="593164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7290711" y="8166100"/>
            <a:ext cx="613486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Wonders</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7290711" y="91948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5461683" y="10299700"/>
            <a:ext cx="776067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p3"/>
          <p:cNvPicPr preferRelativeResize="0"/>
          <p:nvPr/>
        </p:nvPicPr>
        <p:blipFill rotWithShape="1">
          <a:blip r:embed="rId10">
            <a:alphaModFix/>
          </a:blip>
          <a:srcRect b="0" l="0" r="0" t="0"/>
          <a:stretch/>
        </p:blipFill>
        <p:spPr>
          <a:xfrm>
            <a:off x="5461683" y="10306050"/>
            <a:ext cx="1625803" cy="1625600"/>
          </a:xfrm>
          <a:prstGeom prst="rect">
            <a:avLst/>
          </a:prstGeom>
          <a:noFill/>
          <a:ln>
            <a:noFill/>
          </a:ln>
        </p:spPr>
      </p:pic>
      <p:sp>
        <p:nvSpPr>
          <p:cNvPr id="80" name="Google Shape;80;p3"/>
          <p:cNvSpPr/>
          <p:nvPr/>
        </p:nvSpPr>
        <p:spPr>
          <a:xfrm>
            <a:off x="5461683" y="1030605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5741118" y="10553700"/>
            <a:ext cx="1066933" cy="1130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owlby One SC"/>
              <a:buNone/>
            </a:pPr>
            <a:r>
              <a:rPr b="0" i="0" lang="en-US" sz="4800" u="none" cap="none" strike="noStrike">
                <a:solidFill>
                  <a:srgbClr val="000000"/>
                </a:solidFill>
                <a:latin typeface="Bowlby One SC"/>
                <a:ea typeface="Bowlby One SC"/>
                <a:cs typeface="Bowlby One SC"/>
                <a:sym typeface="Bowlby One SC"/>
              </a:rPr>
              <a:t>04</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7290711" y="10299700"/>
            <a:ext cx="593164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7290711" y="10299700"/>
            <a:ext cx="613486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Magic</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7290711" y="113284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pic>
        <p:nvPicPr>
          <p:cNvPr descr=" " id="85" name="Google Shape;85;p3"/>
          <p:cNvPicPr preferRelativeResize="0"/>
          <p:nvPr/>
        </p:nvPicPr>
        <p:blipFill rotWithShape="1">
          <a:blip r:embed="rId11">
            <a:alphaModFix/>
          </a:blip>
          <a:srcRect b="0" l="0" r="0" t="0"/>
          <a:stretch/>
        </p:blipFill>
        <p:spPr>
          <a:xfrm>
            <a:off x="15125929" y="1755973"/>
            <a:ext cx="6951155" cy="104507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90" name="Shape 90"/>
        <p:cNvGrpSpPr/>
        <p:nvPr/>
      </p:nvGrpSpPr>
      <p:grpSpPr>
        <a:xfrm>
          <a:off x="0" y="0"/>
          <a:ext cx="0" cy="0"/>
          <a:chOff x="0" y="0"/>
          <a:chExt cx="0" cy="0"/>
        </a:xfrm>
      </p:grpSpPr>
      <p:pic>
        <p:nvPicPr>
          <p:cNvPr descr=" " id="91" name="Google Shape;91;p4"/>
          <p:cNvPicPr preferRelativeResize="0"/>
          <p:nvPr/>
        </p:nvPicPr>
        <p:blipFill rotWithShape="1">
          <a:blip r:embed="rId3">
            <a:alphaModFix/>
          </a:blip>
          <a:srcRect b="0" l="0" r="0" t="0"/>
          <a:stretch/>
        </p:blipFill>
        <p:spPr>
          <a:xfrm>
            <a:off x="-1201438" y="-3448292"/>
            <a:ext cx="23801352" cy="7250816"/>
          </a:xfrm>
          <a:prstGeom prst="rect">
            <a:avLst/>
          </a:prstGeom>
          <a:noFill/>
          <a:ln>
            <a:noFill/>
          </a:ln>
        </p:spPr>
      </p:pic>
      <p:pic>
        <p:nvPicPr>
          <p:cNvPr descr=" " id="92" name="Google Shape;92;p4"/>
          <p:cNvPicPr preferRelativeResize="0"/>
          <p:nvPr/>
        </p:nvPicPr>
        <p:blipFill rotWithShape="1">
          <a:blip r:embed="rId4">
            <a:alphaModFix/>
          </a:blip>
          <a:srcRect b="0" l="0" r="0" t="0"/>
          <a:stretch/>
        </p:blipFill>
        <p:spPr>
          <a:xfrm>
            <a:off x="1787252" y="10091924"/>
            <a:ext cx="23801345" cy="7250937"/>
          </a:xfrm>
          <a:prstGeom prst="rect">
            <a:avLst/>
          </a:prstGeom>
          <a:noFill/>
          <a:ln>
            <a:noFill/>
          </a:ln>
        </p:spPr>
      </p:pic>
      <p:sp>
        <p:nvSpPr>
          <p:cNvPr id="93" name="Google Shape;93;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5" name="Google Shape;95;p4"/>
          <p:cNvSpPr/>
          <p:nvPr/>
        </p:nvSpPr>
        <p:spPr>
          <a:xfrm>
            <a:off x="2959470" y="2603500"/>
            <a:ext cx="19086252" cy="188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The Realm of the Extraordinary</a:t>
            </a:r>
            <a:endParaRPr b="0" i="0" sz="8000" u="none" cap="none" strike="noStrike">
              <a:solidFill>
                <a:schemeClr val="dk1"/>
              </a:solidFill>
              <a:latin typeface="Calibri"/>
              <a:ea typeface="Calibri"/>
              <a:cs typeface="Calibri"/>
              <a:sym typeface="Calibri"/>
            </a:endParaRPr>
          </a:p>
        </p:txBody>
      </p:sp>
      <p:sp>
        <p:nvSpPr>
          <p:cNvPr id="96" name="Google Shape;96;p4"/>
          <p:cNvSpPr/>
          <p:nvPr/>
        </p:nvSpPr>
        <p:spPr>
          <a:xfrm>
            <a:off x="2959470" y="49149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7" name="Google Shape;97;p4"/>
          <p:cNvSpPr/>
          <p:nvPr/>
        </p:nvSpPr>
        <p:spPr>
          <a:xfrm>
            <a:off x="12701588" y="49149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102" name="Shape 102"/>
        <p:cNvGrpSpPr/>
        <p:nvPr/>
      </p:nvGrpSpPr>
      <p:grpSpPr>
        <a:xfrm>
          <a:off x="0" y="0"/>
          <a:ext cx="0" cy="0"/>
          <a:chOff x="0" y="0"/>
          <a:chExt cx="0" cy="0"/>
        </a:xfrm>
      </p:grpSpPr>
      <p:pic>
        <p:nvPicPr>
          <p:cNvPr descr=" " id="103" name="Google Shape;103;p5"/>
          <p:cNvPicPr preferRelativeResize="0"/>
          <p:nvPr/>
        </p:nvPicPr>
        <p:blipFill rotWithShape="1">
          <a:blip r:embed="rId3">
            <a:alphaModFix/>
          </a:blip>
          <a:srcRect b="0" l="0" r="0" t="0"/>
          <a:stretch/>
        </p:blipFill>
        <p:spPr>
          <a:xfrm>
            <a:off x="152419" y="-2946400"/>
            <a:ext cx="24183823" cy="4933578"/>
          </a:xfrm>
          <a:prstGeom prst="rect">
            <a:avLst/>
          </a:prstGeom>
          <a:noFill/>
          <a:ln>
            <a:noFill/>
          </a:ln>
        </p:spPr>
      </p:pic>
      <p:pic>
        <p:nvPicPr>
          <p:cNvPr descr=" " id="104" name="Google Shape;104;p5"/>
          <p:cNvPicPr preferRelativeResize="0"/>
          <p:nvPr/>
        </p:nvPicPr>
        <p:blipFill rotWithShape="1">
          <a:blip r:embed="rId4">
            <a:alphaModFix/>
          </a:blip>
          <a:srcRect b="0" l="0" r="0" t="0"/>
          <a:stretch/>
        </p:blipFill>
        <p:spPr>
          <a:xfrm>
            <a:off x="21274579" y="3352800"/>
            <a:ext cx="2655212" cy="2332540"/>
          </a:xfrm>
          <a:prstGeom prst="rect">
            <a:avLst/>
          </a:prstGeom>
          <a:noFill/>
          <a:ln>
            <a:noFill/>
          </a:ln>
        </p:spPr>
      </p:pic>
      <p:pic>
        <p:nvPicPr>
          <p:cNvPr descr=" " id="105" name="Google Shape;105;p5"/>
          <p:cNvPicPr preferRelativeResize="0"/>
          <p:nvPr/>
        </p:nvPicPr>
        <p:blipFill rotWithShape="1">
          <a:blip r:embed="rId5">
            <a:alphaModFix/>
          </a:blip>
          <a:srcRect b="0" l="0" r="0" t="0"/>
          <a:stretch/>
        </p:blipFill>
        <p:spPr>
          <a:xfrm>
            <a:off x="9729165" y="10896600"/>
            <a:ext cx="2654883" cy="2332540"/>
          </a:xfrm>
          <a:prstGeom prst="rect">
            <a:avLst/>
          </a:prstGeom>
          <a:noFill/>
          <a:ln>
            <a:noFill/>
          </a:ln>
        </p:spPr>
      </p:pic>
      <p:sp>
        <p:nvSpPr>
          <p:cNvPr id="106" name="Google Shape;106;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p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8" name="Google Shape;108;p5"/>
          <p:cNvPicPr preferRelativeResize="0"/>
          <p:nvPr/>
        </p:nvPicPr>
        <p:blipFill rotWithShape="1">
          <a:blip r:embed="rId7">
            <a:alphaModFix/>
          </a:blip>
          <a:srcRect b="0" l="0" r="0" t="0"/>
          <a:stretch/>
        </p:blipFill>
        <p:spPr>
          <a:xfrm>
            <a:off x="13260457" y="1270000"/>
            <a:ext cx="9818327" cy="12446000"/>
          </a:xfrm>
          <a:prstGeom prst="rect">
            <a:avLst/>
          </a:prstGeom>
          <a:noFill/>
          <a:ln>
            <a:noFill/>
          </a:ln>
        </p:spPr>
      </p:pic>
      <p:sp>
        <p:nvSpPr>
          <p:cNvPr id="109" name="Google Shape;109;p5"/>
          <p:cNvSpPr/>
          <p:nvPr/>
        </p:nvSpPr>
        <p:spPr>
          <a:xfrm>
            <a:off x="2502213" y="3213100"/>
            <a:ext cx="7874984" cy="42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p5"/>
          <p:cNvPicPr preferRelativeResize="0"/>
          <p:nvPr/>
        </p:nvPicPr>
        <p:blipFill rotWithShape="1">
          <a:blip r:embed="rId8">
            <a:alphaModFix/>
          </a:blip>
          <a:srcRect b="0" l="0" r="0" t="0"/>
          <a:stretch/>
        </p:blipFill>
        <p:spPr>
          <a:xfrm>
            <a:off x="2502213" y="3213100"/>
            <a:ext cx="1166847" cy="1625600"/>
          </a:xfrm>
          <a:prstGeom prst="rect">
            <a:avLst/>
          </a:prstGeom>
          <a:noFill/>
          <a:ln>
            <a:noFill/>
          </a:ln>
        </p:spPr>
      </p:pic>
      <p:sp>
        <p:nvSpPr>
          <p:cNvPr id="111" name="Google Shape;111;p5"/>
          <p:cNvSpPr/>
          <p:nvPr/>
        </p:nvSpPr>
        <p:spPr>
          <a:xfrm>
            <a:off x="2502213" y="51435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2502213" y="5143500"/>
            <a:ext cx="8078210"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p5"/>
          <p:cNvSpPr/>
          <p:nvPr/>
        </p:nvSpPr>
        <p:spPr>
          <a:xfrm>
            <a:off x="2502213" y="6273800"/>
            <a:ext cx="80104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a:t>
            </a:r>
            <a:endParaRPr b="0" i="0" sz="3200" u="none" cap="none" strike="noStrike">
              <a:solidFill>
                <a:schemeClr val="dk1"/>
              </a:solidFill>
              <a:latin typeface="Calibri"/>
              <a:ea typeface="Calibri"/>
              <a:cs typeface="Calibri"/>
              <a:sym typeface="Calibri"/>
            </a:endParaRPr>
          </a:p>
        </p:txBody>
      </p:sp>
      <p:sp>
        <p:nvSpPr>
          <p:cNvPr id="114" name="Google Shape;114;p5"/>
          <p:cNvSpPr/>
          <p:nvPr/>
        </p:nvSpPr>
        <p:spPr>
          <a:xfrm>
            <a:off x="2502213" y="8001000"/>
            <a:ext cx="7874984" cy="42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p5"/>
          <p:cNvPicPr preferRelativeResize="0"/>
          <p:nvPr/>
        </p:nvPicPr>
        <p:blipFill rotWithShape="1">
          <a:blip r:embed="rId9">
            <a:alphaModFix/>
          </a:blip>
          <a:srcRect b="0" l="0" r="0" t="0"/>
          <a:stretch/>
        </p:blipFill>
        <p:spPr>
          <a:xfrm>
            <a:off x="2502213" y="8001000"/>
            <a:ext cx="2092692" cy="1625600"/>
          </a:xfrm>
          <a:prstGeom prst="rect">
            <a:avLst/>
          </a:prstGeom>
          <a:noFill/>
          <a:ln>
            <a:noFill/>
          </a:ln>
        </p:spPr>
      </p:pic>
      <p:sp>
        <p:nvSpPr>
          <p:cNvPr id="116" name="Google Shape;116;p5"/>
          <p:cNvSpPr/>
          <p:nvPr/>
        </p:nvSpPr>
        <p:spPr>
          <a:xfrm>
            <a:off x="2502213" y="99314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2502213" y="9931400"/>
            <a:ext cx="8078210"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Dragon Taming</a:t>
            </a:r>
            <a:endParaRPr b="0" i="0" sz="4800" u="none" cap="none" strike="noStrike">
              <a:solidFill>
                <a:schemeClr val="dk1"/>
              </a:solidFill>
              <a:latin typeface="Calibri"/>
              <a:ea typeface="Calibri"/>
              <a:cs typeface="Calibri"/>
              <a:sym typeface="Calibri"/>
            </a:endParaRPr>
          </a:p>
        </p:txBody>
      </p:sp>
      <p:sp>
        <p:nvSpPr>
          <p:cNvPr id="118" name="Google Shape;118;p5"/>
          <p:cNvSpPr/>
          <p:nvPr/>
        </p:nvSpPr>
        <p:spPr>
          <a:xfrm>
            <a:off x="2502213" y="11061700"/>
            <a:ext cx="80104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123" name="Shape 123"/>
        <p:cNvGrpSpPr/>
        <p:nvPr/>
      </p:nvGrpSpPr>
      <p:grpSpPr>
        <a:xfrm>
          <a:off x="0" y="0"/>
          <a:ext cx="0" cy="0"/>
          <a:chOff x="0" y="0"/>
          <a:chExt cx="0" cy="0"/>
        </a:xfrm>
      </p:grpSpPr>
      <p:pic>
        <p:nvPicPr>
          <p:cNvPr descr=" " id="124" name="Google Shape;124;p6"/>
          <p:cNvPicPr preferRelativeResize="0"/>
          <p:nvPr/>
        </p:nvPicPr>
        <p:blipFill rotWithShape="1">
          <a:blip r:embed="rId3">
            <a:alphaModFix/>
          </a:blip>
          <a:srcRect b="0" l="0" r="0" t="0"/>
          <a:stretch/>
        </p:blipFill>
        <p:spPr>
          <a:xfrm>
            <a:off x="-1892537" y="-2387600"/>
            <a:ext cx="7066796" cy="12081129"/>
          </a:xfrm>
          <a:prstGeom prst="rect">
            <a:avLst/>
          </a:prstGeom>
          <a:noFill/>
          <a:ln>
            <a:noFill/>
          </a:ln>
        </p:spPr>
      </p:pic>
      <p:pic>
        <p:nvPicPr>
          <p:cNvPr descr=" " id="125" name="Google Shape;125;p6"/>
          <p:cNvPicPr preferRelativeResize="0"/>
          <p:nvPr/>
        </p:nvPicPr>
        <p:blipFill rotWithShape="1">
          <a:blip r:embed="rId4">
            <a:alphaModFix/>
          </a:blip>
          <a:srcRect b="0" l="0" r="0" t="0"/>
          <a:stretch/>
        </p:blipFill>
        <p:spPr>
          <a:xfrm>
            <a:off x="15000575" y="-1701800"/>
            <a:ext cx="12165032" cy="6077334"/>
          </a:xfrm>
          <a:prstGeom prst="rect">
            <a:avLst/>
          </a:prstGeom>
          <a:noFill/>
          <a:ln>
            <a:noFill/>
          </a:ln>
        </p:spPr>
      </p:pic>
      <p:pic>
        <p:nvPicPr>
          <p:cNvPr descr=" " id="126" name="Google Shape;126;p6"/>
          <p:cNvPicPr preferRelativeResize="0"/>
          <p:nvPr/>
        </p:nvPicPr>
        <p:blipFill rotWithShape="1">
          <a:blip r:embed="rId5">
            <a:alphaModFix/>
          </a:blip>
          <a:srcRect b="0" l="0" r="0" t="0"/>
          <a:stretch/>
        </p:blipFill>
        <p:spPr>
          <a:xfrm>
            <a:off x="13730413" y="10388600"/>
            <a:ext cx="12138541" cy="6663041"/>
          </a:xfrm>
          <a:prstGeom prst="rect">
            <a:avLst/>
          </a:prstGeom>
          <a:noFill/>
          <a:ln>
            <a:noFill/>
          </a:ln>
        </p:spPr>
      </p:pic>
      <p:pic>
        <p:nvPicPr>
          <p:cNvPr descr=" " id="127" name="Google Shape;127;p6"/>
          <p:cNvPicPr preferRelativeResize="0"/>
          <p:nvPr/>
        </p:nvPicPr>
        <p:blipFill rotWithShape="1">
          <a:blip r:embed="rId6">
            <a:alphaModFix/>
          </a:blip>
          <a:srcRect b="0" l="0" r="0" t="0"/>
          <a:stretch/>
        </p:blipFill>
        <p:spPr>
          <a:xfrm>
            <a:off x="3962895" y="11277600"/>
            <a:ext cx="2416241" cy="2432608"/>
          </a:xfrm>
          <a:prstGeom prst="rect">
            <a:avLst/>
          </a:prstGeom>
          <a:noFill/>
          <a:ln>
            <a:noFill/>
          </a:ln>
        </p:spPr>
      </p:pic>
      <p:pic>
        <p:nvPicPr>
          <p:cNvPr descr=" " id="128" name="Google Shape;128;p6"/>
          <p:cNvPicPr preferRelativeResize="0"/>
          <p:nvPr/>
        </p:nvPicPr>
        <p:blipFill rotWithShape="1">
          <a:blip r:embed="rId7">
            <a:alphaModFix/>
          </a:blip>
          <a:srcRect b="0" l="0" r="0" t="0"/>
          <a:stretch/>
        </p:blipFill>
        <p:spPr>
          <a:xfrm>
            <a:off x="7671756" y="571500"/>
            <a:ext cx="2134375" cy="2063173"/>
          </a:xfrm>
          <a:prstGeom prst="rect">
            <a:avLst/>
          </a:prstGeom>
          <a:noFill/>
          <a:ln>
            <a:noFill/>
          </a:ln>
        </p:spPr>
      </p:pic>
      <p:pic>
        <p:nvPicPr>
          <p:cNvPr descr=" " id="129" name="Google Shape;129;p6"/>
          <p:cNvPicPr preferRelativeResize="0"/>
          <p:nvPr/>
        </p:nvPicPr>
        <p:blipFill rotWithShape="1">
          <a:blip r:embed="rId8">
            <a:alphaModFix/>
          </a:blip>
          <a:srcRect b="0" l="0" r="0" t="0"/>
          <a:stretch/>
        </p:blipFill>
        <p:spPr>
          <a:xfrm>
            <a:off x="20170121" y="7924800"/>
            <a:ext cx="1938115" cy="2263074"/>
          </a:xfrm>
          <a:prstGeom prst="rect">
            <a:avLst/>
          </a:prstGeom>
          <a:noFill/>
          <a:ln>
            <a:noFill/>
          </a:ln>
        </p:spPr>
      </p:pic>
      <p:sp>
        <p:nvSpPr>
          <p:cNvPr id="130" name="Google Shape;13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32" name="Google Shape;132;p6"/>
          <p:cNvSpPr/>
          <p:nvPr/>
        </p:nvSpPr>
        <p:spPr>
          <a:xfrm>
            <a:off x="800200"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p6"/>
          <p:cNvPicPr preferRelativeResize="0"/>
          <p:nvPr/>
        </p:nvPicPr>
        <p:blipFill rotWithShape="1">
          <a:blip r:embed="rId10">
            <a:alphaModFix/>
          </a:blip>
          <a:srcRect b="0" l="0" r="0" t="0"/>
          <a:stretch/>
        </p:blipFill>
        <p:spPr>
          <a:xfrm>
            <a:off x="800200" y="1181100"/>
            <a:ext cx="7049381" cy="5092700"/>
          </a:xfrm>
          <a:prstGeom prst="rect">
            <a:avLst/>
          </a:prstGeom>
          <a:noFill/>
          <a:ln>
            <a:noFill/>
          </a:ln>
        </p:spPr>
      </p:pic>
      <p:sp>
        <p:nvSpPr>
          <p:cNvPr id="134" name="Google Shape;134;p6"/>
          <p:cNvSpPr/>
          <p:nvPr/>
        </p:nvSpPr>
        <p:spPr>
          <a:xfrm>
            <a:off x="1073284" y="6883400"/>
            <a:ext cx="6503213" cy="9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1073284" y="6883400"/>
            <a:ext cx="6706438"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p6"/>
          <p:cNvSpPr/>
          <p:nvPr/>
        </p:nvSpPr>
        <p:spPr>
          <a:xfrm>
            <a:off x="800200" y="84201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732458" y="84201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8" name="Google Shape;138;p6"/>
          <p:cNvSpPr/>
          <p:nvPr/>
        </p:nvSpPr>
        <p:spPr>
          <a:xfrm>
            <a:off x="3569146" y="11468100"/>
            <a:ext cx="1511489" cy="9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3569146" y="11468100"/>
            <a:ext cx="1714714"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4800"/>
              <a:buFont typeface="Bowlby One SC"/>
              <a:buNone/>
            </a:pPr>
            <a:r>
              <a:rPr b="0" i="0" lang="en-US" sz="4800" u="none" cap="none" strike="noStrike">
                <a:solidFill>
                  <a:srgbClr val="452F20"/>
                </a:solidFill>
                <a:latin typeface="Bowlby One SC"/>
                <a:ea typeface="Bowlby One SC"/>
                <a:cs typeface="Bowlby One SC"/>
                <a:sym typeface="Bowlby One SC"/>
              </a:rPr>
              <a:t>45%</a:t>
            </a:r>
            <a:endParaRPr b="0" i="0" sz="4800" u="none" cap="none" strike="noStrike">
              <a:solidFill>
                <a:schemeClr val="dk1"/>
              </a:solidFill>
              <a:latin typeface="Calibri"/>
              <a:ea typeface="Calibri"/>
              <a:cs typeface="Calibri"/>
              <a:sym typeface="Calibri"/>
            </a:endParaRPr>
          </a:p>
        </p:txBody>
      </p:sp>
      <p:sp>
        <p:nvSpPr>
          <p:cNvPr id="140" name="Google Shape;140;p6"/>
          <p:cNvSpPr/>
          <p:nvPr/>
        </p:nvSpPr>
        <p:spPr>
          <a:xfrm>
            <a:off x="16016702"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p6"/>
          <p:cNvPicPr preferRelativeResize="0"/>
          <p:nvPr/>
        </p:nvPicPr>
        <p:blipFill rotWithShape="1">
          <a:blip r:embed="rId11">
            <a:alphaModFix/>
          </a:blip>
          <a:srcRect b="0" l="0" r="0" t="0"/>
          <a:stretch/>
        </p:blipFill>
        <p:spPr>
          <a:xfrm>
            <a:off x="16016702" y="1181100"/>
            <a:ext cx="7049381" cy="5092700"/>
          </a:xfrm>
          <a:prstGeom prst="rect">
            <a:avLst/>
          </a:prstGeom>
          <a:noFill/>
          <a:ln>
            <a:noFill/>
          </a:ln>
        </p:spPr>
      </p:pic>
      <p:sp>
        <p:nvSpPr>
          <p:cNvPr id="142" name="Google Shape;142;p6"/>
          <p:cNvSpPr/>
          <p:nvPr/>
        </p:nvSpPr>
        <p:spPr>
          <a:xfrm>
            <a:off x="16289786" y="6883400"/>
            <a:ext cx="6503213" cy="9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6289786" y="6883400"/>
            <a:ext cx="6706438"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Unicorn Sightings</a:t>
            </a:r>
            <a:endParaRPr b="0" i="0" sz="4800" u="none" cap="none" strike="noStrike">
              <a:solidFill>
                <a:schemeClr val="dk1"/>
              </a:solidFill>
              <a:latin typeface="Calibri"/>
              <a:ea typeface="Calibri"/>
              <a:cs typeface="Calibri"/>
              <a:sym typeface="Calibri"/>
            </a:endParaRPr>
          </a:p>
        </p:txBody>
      </p:sp>
      <p:sp>
        <p:nvSpPr>
          <p:cNvPr id="144" name="Google Shape;144;p6"/>
          <p:cNvSpPr/>
          <p:nvPr/>
        </p:nvSpPr>
        <p:spPr>
          <a:xfrm>
            <a:off x="16016702" y="84201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15948960" y="84201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6" name="Google Shape;146;p6"/>
          <p:cNvSpPr/>
          <p:nvPr/>
        </p:nvSpPr>
        <p:spPr>
          <a:xfrm>
            <a:off x="18785648" y="11468100"/>
            <a:ext cx="1511489" cy="9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18785648" y="11468100"/>
            <a:ext cx="1714714"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4800"/>
              <a:buFont typeface="Bowlby One SC"/>
              <a:buNone/>
            </a:pPr>
            <a:r>
              <a:rPr b="0" i="0" lang="en-US" sz="4800" u="none" cap="none" strike="noStrike">
                <a:solidFill>
                  <a:srgbClr val="452F20"/>
                </a:solidFill>
                <a:latin typeface="Bowlby One SC"/>
                <a:ea typeface="Bowlby One SC"/>
                <a:cs typeface="Bowlby One SC"/>
                <a:sym typeface="Bowlby One SC"/>
              </a:rPr>
              <a:t>45%</a:t>
            </a:r>
            <a:endParaRPr b="0" i="0" sz="4800" u="none" cap="none" strike="noStrike">
              <a:solidFill>
                <a:schemeClr val="dk1"/>
              </a:solidFill>
              <a:latin typeface="Calibri"/>
              <a:ea typeface="Calibri"/>
              <a:cs typeface="Calibri"/>
              <a:sym typeface="Calibri"/>
            </a:endParaRPr>
          </a:p>
        </p:txBody>
      </p:sp>
      <p:sp>
        <p:nvSpPr>
          <p:cNvPr id="148" name="Google Shape;148;p6"/>
          <p:cNvSpPr/>
          <p:nvPr/>
        </p:nvSpPr>
        <p:spPr>
          <a:xfrm>
            <a:off x="8408451"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9240405" y="1181100"/>
            <a:ext cx="5385473" cy="9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9240405" y="1181100"/>
            <a:ext cx="5588698"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Dragon Taming</a:t>
            </a:r>
            <a:endParaRPr b="0" i="0" sz="4800" u="none" cap="none" strike="noStrike">
              <a:solidFill>
                <a:schemeClr val="dk1"/>
              </a:solidFill>
              <a:latin typeface="Calibri"/>
              <a:ea typeface="Calibri"/>
              <a:cs typeface="Calibri"/>
              <a:sym typeface="Calibri"/>
            </a:endParaRPr>
          </a:p>
        </p:txBody>
      </p:sp>
      <p:sp>
        <p:nvSpPr>
          <p:cNvPr id="151" name="Google Shape;151;p6"/>
          <p:cNvSpPr/>
          <p:nvPr/>
        </p:nvSpPr>
        <p:spPr>
          <a:xfrm>
            <a:off x="8408451" y="27178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8340709" y="27178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3" name="Google Shape;153;p6"/>
          <p:cNvPicPr preferRelativeResize="0"/>
          <p:nvPr/>
        </p:nvPicPr>
        <p:blipFill rotWithShape="1">
          <a:blip r:embed="rId12">
            <a:alphaModFix/>
          </a:blip>
          <a:srcRect b="0" l="0" r="0" t="0"/>
          <a:stretch/>
        </p:blipFill>
        <p:spPr>
          <a:xfrm>
            <a:off x="8408451" y="5765800"/>
            <a:ext cx="7049381" cy="5092700"/>
          </a:xfrm>
          <a:prstGeom prst="rect">
            <a:avLst/>
          </a:prstGeom>
          <a:noFill/>
          <a:ln>
            <a:noFill/>
          </a:ln>
        </p:spPr>
      </p:pic>
      <p:sp>
        <p:nvSpPr>
          <p:cNvPr id="154" name="Google Shape;154;p6"/>
          <p:cNvSpPr/>
          <p:nvPr/>
        </p:nvSpPr>
        <p:spPr>
          <a:xfrm>
            <a:off x="11177397" y="11468100"/>
            <a:ext cx="1511489" cy="9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11177397" y="11468100"/>
            <a:ext cx="1714714"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52F20"/>
              </a:buClr>
              <a:buSzPts val="4800"/>
              <a:buFont typeface="Bowlby One SC"/>
              <a:buNone/>
            </a:pPr>
            <a:r>
              <a:rPr b="0" i="0" lang="en-US" sz="4800" u="none" cap="none" strike="noStrike">
                <a:solidFill>
                  <a:srgbClr val="452F20"/>
                </a:solidFill>
                <a:latin typeface="Bowlby One SC"/>
                <a:ea typeface="Bowlby One SC"/>
                <a:cs typeface="Bowlby One SC"/>
                <a:sym typeface="Bowlby One SC"/>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160" name="Shape 160"/>
        <p:cNvGrpSpPr/>
        <p:nvPr/>
      </p:nvGrpSpPr>
      <p:grpSpPr>
        <a:xfrm>
          <a:off x="0" y="0"/>
          <a:ext cx="0" cy="0"/>
          <a:chOff x="0" y="0"/>
          <a:chExt cx="0" cy="0"/>
        </a:xfrm>
      </p:grpSpPr>
      <p:pic>
        <p:nvPicPr>
          <p:cNvPr descr=" " id="161" name="Google Shape;161;p7"/>
          <p:cNvPicPr preferRelativeResize="0"/>
          <p:nvPr/>
        </p:nvPicPr>
        <p:blipFill rotWithShape="1">
          <a:blip r:embed="rId3">
            <a:alphaModFix/>
          </a:blip>
          <a:srcRect b="0" l="0" r="0" t="0"/>
          <a:stretch/>
        </p:blipFill>
        <p:spPr>
          <a:xfrm>
            <a:off x="800202" y="927100"/>
            <a:ext cx="7449945" cy="5932698"/>
          </a:xfrm>
          <a:prstGeom prst="rect">
            <a:avLst/>
          </a:prstGeom>
          <a:noFill/>
          <a:ln>
            <a:noFill/>
          </a:ln>
        </p:spPr>
      </p:pic>
      <p:pic>
        <p:nvPicPr>
          <p:cNvPr descr=" " id="162" name="Google Shape;162;p7"/>
          <p:cNvPicPr preferRelativeResize="0"/>
          <p:nvPr/>
        </p:nvPicPr>
        <p:blipFill rotWithShape="1">
          <a:blip r:embed="rId4">
            <a:alphaModFix/>
          </a:blip>
          <a:srcRect b="0" l="0" r="0" t="0"/>
          <a:stretch/>
        </p:blipFill>
        <p:spPr>
          <a:xfrm>
            <a:off x="18087061" y="7696200"/>
            <a:ext cx="7000696" cy="6229858"/>
          </a:xfrm>
          <a:prstGeom prst="rect">
            <a:avLst/>
          </a:prstGeom>
          <a:noFill/>
          <a:ln>
            <a:noFill/>
          </a:ln>
        </p:spPr>
      </p:pic>
      <p:pic>
        <p:nvPicPr>
          <p:cNvPr descr=" " id="163" name="Google Shape;163;p7"/>
          <p:cNvPicPr preferRelativeResize="0"/>
          <p:nvPr/>
        </p:nvPicPr>
        <p:blipFill rotWithShape="1">
          <a:blip r:embed="rId5">
            <a:alphaModFix/>
          </a:blip>
          <a:srcRect b="0" l="0" r="0" t="0"/>
          <a:stretch/>
        </p:blipFill>
        <p:spPr>
          <a:xfrm>
            <a:off x="-4496362" y="-2387600"/>
            <a:ext cx="12750552" cy="7602327"/>
          </a:xfrm>
          <a:prstGeom prst="rect">
            <a:avLst/>
          </a:prstGeom>
          <a:noFill/>
          <a:ln>
            <a:noFill/>
          </a:ln>
        </p:spPr>
      </p:pic>
      <p:pic>
        <p:nvPicPr>
          <p:cNvPr descr=" " id="164" name="Google Shape;164;p7"/>
          <p:cNvPicPr preferRelativeResize="0"/>
          <p:nvPr/>
        </p:nvPicPr>
        <p:blipFill rotWithShape="1">
          <a:blip r:embed="rId6">
            <a:alphaModFix/>
          </a:blip>
          <a:srcRect b="0" l="0" r="0" t="0"/>
          <a:stretch/>
        </p:blipFill>
        <p:spPr>
          <a:xfrm>
            <a:off x="16727991" y="-1168400"/>
            <a:ext cx="8358147" cy="5144412"/>
          </a:xfrm>
          <a:prstGeom prst="rect">
            <a:avLst/>
          </a:prstGeom>
          <a:noFill/>
          <a:ln>
            <a:noFill/>
          </a:ln>
        </p:spPr>
      </p:pic>
      <p:pic>
        <p:nvPicPr>
          <p:cNvPr descr=" " id="165" name="Google Shape;165;p7"/>
          <p:cNvPicPr preferRelativeResize="0"/>
          <p:nvPr/>
        </p:nvPicPr>
        <p:blipFill rotWithShape="1">
          <a:blip r:embed="rId7">
            <a:alphaModFix/>
          </a:blip>
          <a:srcRect b="0" l="0" r="0" t="0"/>
          <a:stretch/>
        </p:blipFill>
        <p:spPr>
          <a:xfrm>
            <a:off x="2565721" y="6858000"/>
            <a:ext cx="2392755" cy="2569257"/>
          </a:xfrm>
          <a:prstGeom prst="rect">
            <a:avLst/>
          </a:prstGeom>
          <a:noFill/>
          <a:ln>
            <a:noFill/>
          </a:ln>
        </p:spPr>
      </p:pic>
      <p:pic>
        <p:nvPicPr>
          <p:cNvPr descr=" " id="166" name="Google Shape;166;p7"/>
          <p:cNvPicPr preferRelativeResize="0"/>
          <p:nvPr/>
        </p:nvPicPr>
        <p:blipFill rotWithShape="1">
          <a:blip r:embed="rId8">
            <a:alphaModFix/>
          </a:blip>
          <a:srcRect b="0" l="0" r="0" t="0"/>
          <a:stretch/>
        </p:blipFill>
        <p:spPr>
          <a:xfrm>
            <a:off x="17401175" y="7048500"/>
            <a:ext cx="2561603" cy="2171905"/>
          </a:xfrm>
          <a:prstGeom prst="rect">
            <a:avLst/>
          </a:prstGeom>
          <a:noFill/>
          <a:ln>
            <a:noFill/>
          </a:ln>
        </p:spPr>
      </p:pic>
      <p:pic>
        <p:nvPicPr>
          <p:cNvPr descr=" " id="167" name="Google Shape;167;p7"/>
          <p:cNvPicPr preferRelativeResize="0"/>
          <p:nvPr/>
        </p:nvPicPr>
        <p:blipFill rotWithShape="1">
          <a:blip r:embed="rId9">
            <a:alphaModFix/>
          </a:blip>
          <a:srcRect b="0" l="0" r="0" t="0"/>
          <a:stretch/>
        </p:blipFill>
        <p:spPr>
          <a:xfrm>
            <a:off x="19827178" y="4305300"/>
            <a:ext cx="2163574" cy="2549903"/>
          </a:xfrm>
          <a:prstGeom prst="rect">
            <a:avLst/>
          </a:prstGeom>
          <a:noFill/>
          <a:ln>
            <a:noFill/>
          </a:ln>
        </p:spPr>
      </p:pic>
      <p:pic>
        <p:nvPicPr>
          <p:cNvPr descr=" " id="168" name="Google Shape;168;p7"/>
          <p:cNvPicPr preferRelativeResize="0"/>
          <p:nvPr/>
        </p:nvPicPr>
        <p:blipFill rotWithShape="1">
          <a:blip r:embed="rId10">
            <a:alphaModFix/>
          </a:blip>
          <a:srcRect b="0" l="0" r="0" t="0"/>
          <a:stretch/>
        </p:blipFill>
        <p:spPr>
          <a:xfrm>
            <a:off x="18684035" y="-838200"/>
            <a:ext cx="5250968" cy="3533403"/>
          </a:xfrm>
          <a:prstGeom prst="rect">
            <a:avLst/>
          </a:prstGeom>
          <a:noFill/>
          <a:ln>
            <a:noFill/>
          </a:ln>
        </p:spPr>
      </p:pic>
      <p:pic>
        <p:nvPicPr>
          <p:cNvPr descr=" " id="169" name="Google Shape;169;p7"/>
          <p:cNvPicPr preferRelativeResize="0"/>
          <p:nvPr/>
        </p:nvPicPr>
        <p:blipFill rotWithShape="1">
          <a:blip r:embed="rId11">
            <a:alphaModFix/>
          </a:blip>
          <a:srcRect b="0" l="0" r="0" t="0"/>
          <a:stretch/>
        </p:blipFill>
        <p:spPr>
          <a:xfrm>
            <a:off x="-2184673" y="9436100"/>
            <a:ext cx="12918544" cy="6966632"/>
          </a:xfrm>
          <a:prstGeom prst="rect">
            <a:avLst/>
          </a:prstGeom>
          <a:noFill/>
          <a:ln>
            <a:noFill/>
          </a:ln>
        </p:spPr>
      </p:pic>
      <p:pic>
        <p:nvPicPr>
          <p:cNvPr descr=" " id="170" name="Google Shape;170;p7"/>
          <p:cNvPicPr preferRelativeResize="0"/>
          <p:nvPr/>
        </p:nvPicPr>
        <p:blipFill rotWithShape="1">
          <a:blip r:embed="rId12">
            <a:alphaModFix/>
          </a:blip>
          <a:srcRect b="0" l="0" r="0" t="0"/>
          <a:stretch/>
        </p:blipFill>
        <p:spPr>
          <a:xfrm>
            <a:off x="18163270" y="10807700"/>
            <a:ext cx="7658195" cy="6102722"/>
          </a:xfrm>
          <a:prstGeom prst="rect">
            <a:avLst/>
          </a:prstGeom>
          <a:noFill/>
          <a:ln>
            <a:noFill/>
          </a:ln>
        </p:spPr>
      </p:pic>
      <p:pic>
        <p:nvPicPr>
          <p:cNvPr descr=" " id="171" name="Google Shape;171;p7"/>
          <p:cNvPicPr preferRelativeResize="0"/>
          <p:nvPr/>
        </p:nvPicPr>
        <p:blipFill rotWithShape="1">
          <a:blip r:embed="rId13">
            <a:alphaModFix/>
          </a:blip>
          <a:srcRect b="0" l="0" r="0" t="0"/>
          <a:stretch/>
        </p:blipFill>
        <p:spPr>
          <a:xfrm>
            <a:off x="-419152" y="9309100"/>
            <a:ext cx="8358150" cy="5144418"/>
          </a:xfrm>
          <a:prstGeom prst="rect">
            <a:avLst/>
          </a:prstGeom>
          <a:noFill/>
          <a:ln>
            <a:noFill/>
          </a:ln>
        </p:spPr>
      </p:pic>
      <p:sp>
        <p:nvSpPr>
          <p:cNvPr id="172" name="Google Shape;172;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p7"/>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174" name="Google Shape;174;p7"/>
          <p:cNvPicPr preferRelativeResize="0"/>
          <p:nvPr/>
        </p:nvPicPr>
        <p:blipFill rotWithShape="1">
          <a:blip r:embed="rId15">
            <a:alphaModFix/>
          </a:blip>
          <a:srcRect b="0" l="0" r="0" t="0"/>
          <a:stretch/>
        </p:blipFill>
        <p:spPr>
          <a:xfrm>
            <a:off x="2565721" y="1905000"/>
            <a:ext cx="5966698" cy="4437887"/>
          </a:xfrm>
          <a:prstGeom prst="rect">
            <a:avLst/>
          </a:prstGeom>
          <a:noFill/>
          <a:ln>
            <a:noFill/>
          </a:ln>
        </p:spPr>
      </p:pic>
      <p:sp>
        <p:nvSpPr>
          <p:cNvPr id="175" name="Google Shape;175;p7"/>
          <p:cNvSpPr/>
          <p:nvPr/>
        </p:nvSpPr>
        <p:spPr>
          <a:xfrm>
            <a:off x="6973172" y="3810000"/>
            <a:ext cx="13235054" cy="74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7"/>
          <p:cNvSpPr/>
          <p:nvPr/>
        </p:nvSpPr>
        <p:spPr>
          <a:xfrm>
            <a:off x="6973172" y="3810000"/>
            <a:ext cx="13438280" cy="669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7" name="Google Shape;177;p7"/>
          <p:cNvSpPr/>
          <p:nvPr/>
        </p:nvSpPr>
        <p:spPr>
          <a:xfrm>
            <a:off x="15381622" y="10604500"/>
            <a:ext cx="4979022" cy="8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owlby One SC"/>
              <a:buNone/>
            </a:pPr>
            <a:r>
              <a:rPr b="0" i="0" lang="en-US" sz="3600" u="none" cap="none" strike="noStrike">
                <a:solidFill>
                  <a:srgbClr val="0E0E0E"/>
                </a:solidFill>
                <a:latin typeface="Bowlby One SC"/>
                <a:ea typeface="Bowlby One SC"/>
                <a:cs typeface="Bowlby One SC"/>
                <a:sym typeface="Bowlby One SC"/>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182" name="Shape 182"/>
        <p:cNvGrpSpPr/>
        <p:nvPr/>
      </p:nvGrpSpPr>
      <p:grpSpPr>
        <a:xfrm>
          <a:off x="0" y="0"/>
          <a:ext cx="0" cy="0"/>
          <a:chOff x="0" y="0"/>
          <a:chExt cx="0" cy="0"/>
        </a:xfrm>
      </p:grpSpPr>
      <p:pic>
        <p:nvPicPr>
          <p:cNvPr descr=" " id="183" name="Google Shape;183;p8"/>
          <p:cNvPicPr preferRelativeResize="0"/>
          <p:nvPr/>
        </p:nvPicPr>
        <p:blipFill rotWithShape="1">
          <a:blip r:embed="rId3">
            <a:alphaModFix/>
          </a:blip>
          <a:srcRect b="0" l="0" r="0" t="0"/>
          <a:stretch/>
        </p:blipFill>
        <p:spPr>
          <a:xfrm>
            <a:off x="1245646" y="-3425044"/>
            <a:ext cx="24028966" cy="5887207"/>
          </a:xfrm>
          <a:prstGeom prst="rect">
            <a:avLst/>
          </a:prstGeom>
          <a:noFill/>
          <a:ln>
            <a:noFill/>
          </a:ln>
        </p:spPr>
      </p:pic>
      <p:pic>
        <p:nvPicPr>
          <p:cNvPr descr=" " id="184" name="Google Shape;184;p8"/>
          <p:cNvPicPr preferRelativeResize="0"/>
          <p:nvPr/>
        </p:nvPicPr>
        <p:blipFill rotWithShape="1">
          <a:blip r:embed="rId4">
            <a:alphaModFix/>
          </a:blip>
          <a:srcRect b="0" l="0" r="0" t="0"/>
          <a:stretch/>
        </p:blipFill>
        <p:spPr>
          <a:xfrm>
            <a:off x="-887451" y="11399614"/>
            <a:ext cx="24028996" cy="5887194"/>
          </a:xfrm>
          <a:prstGeom prst="rect">
            <a:avLst/>
          </a:prstGeom>
          <a:noFill/>
          <a:ln>
            <a:noFill/>
          </a:ln>
        </p:spPr>
      </p:pic>
      <p:sp>
        <p:nvSpPr>
          <p:cNvPr id="185" name="Google Shape;185;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p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87" name="Google Shape;187;p8"/>
          <p:cNvPicPr preferRelativeResize="0"/>
          <p:nvPr/>
        </p:nvPicPr>
        <p:blipFill rotWithShape="1">
          <a:blip r:embed="rId6">
            <a:alphaModFix/>
          </a:blip>
          <a:srcRect b="0" l="0" r="0" t="0"/>
          <a:stretch/>
        </p:blipFill>
        <p:spPr>
          <a:xfrm>
            <a:off x="8395749" y="1790700"/>
            <a:ext cx="7595549" cy="10134600"/>
          </a:xfrm>
          <a:prstGeom prst="rect">
            <a:avLst/>
          </a:prstGeom>
          <a:noFill/>
          <a:ln>
            <a:noFill/>
          </a:ln>
        </p:spPr>
      </p:pic>
      <p:sp>
        <p:nvSpPr>
          <p:cNvPr id="188" name="Google Shape;188;p8"/>
          <p:cNvSpPr/>
          <p:nvPr/>
        </p:nvSpPr>
        <p:spPr>
          <a:xfrm>
            <a:off x="2108464" y="6705600"/>
            <a:ext cx="5067933"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p:nvPr/>
        </p:nvSpPr>
        <p:spPr>
          <a:xfrm>
            <a:off x="2108464" y="6705600"/>
            <a:ext cx="5271159" cy="298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Dragon Taming Technique</a:t>
            </a:r>
            <a:endParaRPr b="0" i="0" sz="4800" u="none" cap="none" strike="noStrike">
              <a:solidFill>
                <a:schemeClr val="dk1"/>
              </a:solidFill>
              <a:latin typeface="Calibri"/>
              <a:ea typeface="Calibri"/>
              <a:cs typeface="Calibri"/>
              <a:sym typeface="Calibri"/>
            </a:endParaRPr>
          </a:p>
        </p:txBody>
      </p:sp>
      <p:sp>
        <p:nvSpPr>
          <p:cNvPr id="190" name="Google Shape;190;p8"/>
          <p:cNvSpPr/>
          <p:nvPr/>
        </p:nvSpPr>
        <p:spPr>
          <a:xfrm>
            <a:off x="2108464" y="9791700"/>
            <a:ext cx="5203417"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1" name="Google Shape;191;p8"/>
          <p:cNvSpPr/>
          <p:nvPr/>
        </p:nvSpPr>
        <p:spPr>
          <a:xfrm>
            <a:off x="16715289" y="1790700"/>
            <a:ext cx="5436279"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p:nvPr/>
        </p:nvSpPr>
        <p:spPr>
          <a:xfrm>
            <a:off x="16715289" y="1790700"/>
            <a:ext cx="5639505" cy="298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The Art of Unicorn Sighting</a:t>
            </a:r>
            <a:endParaRPr b="0" i="0" sz="4800" u="none" cap="none" strike="noStrike">
              <a:solidFill>
                <a:schemeClr val="dk1"/>
              </a:solidFill>
              <a:latin typeface="Calibri"/>
              <a:ea typeface="Calibri"/>
              <a:cs typeface="Calibri"/>
              <a:sym typeface="Calibri"/>
            </a:endParaRPr>
          </a:p>
        </p:txBody>
      </p:sp>
      <p:sp>
        <p:nvSpPr>
          <p:cNvPr id="193" name="Google Shape;193;p8"/>
          <p:cNvSpPr/>
          <p:nvPr/>
        </p:nvSpPr>
        <p:spPr>
          <a:xfrm>
            <a:off x="16715289" y="4876800"/>
            <a:ext cx="5571763"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94" name="Google Shape;194;p8"/>
          <p:cNvPicPr preferRelativeResize="0"/>
          <p:nvPr/>
        </p:nvPicPr>
        <p:blipFill rotWithShape="1">
          <a:blip r:embed="rId7">
            <a:alphaModFix/>
          </a:blip>
          <a:srcRect b="0" l="0" r="0" t="0"/>
          <a:stretch/>
        </p:blipFill>
        <p:spPr>
          <a:xfrm>
            <a:off x="2235479" y="1790700"/>
            <a:ext cx="5436279" cy="4305300"/>
          </a:xfrm>
          <a:prstGeom prst="rect">
            <a:avLst/>
          </a:prstGeom>
          <a:noFill/>
          <a:ln>
            <a:noFill/>
          </a:ln>
        </p:spPr>
      </p:pic>
      <p:pic>
        <p:nvPicPr>
          <p:cNvPr descr=" " id="195" name="Google Shape;195;p8"/>
          <p:cNvPicPr preferRelativeResize="0"/>
          <p:nvPr/>
        </p:nvPicPr>
        <p:blipFill rotWithShape="1">
          <a:blip r:embed="rId8">
            <a:alphaModFix/>
          </a:blip>
          <a:srcRect b="0" l="0" r="0" t="0"/>
          <a:stretch/>
        </p:blipFill>
        <p:spPr>
          <a:xfrm>
            <a:off x="16715289" y="7378700"/>
            <a:ext cx="5436279" cy="4546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DEC7"/>
        </a:solidFill>
      </p:bgPr>
    </p:bg>
    <p:spTree>
      <p:nvGrpSpPr>
        <p:cNvPr id="200" name="Shape 200"/>
        <p:cNvGrpSpPr/>
        <p:nvPr/>
      </p:nvGrpSpPr>
      <p:grpSpPr>
        <a:xfrm>
          <a:off x="0" y="0"/>
          <a:ext cx="0" cy="0"/>
          <a:chOff x="0" y="0"/>
          <a:chExt cx="0" cy="0"/>
        </a:xfrm>
      </p:grpSpPr>
      <p:pic>
        <p:nvPicPr>
          <p:cNvPr descr=" " id="201" name="Google Shape;201;p9"/>
          <p:cNvPicPr preferRelativeResize="0"/>
          <p:nvPr/>
        </p:nvPicPr>
        <p:blipFill rotWithShape="1">
          <a:blip r:embed="rId3">
            <a:alphaModFix/>
          </a:blip>
          <a:srcRect b="0" l="0" r="0" t="0"/>
          <a:stretch/>
        </p:blipFill>
        <p:spPr>
          <a:xfrm>
            <a:off x="38105" y="-2946400"/>
            <a:ext cx="24183823" cy="4933578"/>
          </a:xfrm>
          <a:prstGeom prst="rect">
            <a:avLst/>
          </a:prstGeom>
          <a:noFill/>
          <a:ln>
            <a:noFill/>
          </a:ln>
        </p:spPr>
      </p:pic>
      <p:pic>
        <p:nvPicPr>
          <p:cNvPr descr=" " id="202" name="Google Shape;202;p9"/>
          <p:cNvPicPr preferRelativeResize="0"/>
          <p:nvPr/>
        </p:nvPicPr>
        <p:blipFill rotWithShape="1">
          <a:blip r:embed="rId4">
            <a:alphaModFix/>
          </a:blip>
          <a:srcRect b="0" l="0" r="0" t="0"/>
          <a:stretch/>
        </p:blipFill>
        <p:spPr>
          <a:xfrm>
            <a:off x="444556" y="3352800"/>
            <a:ext cx="2655212" cy="2332546"/>
          </a:xfrm>
          <a:prstGeom prst="rect">
            <a:avLst/>
          </a:prstGeom>
          <a:noFill/>
          <a:ln>
            <a:noFill/>
          </a:ln>
        </p:spPr>
      </p:pic>
      <p:pic>
        <p:nvPicPr>
          <p:cNvPr descr=" " id="203" name="Google Shape;203;p9"/>
          <p:cNvPicPr preferRelativeResize="0"/>
          <p:nvPr/>
        </p:nvPicPr>
        <p:blipFill rotWithShape="1">
          <a:blip r:embed="rId5">
            <a:alphaModFix/>
          </a:blip>
          <a:srcRect b="0" l="0" r="0" t="0"/>
          <a:stretch/>
        </p:blipFill>
        <p:spPr>
          <a:xfrm>
            <a:off x="11990299" y="10896600"/>
            <a:ext cx="2654883" cy="2332546"/>
          </a:xfrm>
          <a:prstGeom prst="rect">
            <a:avLst/>
          </a:prstGeom>
          <a:noFill/>
          <a:ln>
            <a:noFill/>
          </a:ln>
        </p:spPr>
      </p:pic>
      <p:sp>
        <p:nvSpPr>
          <p:cNvPr id="204" name="Google Shape;204;p9"/>
          <p:cNvSpPr/>
          <p:nvPr/>
        </p:nvSpPr>
        <p:spPr>
          <a:xfrm>
            <a:off x="1621569" y="812800"/>
            <a:ext cx="20216693" cy="188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52F20"/>
              </a:buClr>
              <a:buSzPts val="8000"/>
              <a:buFont typeface="Bowlby One SC"/>
              <a:buNone/>
            </a:pPr>
            <a:r>
              <a:rPr b="0" i="0" lang="en-US" sz="8000" u="none" cap="none" strike="noStrike">
                <a:solidFill>
                  <a:srgbClr val="452F20"/>
                </a:solidFill>
                <a:latin typeface="Bowlby One SC"/>
                <a:ea typeface="Bowlby One SC"/>
                <a:cs typeface="Bowlby One SC"/>
                <a:sym typeface="Bowlby One SC"/>
              </a:rPr>
              <a:t>The Magic of Dragons</a:t>
            </a:r>
            <a:endParaRPr b="0" i="0" sz="8000" u="none" cap="none" strike="noStrike">
              <a:solidFill>
                <a:schemeClr val="dk1"/>
              </a:solidFill>
              <a:latin typeface="Calibri"/>
              <a:ea typeface="Calibri"/>
              <a:cs typeface="Calibri"/>
              <a:sym typeface="Calibri"/>
            </a:endParaRPr>
          </a:p>
        </p:txBody>
      </p:sp>
      <p:sp>
        <p:nvSpPr>
          <p:cNvPr id="205" name="Google Shape;205;p9"/>
          <p:cNvSpPr/>
          <p:nvPr/>
        </p:nvSpPr>
        <p:spPr>
          <a:xfrm>
            <a:off x="2121165" y="3695700"/>
            <a:ext cx="6096762" cy="6096000"/>
          </a:xfrm>
          <a:prstGeom prst="roundRect">
            <a:avLst>
              <a:gd fmla="val 2083350" name="adj"/>
            </a:avLst>
          </a:prstGeom>
          <a:noFill/>
          <a:ln cap="flat" cmpd="sng" w="38100">
            <a:solidFill>
              <a:srgbClr val="452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p9"/>
          <p:cNvPicPr preferRelativeResize="0"/>
          <p:nvPr/>
        </p:nvPicPr>
        <p:blipFill rotWithShape="1">
          <a:blip r:embed="rId6">
            <a:alphaModFix/>
          </a:blip>
          <a:srcRect b="0" l="0" r="0" t="0"/>
          <a:stretch/>
        </p:blipFill>
        <p:spPr>
          <a:xfrm>
            <a:off x="4644012" y="4851400"/>
            <a:ext cx="1051066" cy="1625600"/>
          </a:xfrm>
          <a:prstGeom prst="rect">
            <a:avLst/>
          </a:prstGeom>
          <a:noFill/>
          <a:ln>
            <a:noFill/>
          </a:ln>
        </p:spPr>
      </p:pic>
      <p:sp>
        <p:nvSpPr>
          <p:cNvPr id="207" name="Google Shape;207;p9"/>
          <p:cNvSpPr/>
          <p:nvPr/>
        </p:nvSpPr>
        <p:spPr>
          <a:xfrm>
            <a:off x="2273584" y="6781800"/>
            <a:ext cx="5791924"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p:nvPr/>
        </p:nvSpPr>
        <p:spPr>
          <a:xfrm>
            <a:off x="2171971" y="6781800"/>
            <a:ext cx="5995149" cy="205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Unicorn Sighting</a:t>
            </a:r>
            <a:endParaRPr b="0" i="0" sz="4800" u="none" cap="none" strike="noStrike">
              <a:solidFill>
                <a:schemeClr val="dk1"/>
              </a:solidFill>
              <a:latin typeface="Calibri"/>
              <a:ea typeface="Calibri"/>
              <a:cs typeface="Calibri"/>
              <a:sym typeface="Calibri"/>
            </a:endParaRPr>
          </a:p>
        </p:txBody>
      </p:sp>
      <p:sp>
        <p:nvSpPr>
          <p:cNvPr id="209" name="Google Shape;209;p9"/>
          <p:cNvSpPr/>
          <p:nvPr/>
        </p:nvSpPr>
        <p:spPr>
          <a:xfrm>
            <a:off x="9145143" y="3695700"/>
            <a:ext cx="6096762" cy="6096000"/>
          </a:xfrm>
          <a:prstGeom prst="roundRect">
            <a:avLst>
              <a:gd fmla="val 2083350" name="adj"/>
            </a:avLst>
          </a:prstGeom>
          <a:noFill/>
          <a:ln cap="flat" cmpd="sng" w="38100">
            <a:solidFill>
              <a:srgbClr val="452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p9"/>
          <p:cNvPicPr preferRelativeResize="0"/>
          <p:nvPr/>
        </p:nvPicPr>
        <p:blipFill rotWithShape="1">
          <a:blip r:embed="rId7">
            <a:alphaModFix/>
          </a:blip>
          <a:srcRect b="0" l="0" r="0" t="0"/>
          <a:stretch/>
        </p:blipFill>
        <p:spPr>
          <a:xfrm>
            <a:off x="11522306" y="4851400"/>
            <a:ext cx="1342433" cy="1625600"/>
          </a:xfrm>
          <a:prstGeom prst="rect">
            <a:avLst/>
          </a:prstGeom>
          <a:noFill/>
          <a:ln>
            <a:noFill/>
          </a:ln>
        </p:spPr>
      </p:pic>
      <p:sp>
        <p:nvSpPr>
          <p:cNvPr id="211" name="Google Shape;211;p9"/>
          <p:cNvSpPr/>
          <p:nvPr/>
        </p:nvSpPr>
        <p:spPr>
          <a:xfrm>
            <a:off x="9297562" y="6781800"/>
            <a:ext cx="5791924"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p:nvPr/>
        </p:nvSpPr>
        <p:spPr>
          <a:xfrm>
            <a:off x="9195949" y="6781800"/>
            <a:ext cx="5995149" cy="205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taming</a:t>
            </a:r>
            <a:endParaRPr b="0" i="0" sz="4800" u="none" cap="none" strike="noStrike">
              <a:solidFill>
                <a:schemeClr val="dk1"/>
              </a:solidFill>
              <a:latin typeface="Calibri"/>
              <a:ea typeface="Calibri"/>
              <a:cs typeface="Calibri"/>
              <a:sym typeface="Calibri"/>
            </a:endParaRPr>
          </a:p>
        </p:txBody>
      </p:sp>
      <p:sp>
        <p:nvSpPr>
          <p:cNvPr id="213" name="Google Shape;213;p9"/>
          <p:cNvSpPr/>
          <p:nvPr/>
        </p:nvSpPr>
        <p:spPr>
          <a:xfrm>
            <a:off x="16169121" y="3695700"/>
            <a:ext cx="6096762" cy="6096000"/>
          </a:xfrm>
          <a:prstGeom prst="roundRect">
            <a:avLst>
              <a:gd fmla="val 2083350" name="adj"/>
            </a:avLst>
          </a:prstGeom>
          <a:noFill/>
          <a:ln cap="flat" cmpd="sng" w="38100">
            <a:solidFill>
              <a:srgbClr val="452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9"/>
          <p:cNvPicPr preferRelativeResize="0"/>
          <p:nvPr/>
        </p:nvPicPr>
        <p:blipFill rotWithShape="1">
          <a:blip r:embed="rId8">
            <a:alphaModFix/>
          </a:blip>
          <a:srcRect b="0" l="0" r="0" t="0"/>
          <a:stretch/>
        </p:blipFill>
        <p:spPr>
          <a:xfrm>
            <a:off x="18643109" y="4851400"/>
            <a:ext cx="1148784" cy="1625600"/>
          </a:xfrm>
          <a:prstGeom prst="rect">
            <a:avLst/>
          </a:prstGeom>
          <a:noFill/>
          <a:ln>
            <a:noFill/>
          </a:ln>
        </p:spPr>
      </p:pic>
      <p:sp>
        <p:nvSpPr>
          <p:cNvPr id="215" name="Google Shape;215;p9"/>
          <p:cNvSpPr/>
          <p:nvPr/>
        </p:nvSpPr>
        <p:spPr>
          <a:xfrm>
            <a:off x="16321540" y="6781800"/>
            <a:ext cx="5791924"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a:off x="16219927" y="6781800"/>
            <a:ext cx="5995149" cy="205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owlby One SC"/>
              <a:buNone/>
            </a:pPr>
            <a:r>
              <a:rPr b="0" i="0" lang="en-US" sz="4800" u="none" cap="none" strike="noStrike">
                <a:solidFill>
                  <a:srgbClr val="0E0E0E"/>
                </a:solidFill>
                <a:latin typeface="Bowlby One SC"/>
                <a:ea typeface="Bowlby One SC"/>
                <a:cs typeface="Bowlby One SC"/>
                <a:sym typeface="Bowlby One SC"/>
              </a:rPr>
              <a:t>seeing</a:t>
            </a:r>
            <a:endParaRPr b="0" i="0" sz="4800" u="none" cap="none" strike="noStrike">
              <a:solidFill>
                <a:schemeClr val="dk1"/>
              </a:solidFill>
              <a:latin typeface="Calibri"/>
              <a:ea typeface="Calibri"/>
              <a:cs typeface="Calibri"/>
              <a:sym typeface="Calibri"/>
            </a:endParaRPr>
          </a:p>
        </p:txBody>
      </p:sp>
      <p:sp>
        <p:nvSpPr>
          <p:cNvPr id="217" name="Google Shape;217;p9"/>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2146568"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0" name="Google Shape;220;p9"/>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9145143"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3" name="Google Shape;223;p9"/>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16169121"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
        <p:nvSpPr>
          <p:cNvPr id="226" name="Google Shape;226;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2024-01-07T12:08:31Z</dcterms:created>
  <dc:creator>PptxGenJS</dc:creator>
</cp:coreProperties>
</file>