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32" r:id="rId3"/>
    <p:sldMasterId id="2147484044" r:id="rId4"/>
    <p:sldMasterId id="2147484049" r:id="rId5"/>
    <p:sldMasterId id="2147484061" r:id="rId6"/>
    <p:sldMasterId id="2147484073" r:id="rId7"/>
    <p:sldMasterId id="2147484085" r:id="rId8"/>
  </p:sldMasterIdLst>
  <p:notesMasterIdLst>
    <p:notesMasterId r:id="rId25"/>
  </p:notesMasterIdLst>
  <p:sldIdLst>
    <p:sldId id="400" r:id="rId9"/>
    <p:sldId id="401" r:id="rId10"/>
    <p:sldId id="402" r:id="rId11"/>
    <p:sldId id="456" r:id="rId12"/>
    <p:sldId id="457" r:id="rId13"/>
    <p:sldId id="462" r:id="rId14"/>
    <p:sldId id="454" r:id="rId15"/>
    <p:sldId id="463" r:id="rId16"/>
    <p:sldId id="458" r:id="rId17"/>
    <p:sldId id="461" r:id="rId18"/>
    <p:sldId id="464" r:id="rId19"/>
    <p:sldId id="465" r:id="rId20"/>
    <p:sldId id="466" r:id="rId21"/>
    <p:sldId id="417" r:id="rId22"/>
    <p:sldId id="403" r:id="rId23"/>
    <p:sldId id="404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FEA"/>
    <a:srgbClr val="EBDDC0"/>
    <a:srgbClr val="F2F3EC"/>
    <a:srgbClr val="F2F3ED"/>
    <a:srgbClr val="D6E5E8"/>
    <a:srgbClr val="D9E7EA"/>
    <a:srgbClr val="EEEAE1"/>
    <a:srgbClr val="FFFFFF"/>
    <a:srgbClr val="F7F0DF"/>
    <a:srgbClr val="F4E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21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6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59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ECE9C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ECE9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 w="3175">
                  <a:solidFill>
                    <a:srgbClr val="ECE9C6">
                      <a:alpha val="60000"/>
                    </a:srgbClr>
                  </a:solidFill>
                </a:ln>
                <a:solidFill>
                  <a:srgbClr val="ECE9C6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85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099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674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42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3487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2921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784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954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294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4254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895D1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895D1D">
                    <a:lumMod val="60000"/>
                    <a:lumOff val="40000"/>
                  </a:srgbClr>
                </a:solidFill>
                <a:effectLst/>
                <a:uLnTx/>
                <a:uFillTx/>
                <a:latin typeface="Wingdings" pitchFamily="2" charset="2"/>
                <a:ea typeface="+mn-ea"/>
                <a:cs typeface="+mn-cs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5253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61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0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41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94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94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86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85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61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7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8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72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1329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2333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850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8246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44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3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36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53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92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92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37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01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4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5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2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17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77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6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0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81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40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32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66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3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9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93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59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7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49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03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14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7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42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47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1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8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38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91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02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90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17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5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19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66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58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8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3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A66AE-81F5-474A-B74B-EE41E9320F19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F593F-0D5B-4CF0-BEE2-6583C73E7271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895D1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895D1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96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4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23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13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24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43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9E26-C060-4E66-B4FD-DAB1309D8033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DB977-AECC-4B8C-B981-7422994A841E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61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«Весна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народів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 у </a:t>
            </a:r>
            <a:r>
              <a:rPr lang="ru-RU" sz="4000" b="1" ker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Європі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82194" y="4338970"/>
            <a:ext cx="4993862" cy="175432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Існували різноманітні правила торгівлі,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неодинакові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системи мір і ваги, різні монети, численні мита на кордонах десятків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держав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що гальмувало розвиток економіки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країни. Перевезти товари німецькими землями коштувало дорожче, ніж </a:t>
            </a:r>
            <a:r>
              <a:rPr kumimoji="0" lang="uk-UA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 Америки (до 1834 р.)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208229" y="18737"/>
            <a:ext cx="3096000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залишалася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її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переділено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38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держав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5616623" y="4338970"/>
            <a:ext cx="3491881" cy="175432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Розвиток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мануфактур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 фабричне виробництво гальмувалися роздробленістю країни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великої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промисловості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переважала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ручна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праця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машини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використовували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рідко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2800" y="2106722"/>
            <a:ext cx="3852000" cy="144000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Збереглася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необмежена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королів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князів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герцогів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які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підтримували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панування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порядків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пережитків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7596336" y="2106000"/>
            <a:ext cx="1512000" cy="144000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Погіршення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життєвого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рівня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масове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безробіття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Німеччина напередодні революції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4103" name="Групувати 4102"/>
          <p:cNvGrpSpPr/>
          <p:nvPr/>
        </p:nvGrpSpPr>
        <p:grpSpPr>
          <a:xfrm>
            <a:off x="3921297" y="941819"/>
            <a:ext cx="3675039" cy="3388568"/>
            <a:chOff x="4028981" y="895945"/>
            <a:chExt cx="3675039" cy="3388568"/>
          </a:xfrm>
        </p:grpSpPr>
        <p:sp>
          <p:nvSpPr>
            <p:cNvPr id="4100" name="Овал 4099"/>
            <p:cNvSpPr/>
            <p:nvPr/>
          </p:nvSpPr>
          <p:spPr>
            <a:xfrm>
              <a:off x="4355728" y="1196504"/>
              <a:ext cx="3024584" cy="3024584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102" name="Пряма зі стрілкою 4101"/>
            <p:cNvCxnSpPr/>
            <p:nvPr/>
          </p:nvCxnSpPr>
          <p:spPr>
            <a:xfrm flipH="1">
              <a:off x="4028981" y="2708796"/>
              <a:ext cx="2880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 зі стрілкою 39"/>
            <p:cNvCxnSpPr/>
            <p:nvPr/>
          </p:nvCxnSpPr>
          <p:spPr>
            <a:xfrm flipH="1">
              <a:off x="7416020" y="2708796"/>
              <a:ext cx="288000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 зі стрілкою 40"/>
            <p:cNvCxnSpPr/>
            <p:nvPr/>
          </p:nvCxnSpPr>
          <p:spPr>
            <a:xfrm flipH="1">
              <a:off x="4895708" y="3982194"/>
              <a:ext cx="132322" cy="288032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triangle" w="med" len="med"/>
            </a:ln>
            <a:scene3d>
              <a:camera prst="orthographicFront">
                <a:rot lat="0" lon="0" rev="21299999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зі стрілкою 45"/>
            <p:cNvCxnSpPr/>
            <p:nvPr/>
          </p:nvCxnSpPr>
          <p:spPr>
            <a:xfrm>
              <a:off x="6681508" y="3996482"/>
              <a:ext cx="144040" cy="288031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triangle" w="med" len="med"/>
            </a:ln>
            <a:scene3d>
              <a:camera prst="orthographicFront">
                <a:rot lat="0" lon="0" rev="6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зі стрілкою 48"/>
            <p:cNvCxnSpPr/>
            <p:nvPr/>
          </p:nvCxnSpPr>
          <p:spPr>
            <a:xfrm flipV="1">
              <a:off x="5868020" y="895945"/>
              <a:ext cx="0" cy="292629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Прямокутник 52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Революція у Німеччині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4" name="Прямокутник 53"/>
          <p:cNvSpPr/>
          <p:nvPr/>
        </p:nvSpPr>
        <p:spPr>
          <a:xfrm>
            <a:off x="0" y="3995678"/>
            <a:ext cx="3563888" cy="286232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Прагнення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частини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мас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об'єднання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Перешкоди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заважали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розвиткові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ринкових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Тяжке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матеріальне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становище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робітників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ремісників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дрібних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селян.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4241932" y="3995678"/>
            <a:ext cx="4902068" cy="286232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об’єднання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утворення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держави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Позбавлення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численних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монархів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Передача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 рук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порядків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розчищення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шляху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для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ринкових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країні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Проведення політичних реформ.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Прямокутник 55"/>
          <p:cNvSpPr/>
          <p:nvPr/>
        </p:nvSpPr>
        <p:spPr>
          <a:xfrm>
            <a:off x="5904000" y="0"/>
            <a:ext cx="3240000" cy="61200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Характер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Буржуазно-демократичний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5220072" y="2060848"/>
            <a:ext cx="1476000" cy="216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18.03.1848 р.</a:t>
            </a:r>
          </a:p>
        </p:txBody>
      </p:sp>
      <p:grpSp>
        <p:nvGrpSpPr>
          <p:cNvPr id="58" name="Групувати 57"/>
          <p:cNvGrpSpPr/>
          <p:nvPr/>
        </p:nvGrpSpPr>
        <p:grpSpPr>
          <a:xfrm>
            <a:off x="6012160" y="742922"/>
            <a:ext cx="1358064" cy="936104"/>
            <a:chOff x="3781861" y="1556792"/>
            <a:chExt cx="1176947" cy="864096"/>
          </a:xfrm>
        </p:grpSpPr>
        <p:sp>
          <p:nvSpPr>
            <p:cNvPr id="59" name="Виноска-хмарка 58"/>
            <p:cNvSpPr/>
            <p:nvPr/>
          </p:nvSpPr>
          <p:spPr>
            <a:xfrm>
              <a:off x="3805650" y="1556792"/>
              <a:ext cx="1080120" cy="864096"/>
            </a:xfrm>
            <a:prstGeom prst="cloudCallout">
              <a:avLst>
                <a:gd name="adj1" fmla="val -56107"/>
                <a:gd name="adj2" fmla="val 74258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60" name="Прямокутник 59"/>
            <p:cNvSpPr/>
            <p:nvPr/>
          </p:nvSpPr>
          <p:spPr>
            <a:xfrm rot="20988989">
              <a:off x="3781861" y="1718943"/>
              <a:ext cx="1176947" cy="5397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Об’єднанння</a:t>
              </a:r>
              <a:r>
                <a:rPr kumimoji="0" lang="uk-UA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країни</a:t>
              </a:r>
              <a:endParaRPr kumimoji="0" lang="uk-U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61" name="Групувати 60"/>
          <p:cNvGrpSpPr/>
          <p:nvPr/>
        </p:nvGrpSpPr>
        <p:grpSpPr>
          <a:xfrm>
            <a:off x="3750428" y="1914855"/>
            <a:ext cx="1358064" cy="936000"/>
            <a:chOff x="2142753" y="1797803"/>
            <a:chExt cx="1358064" cy="936000"/>
          </a:xfrm>
        </p:grpSpPr>
        <p:sp>
          <p:nvSpPr>
            <p:cNvPr id="62" name="Виноска-хмарка 61"/>
            <p:cNvSpPr/>
            <p:nvPr/>
          </p:nvSpPr>
          <p:spPr>
            <a:xfrm>
              <a:off x="2204841" y="1797803"/>
              <a:ext cx="1245600" cy="936000"/>
            </a:xfrm>
            <a:prstGeom prst="cloudCallout">
              <a:avLst>
                <a:gd name="adj1" fmla="val 39775"/>
                <a:gd name="adj2" fmla="val 86931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Прямокутник 62"/>
            <p:cNvSpPr/>
            <p:nvPr/>
          </p:nvSpPr>
          <p:spPr>
            <a:xfrm rot="20598047">
              <a:off x="2142753" y="1917761"/>
              <a:ext cx="135806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Об’єднанння</a:t>
              </a: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країни</a:t>
              </a:r>
              <a:endPara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64" name="Групувати 63"/>
          <p:cNvGrpSpPr/>
          <p:nvPr/>
        </p:nvGrpSpPr>
        <p:grpSpPr>
          <a:xfrm rot="1296729">
            <a:off x="5641503" y="2294473"/>
            <a:ext cx="1358064" cy="936000"/>
            <a:chOff x="2142753" y="1797803"/>
            <a:chExt cx="1358064" cy="936000"/>
          </a:xfrm>
        </p:grpSpPr>
        <p:sp>
          <p:nvSpPr>
            <p:cNvPr id="65" name="Виноска-хмарка 64"/>
            <p:cNvSpPr/>
            <p:nvPr/>
          </p:nvSpPr>
          <p:spPr>
            <a:xfrm>
              <a:off x="2204841" y="1797803"/>
              <a:ext cx="1245600" cy="936000"/>
            </a:xfrm>
            <a:prstGeom prst="cloudCallout">
              <a:avLst>
                <a:gd name="adj1" fmla="val -46328"/>
                <a:gd name="adj2" fmla="val 72131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Прямокутник 65"/>
            <p:cNvSpPr/>
            <p:nvPr/>
          </p:nvSpPr>
          <p:spPr>
            <a:xfrm rot="20598047">
              <a:off x="2142753" y="1917761"/>
              <a:ext cx="135806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Об’єднанння</a:t>
              </a: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країни</a:t>
              </a:r>
              <a:endPara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67" name="Полілінія 66"/>
          <p:cNvSpPr/>
          <p:nvPr/>
        </p:nvSpPr>
        <p:spPr>
          <a:xfrm>
            <a:off x="5797298" y="1791633"/>
            <a:ext cx="220967" cy="246444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Прямокутник 67"/>
          <p:cNvSpPr/>
          <p:nvPr/>
        </p:nvSpPr>
        <p:spPr>
          <a:xfrm>
            <a:off x="0" y="5418000"/>
            <a:ext cx="3492000" cy="14400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 (с. 61)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1. Які події відбулися в німецьких містах у цей період?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2. Які наслідки революції у Німеччині? 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9" name="Прямокутник 68"/>
          <p:cNvSpPr/>
          <p:nvPr/>
        </p:nvSpPr>
        <p:spPr>
          <a:xfrm>
            <a:off x="3532722" y="4826675"/>
            <a:ext cx="5616624" cy="2031325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Наслідки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Зазнала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поразки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завершилася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через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роздробленість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Збереглося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панування поміщиків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зроблено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низку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поступок: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обмежено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короля у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Пруссії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скасовано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дрібні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повинності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94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5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8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61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6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70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73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76" dur="5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79" dur="5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82" dur="5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5" dur="5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14" grpId="0" animBg="1"/>
      <p:bldP spid="53" grpId="0" animBg="1"/>
      <p:bldP spid="54" grpId="0" uiExpand="1" build="p" animBg="1"/>
      <p:bldP spid="54" grpId="1" uiExpand="1" build="allAtOnce" animBg="1"/>
      <p:bldP spid="55" grpId="0" build="p" animBg="1"/>
      <p:bldP spid="55" grpId="1" build="allAtOnce" animBg="1"/>
      <p:bldP spid="56" grpId="0" animBg="1"/>
      <p:bldP spid="56" grpId="1" animBg="1"/>
      <p:bldP spid="57" grpId="0" animBg="1"/>
      <p:bldP spid="67" grpId="0" animBg="1"/>
      <p:bldP spid="68" grpId="0" animBg="1"/>
      <p:bldP spid="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Італія напередодні революції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Революція в Італії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763688" y="6505601"/>
            <a:ext cx="7014752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Роздробленість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Італію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переділено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вісім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держав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547664" y="4327936"/>
            <a:ext cx="2411760" cy="147732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Зростання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безробіття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зниження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заробітної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платні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подорожчання продуктів харчування, голод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6948264" y="4327936"/>
            <a:ext cx="2084278" cy="148965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Значні території Північної Італії залишалися під австрійським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гнітом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835696" y="2996952"/>
            <a:ext cx="701475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Панування феодально-кріпосницьких відносин,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низький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розвиток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мануфактур і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фабричного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виробництва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4079304" y="267611"/>
            <a:ext cx="5029200" cy="2585323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частини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ліберального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дворянства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роздробленістю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перешкоджала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розвиткові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ринкових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широких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верств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населення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пануванням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австрійців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феодально-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абсолютистськими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порядками,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заважали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розвиткові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капіталізму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Італії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1048" y="544612"/>
            <a:ext cx="3703491" cy="2308324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Завоювання національної незалежності Італії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Політичне об'єднання країни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феодально-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абсолютистських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порядків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Створення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необхідних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умов для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ринкових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35855" y="4505052"/>
            <a:ext cx="3688683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Характер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 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Національно-визвольний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 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Буржуазно-демократичний.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35496" y="5878800"/>
            <a:ext cx="3690000" cy="9360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 (с. 62)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Назвіть головні події в Італії періоду революції?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6948504" y="4505052"/>
            <a:ext cx="2160000" cy="2308324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Наслідки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Зазнала поразки.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Основне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визволення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об’єднання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Італії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залишилося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невирішеним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72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6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6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uiExpand="1" build="p" animBg="1"/>
      <p:bldP spid="13" grpId="0" build="p" animBg="1"/>
      <p:bldP spid="14" grpId="0" uiExpand="1" build="p" animBg="1"/>
      <p:bldP spid="15" grpId="0" animBg="1"/>
      <p:bldP spid="16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-19461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Австрія напередодні революції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Революція в Австрії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715479" y="4941168"/>
            <a:ext cx="439581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Економічна відсталість,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зростання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безробіття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зменшення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заробітної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платні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30944" y="2871935"/>
            <a:ext cx="4212000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Політика національного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гніту,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розпалювання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ворожнечі між народами.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Австрійська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імперія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тюрма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для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народів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715479" y="1052736"/>
            <a:ext cx="439581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Абсолютизм,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засилля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австрійського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дворянства, панування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феодальної реакції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Пряма зі стрілкою 11"/>
          <p:cNvCxnSpPr/>
          <p:nvPr/>
        </p:nvCxnSpPr>
        <p:spPr>
          <a:xfrm flipV="1">
            <a:off x="6397200" y="1699067"/>
            <a:ext cx="0" cy="1556301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/>
          <p:nvPr/>
        </p:nvCxnSpPr>
        <p:spPr>
          <a:xfrm flipV="1">
            <a:off x="6397200" y="3402000"/>
            <a:ext cx="0" cy="1556301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зі стрілкою 15"/>
          <p:cNvCxnSpPr/>
          <p:nvPr/>
        </p:nvCxnSpPr>
        <p:spPr>
          <a:xfrm>
            <a:off x="4355976" y="3333600"/>
            <a:ext cx="1980688" cy="1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кутник 19"/>
          <p:cNvSpPr/>
          <p:nvPr/>
        </p:nvSpPr>
        <p:spPr>
          <a:xfrm>
            <a:off x="0" y="3164681"/>
            <a:ext cx="3563888" cy="369331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інших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верств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населення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феодально-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абсолютистськими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порядками.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 політичним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безправ'ям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релігійним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національним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гнітом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Прагнення національної буржуазії, передової інтелігенції, трудящих мас до визволення від австрійського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панування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до політичної самостійності.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3593208" y="4549676"/>
            <a:ext cx="5550792" cy="2308324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Знищення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абсолютизму.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Проведення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демократичних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перетворень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Завоювання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самостійності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для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пригноблених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народів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створення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самостійних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держав.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Знищення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феодального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національного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гніту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Знищення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перешкод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 шляху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ринкових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3923928" y="0"/>
            <a:ext cx="5220072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Характер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б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уржуазно-демократичний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національно-визвольний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(для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Чехії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й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)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5760296" y="3501008"/>
            <a:ext cx="1476000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13.03.1848 р.</a:t>
            </a:r>
          </a:p>
        </p:txBody>
      </p:sp>
      <p:grpSp>
        <p:nvGrpSpPr>
          <p:cNvPr id="24" name="Групувати 23"/>
          <p:cNvGrpSpPr/>
          <p:nvPr/>
        </p:nvGrpSpPr>
        <p:grpSpPr>
          <a:xfrm rot="1974260">
            <a:off x="7073553" y="2657696"/>
            <a:ext cx="1288300" cy="936104"/>
            <a:chOff x="3769284" y="1556792"/>
            <a:chExt cx="1116486" cy="864096"/>
          </a:xfrm>
        </p:grpSpPr>
        <p:sp>
          <p:nvSpPr>
            <p:cNvPr id="25" name="Виноска-хмарка 24"/>
            <p:cNvSpPr/>
            <p:nvPr/>
          </p:nvSpPr>
          <p:spPr>
            <a:xfrm>
              <a:off x="3805650" y="1556792"/>
              <a:ext cx="1080120" cy="864096"/>
            </a:xfrm>
            <a:prstGeom prst="cloudCallout">
              <a:avLst>
                <a:gd name="adj1" fmla="val -76413"/>
                <a:gd name="adj2" fmla="val 90539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26" name="Прямокутник 25"/>
            <p:cNvSpPr/>
            <p:nvPr/>
          </p:nvSpPr>
          <p:spPr>
            <a:xfrm rot="20578800">
              <a:off x="3769284" y="1610829"/>
              <a:ext cx="1111432" cy="5397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Геть</a:t>
              </a:r>
              <a:endPara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Меттерніха</a:t>
              </a:r>
              <a:endParaRPr kumimoji="0" lang="uk-U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27" name="Групувати 26"/>
          <p:cNvGrpSpPr/>
          <p:nvPr/>
        </p:nvGrpSpPr>
        <p:grpSpPr>
          <a:xfrm>
            <a:off x="4406145" y="2216849"/>
            <a:ext cx="1349921" cy="936000"/>
            <a:chOff x="2146825" y="1797803"/>
            <a:chExt cx="1349921" cy="936000"/>
          </a:xfrm>
        </p:grpSpPr>
        <p:sp>
          <p:nvSpPr>
            <p:cNvPr id="28" name="Виноска-хмарка 27"/>
            <p:cNvSpPr/>
            <p:nvPr/>
          </p:nvSpPr>
          <p:spPr>
            <a:xfrm>
              <a:off x="2204841" y="1797803"/>
              <a:ext cx="1245600" cy="936000"/>
            </a:xfrm>
            <a:prstGeom prst="cloudCallout">
              <a:avLst>
                <a:gd name="adj1" fmla="val 98198"/>
                <a:gd name="adj2" fmla="val 66986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Прямокутник 28"/>
            <p:cNvSpPr/>
            <p:nvPr/>
          </p:nvSpPr>
          <p:spPr>
            <a:xfrm rot="20167316">
              <a:off x="2146825" y="2040871"/>
              <a:ext cx="134992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Конституція</a:t>
              </a:r>
              <a:endPara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30" name="Групувати 29"/>
          <p:cNvGrpSpPr/>
          <p:nvPr/>
        </p:nvGrpSpPr>
        <p:grpSpPr>
          <a:xfrm rot="1296729">
            <a:off x="5677391" y="1521428"/>
            <a:ext cx="1245600" cy="936000"/>
            <a:chOff x="2204841" y="1797803"/>
            <a:chExt cx="1245600" cy="936000"/>
          </a:xfrm>
        </p:grpSpPr>
        <p:sp>
          <p:nvSpPr>
            <p:cNvPr id="31" name="Виноска-хмарка 30"/>
            <p:cNvSpPr/>
            <p:nvPr/>
          </p:nvSpPr>
          <p:spPr>
            <a:xfrm>
              <a:off x="2204841" y="1797803"/>
              <a:ext cx="1245600" cy="936000"/>
            </a:xfrm>
            <a:prstGeom prst="cloudCallout">
              <a:avLst>
                <a:gd name="adj1" fmla="val 505"/>
                <a:gd name="adj2" fmla="val 83014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Прямокутник 31"/>
            <p:cNvSpPr/>
            <p:nvPr/>
          </p:nvSpPr>
          <p:spPr>
            <a:xfrm rot="20598047">
              <a:off x="2364546" y="2040870"/>
              <a:ext cx="91448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Свобода</a:t>
              </a:r>
              <a:endParaRPr kumimoji="0" lang="uk-UA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33" name="Полілінія 32"/>
          <p:cNvSpPr/>
          <p:nvPr/>
        </p:nvSpPr>
        <p:spPr>
          <a:xfrm>
            <a:off x="6300192" y="3100442"/>
            <a:ext cx="220967" cy="246444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кутник 33"/>
          <p:cNvSpPr/>
          <p:nvPr/>
        </p:nvSpPr>
        <p:spPr>
          <a:xfrm>
            <a:off x="3564000" y="5742000"/>
            <a:ext cx="5580000" cy="11160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 (с. 63-64)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1. Які події відбулися в Австрійській імперії у цей період?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2. Які наслідки революції в Австрії? 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5" name="Прямокутник 34"/>
          <p:cNvSpPr/>
          <p:nvPr/>
        </p:nvSpPr>
        <p:spPr>
          <a:xfrm>
            <a:off x="0" y="4272677"/>
            <a:ext cx="3589053" cy="2585323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Наслідки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Зазнала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поразки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введено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конституцію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Поневолені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здобули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незалежності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Проведено аграрну реформу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: селян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звільнялися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повинностей і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отримували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землю за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викуп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1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4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1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4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57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0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20" grpId="0" uiExpand="1" build="p" animBg="1"/>
      <p:bldP spid="20" grpId="1" uiExpand="1" build="allAtOnce" animBg="1"/>
      <p:bldP spid="21" grpId="0" build="p" animBg="1"/>
      <p:bldP spid="21" grpId="1" build="allAtOnce" animBg="1"/>
      <p:bldP spid="22" grpId="0" animBg="1"/>
      <p:bldP spid="23" grpId="0" animBg="1"/>
      <p:bldP spid="33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Угорщина напередодні революції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4716016" y="5733256"/>
            <a:ext cx="439581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–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осередок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національно-визвольного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руху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монархії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88100" y="3572034"/>
            <a:ext cx="4212000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Відставання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економічному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розвиткові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Австрії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4712692" y="1412776"/>
            <a:ext cx="439581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Перебування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з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Австрією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особистій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унії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Пряма зі стрілкою 14"/>
          <p:cNvCxnSpPr/>
          <p:nvPr/>
        </p:nvCxnSpPr>
        <p:spPr>
          <a:xfrm flipV="1">
            <a:off x="6949824" y="2060847"/>
            <a:ext cx="0" cy="172800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зі стрілкою 15"/>
          <p:cNvCxnSpPr/>
          <p:nvPr/>
        </p:nvCxnSpPr>
        <p:spPr>
          <a:xfrm flipV="1">
            <a:off x="6949824" y="4005256"/>
            <a:ext cx="0" cy="1728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/>
          <p:nvPr/>
        </p:nvCxnSpPr>
        <p:spPr>
          <a:xfrm>
            <a:off x="4500000" y="3895200"/>
            <a:ext cx="1980688" cy="1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кутник 17"/>
          <p:cNvSpPr/>
          <p:nvPr/>
        </p:nvSpPr>
        <p:spPr>
          <a:xfrm>
            <a:off x="0" y="0"/>
            <a:ext cx="3744000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Революція в Угорщині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0" y="5131058"/>
            <a:ext cx="3744000" cy="175432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Незадоволення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різних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верств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населення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абсолютистськими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порядками та режимом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Меттерніха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Необхідність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економічних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реформ.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3923928" y="5103674"/>
            <a:ext cx="5220072" cy="175432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феодально-кріпосницького ладу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гноблення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країні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Завоювання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Угорщиною національної незалежності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Проголошення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демократичних свобод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5985822" y="0"/>
            <a:ext cx="3158178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Характер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національно-визвольний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;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б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уржуазно-демократичний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7092280" y="3356992"/>
            <a:ext cx="1476000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15.03.1848 р.</a:t>
            </a:r>
          </a:p>
        </p:txBody>
      </p:sp>
      <p:sp>
        <p:nvSpPr>
          <p:cNvPr id="23" name="Полілінія 22"/>
          <p:cNvSpPr/>
          <p:nvPr/>
        </p:nvSpPr>
        <p:spPr>
          <a:xfrm>
            <a:off x="6804248" y="3429000"/>
            <a:ext cx="220967" cy="246444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0" y="619940"/>
            <a:ext cx="3744000" cy="165693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 (с. 64)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1. Які події відбулися в Угорщині у цей період?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2. Які наслідки революції в Угорщині? 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5" name="Прямокутник 24"/>
          <p:cNvSpPr/>
          <p:nvPr/>
        </p:nvSpPr>
        <p:spPr>
          <a:xfrm>
            <a:off x="-20984" y="2756827"/>
            <a:ext cx="3764984" cy="147732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Наслідки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Зазнала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поразки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повалила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монархії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знищила національного гніту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63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8" grpId="0" animBg="1"/>
      <p:bldP spid="19" grpId="0" build="p" animBg="1"/>
      <p:bldP spid="20" grpId="0" build="p" animBg="1"/>
      <p:bldP spid="21" grpId="0" animBg="1"/>
      <p:bldP spid="22" grpId="0" animBg="1"/>
      <p:bldP spid="23" grpId="0" animBg="1"/>
      <p:bldP spid="24" grpId="0" animBg="1"/>
      <p:bldP spid="2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65-66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83648"/>
            <a:ext cx="8892480" cy="5463197"/>
          </a:xfrm>
        </p:spPr>
        <p:txBody>
          <a:bodyPr rtlCol="0">
            <a:normAutofit lnSpcReduction="1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цілі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ставили перед собою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слов'янські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народи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час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Весни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народів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обговорювали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учасники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Слов'янського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конгресу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Празі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не завершив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своєї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роботи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наслідки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значення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Весни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народів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для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слов'янських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народів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названо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тексті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663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67.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656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8.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Революції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1848-1849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Франції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Німеччині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італійських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державах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Події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1848-1849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Угорщині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Слов’янські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народи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подіях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Весни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народів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«Весна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народів</a:t>
            </a:r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875670" y="1556792"/>
            <a:ext cx="395070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1848-1849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" t="12504" b="37763"/>
          <a:stretch/>
        </p:blipFill>
        <p:spPr bwMode="auto">
          <a:xfrm>
            <a:off x="1" y="-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лілінія 3"/>
          <p:cNvSpPr/>
          <p:nvPr/>
        </p:nvSpPr>
        <p:spPr>
          <a:xfrm>
            <a:off x="3100517" y="2492896"/>
            <a:ext cx="1060299" cy="1182548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Полілінія 5"/>
          <p:cNvSpPr>
            <a:spLocks noChangeAspect="1"/>
          </p:cNvSpPr>
          <p:nvPr/>
        </p:nvSpPr>
        <p:spPr>
          <a:xfrm>
            <a:off x="4924366" y="1554417"/>
            <a:ext cx="974772" cy="1152000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Полілінія 10"/>
          <p:cNvSpPr/>
          <p:nvPr/>
        </p:nvSpPr>
        <p:spPr>
          <a:xfrm>
            <a:off x="5101255" y="4251508"/>
            <a:ext cx="792088" cy="936104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 rot="27895">
            <a:off x="5032429" y="4941184"/>
            <a:ext cx="976549" cy="788122"/>
          </a:xfrm>
          <a:prstGeom prst="rect">
            <a:avLst/>
          </a:prstGeom>
          <a:noFill/>
        </p:spPr>
        <p:txBody>
          <a:bodyPr wrap="none">
            <a:prstTxWarp prst="textArchUp">
              <a:avLst>
                <a:gd name="adj" fmla="val 1294346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err="1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Італійські</a:t>
            </a:r>
            <a:endParaRPr kumimoji="0" lang="ru-RU" sz="1200" b="1" i="0" u="none" strike="noStrike" kern="1200" cap="none" spc="0" normalizeH="0" baseline="0" noProof="0" dirty="0" smtClean="0">
              <a:ln w="3175">
                <a:solidFill>
                  <a:sysClr val="windowText" lastClr="000000">
                    <a:alpha val="65000"/>
                  </a:sys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err="1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держави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 rot="27895">
            <a:off x="4935222" y="2348896"/>
            <a:ext cx="976549" cy="788122"/>
          </a:xfrm>
          <a:prstGeom prst="rect">
            <a:avLst/>
          </a:prstGeom>
          <a:noFill/>
        </p:spPr>
        <p:txBody>
          <a:bodyPr wrap="none">
            <a:prstTxWarp prst="textArchUp">
              <a:avLst>
                <a:gd name="adj" fmla="val 1294346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Німецькі</a:t>
            </a:r>
            <a:endParaRPr kumimoji="0" lang="ru-RU" sz="1400" b="1" i="0" u="none" strike="noStrike" kern="1200" cap="none" spc="0" normalizeH="0" baseline="0" noProof="0" dirty="0" smtClean="0">
              <a:ln w="3175">
                <a:solidFill>
                  <a:sysClr val="windowText" lastClr="000000">
                    <a:alpha val="65000"/>
                  </a:sys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Impact" pitchFamily="34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держави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2" name="Полілінія 11"/>
          <p:cNvSpPr/>
          <p:nvPr/>
        </p:nvSpPr>
        <p:spPr>
          <a:xfrm>
            <a:off x="6196861" y="2741209"/>
            <a:ext cx="1060299" cy="1182548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Прямокутник 12"/>
          <p:cNvSpPr/>
          <p:nvPr/>
        </p:nvSpPr>
        <p:spPr>
          <a:xfrm rot="200341">
            <a:off x="6222433" y="3282003"/>
            <a:ext cx="1060299" cy="908978"/>
          </a:xfrm>
          <a:prstGeom prst="rect">
            <a:avLst/>
          </a:prstGeom>
          <a:noFill/>
        </p:spPr>
        <p:txBody>
          <a:bodyPr wrap="none">
            <a:prstTxWarp prst="textArchUp">
              <a:avLst>
                <a:gd name="adj" fmla="val 1331916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АВСТРІЯ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 rot="200341">
            <a:off x="3094766" y="3065979"/>
            <a:ext cx="1060299" cy="908978"/>
          </a:xfrm>
          <a:prstGeom prst="rect">
            <a:avLst/>
          </a:prstGeom>
          <a:noFill/>
        </p:spPr>
        <p:txBody>
          <a:bodyPr wrap="none">
            <a:prstTxWarp prst="textArchUp">
              <a:avLst>
                <a:gd name="adj" fmla="val 1331916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 smtClean="0">
                <a:ln w="3175">
                  <a:solidFill>
                    <a:sysClr val="windowText" lastClr="000000">
                      <a:alpha val="65000"/>
                    </a:sys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itchFamily="34" charset="0"/>
                <a:ea typeface="+mn-ea"/>
                <a:cs typeface="Times New Roman" pitchFamily="18" charset="0"/>
              </a:rPr>
              <a:t>Франція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479704" y="0"/>
            <a:ext cx="2664296" cy="436832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Європа у 1848-1849 рр.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0" y="5517232"/>
            <a:ext cx="9144001" cy="1340768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 1848-1849 рр. Європу охопив вир революцій, який отримав назву «Весна народів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endParaRPr kumimoji="0" lang="uk-UA" sz="1800" b="0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-1" y="5685055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Кожна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революція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мала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національні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особливості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В одних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країнах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основною проблемою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було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національне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об’єднання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та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прискорення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промислового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перевороту,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інших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–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проголошення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республіки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досягнення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демократичних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прав і свобод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або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знищення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кріпацтва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здобуття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пригнобленими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народами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національної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незалежності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14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11" grpId="0" animBg="1"/>
      <p:bldP spid="11" grpId="1" animBg="1"/>
      <p:bldP spid="9" grpId="0"/>
      <p:bldP spid="9" grpId="1"/>
      <p:bldP spid="10" grpId="0"/>
      <p:bldP spid="10" grpId="1"/>
      <p:bldP spid="12" grpId="0" animBg="1"/>
      <p:bldP spid="12" grpId="1" animBg="1"/>
      <p:bldP spid="13" grpId="0"/>
      <p:bldP spid="13" grpId="1"/>
      <p:bldP spid="14" grpId="0"/>
      <p:bldP spid="14" grpId="1"/>
      <p:bldP spid="16" grpId="0" animBg="1"/>
      <p:bldP spid="16" grpId="1" animBg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12504" r="-20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08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5580112" y="0"/>
            <a:ext cx="3563888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Франція напередодні революції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391976" y="1328400"/>
            <a:ext cx="3744000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Неврожаїв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польових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городніх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культур,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значне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зростання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цін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продукти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харчування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79512" y="1329734"/>
            <a:ext cx="2196000" cy="900000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Політичне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безправ’я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промислової буржуазії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4391976" y="3789040"/>
            <a:ext cx="3744000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Масове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безробіття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через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економічну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кризу 1847 р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розорення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дрібних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середніх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підприємців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зниження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заробітної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плати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робітників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61008" y="3789040"/>
            <a:ext cx="2196000" cy="120032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Зростання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податків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рахунок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дрібної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селян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робітників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Пряма сполучна лінія 9"/>
          <p:cNvCxnSpPr/>
          <p:nvPr/>
        </p:nvCxnSpPr>
        <p:spPr>
          <a:xfrm flipH="1" flipV="1">
            <a:off x="2519528" y="2344289"/>
            <a:ext cx="612312" cy="8016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10"/>
          <p:cNvCxnSpPr/>
          <p:nvPr/>
        </p:nvCxnSpPr>
        <p:spPr>
          <a:xfrm flipH="1">
            <a:off x="82445" y="2348880"/>
            <a:ext cx="2448000" cy="17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 flipV="1">
            <a:off x="3915448" y="2344288"/>
            <a:ext cx="440528" cy="8092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/>
          <p:cNvCxnSpPr/>
          <p:nvPr/>
        </p:nvCxnSpPr>
        <p:spPr>
          <a:xfrm flipH="1">
            <a:off x="4355976" y="2348880"/>
            <a:ext cx="385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/>
          <p:cNvCxnSpPr/>
          <p:nvPr/>
        </p:nvCxnSpPr>
        <p:spPr>
          <a:xfrm flipH="1">
            <a:off x="2490595" y="3578408"/>
            <a:ext cx="641245" cy="15021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/>
          <p:cNvCxnSpPr/>
          <p:nvPr/>
        </p:nvCxnSpPr>
        <p:spPr>
          <a:xfrm flipH="1">
            <a:off x="53512" y="5085184"/>
            <a:ext cx="2448000" cy="17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/>
          <p:cNvCxnSpPr/>
          <p:nvPr/>
        </p:nvCxnSpPr>
        <p:spPr>
          <a:xfrm>
            <a:off x="3915448" y="3578408"/>
            <a:ext cx="404944" cy="15021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/>
          <p:cNvCxnSpPr/>
          <p:nvPr/>
        </p:nvCxnSpPr>
        <p:spPr>
          <a:xfrm flipH="1">
            <a:off x="4320392" y="5085184"/>
            <a:ext cx="3852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кутник 32"/>
          <p:cNvSpPr/>
          <p:nvPr/>
        </p:nvSpPr>
        <p:spPr>
          <a:xfrm>
            <a:off x="5580112" y="0"/>
            <a:ext cx="3563888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Революція у Франції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4" name="Прямокутник 33"/>
          <p:cNvSpPr/>
          <p:nvPr/>
        </p:nvSpPr>
        <p:spPr>
          <a:xfrm>
            <a:off x="5580112" y="1225689"/>
            <a:ext cx="3563888" cy="563231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Причини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Існування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елементів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старого порядку,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що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заважали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економічному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прогресу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Посилення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Протиріччя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між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верхівкою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фінансової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яка стояла при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владі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роки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Липневої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монархії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та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промислово-торговельною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буржуазією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яка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добивалася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Перешкоди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діяльності промисловців із боку банкірів, які мали політичну владу.</a:t>
            </a: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Тяжке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становище робітничого класу.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Невдоволення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та народу режимом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Липневої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монархії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Прямокутник 34"/>
          <p:cNvSpPr/>
          <p:nvPr/>
        </p:nvSpPr>
        <p:spPr>
          <a:xfrm>
            <a:off x="3527376" y="4826675"/>
            <a:ext cx="5616624" cy="2031325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Завдання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Ліквідація монархії і встановлення республіки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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Передача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влади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купки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фінансової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аристократії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до рук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промислово-торговельної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буржуазії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Б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езперешкодний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розвиток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розширення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промислово-торговельної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діяльності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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Демократизація політичного устрою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Прямокутник 35"/>
          <p:cNvSpPr/>
          <p:nvPr/>
        </p:nvSpPr>
        <p:spPr>
          <a:xfrm>
            <a:off x="3784855" y="6211669"/>
            <a:ext cx="5359145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Характер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революції</a:t>
            </a: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  <a:sym typeface="Wingdings 2"/>
              </a:rPr>
              <a:t>    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Антимонархічний, буржуазно-демократичний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7" name="Полілінія 36"/>
          <p:cNvSpPr/>
          <p:nvPr/>
        </p:nvSpPr>
        <p:spPr>
          <a:xfrm>
            <a:off x="3563888" y="2564904"/>
            <a:ext cx="220967" cy="246444"/>
          </a:xfrm>
          <a:custGeom>
            <a:avLst/>
            <a:gdLst>
              <a:gd name="connsiteX0" fmla="*/ 734270 w 1959693"/>
              <a:gd name="connsiteY0" fmla="*/ 25968 h 2160034"/>
              <a:gd name="connsiteX1" fmla="*/ 762845 w 1959693"/>
              <a:gd name="connsiteY1" fmla="*/ 273618 h 2160034"/>
              <a:gd name="connsiteX2" fmla="*/ 496145 w 1959693"/>
              <a:gd name="connsiteY2" fmla="*/ 840355 h 2160034"/>
              <a:gd name="connsiteX3" fmla="*/ 410420 w 1959693"/>
              <a:gd name="connsiteY3" fmla="*/ 1164205 h 2160034"/>
              <a:gd name="connsiteX4" fmla="*/ 315170 w 1959693"/>
              <a:gd name="connsiteY4" fmla="*/ 968943 h 2160034"/>
              <a:gd name="connsiteX5" fmla="*/ 343745 w 1959693"/>
              <a:gd name="connsiteY5" fmla="*/ 897505 h 2160034"/>
              <a:gd name="connsiteX6" fmla="*/ 196108 w 1959693"/>
              <a:gd name="connsiteY6" fmla="*/ 1026093 h 2160034"/>
              <a:gd name="connsiteX7" fmla="*/ 845 w 1959693"/>
              <a:gd name="connsiteY7" fmla="*/ 1535680 h 2160034"/>
              <a:gd name="connsiteX8" fmla="*/ 277070 w 1959693"/>
              <a:gd name="connsiteY8" fmla="*/ 1969068 h 2160034"/>
              <a:gd name="connsiteX9" fmla="*/ 672358 w 1959693"/>
              <a:gd name="connsiteY9" fmla="*/ 2130993 h 2160034"/>
              <a:gd name="connsiteX10" fmla="*/ 1220045 w 1959693"/>
              <a:gd name="connsiteY10" fmla="*/ 2145280 h 2160034"/>
              <a:gd name="connsiteX11" fmla="*/ 1701058 w 1959693"/>
              <a:gd name="connsiteY11" fmla="*/ 1973830 h 2160034"/>
              <a:gd name="connsiteX12" fmla="*/ 1939183 w 1959693"/>
              <a:gd name="connsiteY12" fmla="*/ 1611880 h 2160034"/>
              <a:gd name="connsiteX13" fmla="*/ 1920133 w 1959693"/>
              <a:gd name="connsiteY13" fmla="*/ 1130868 h 2160034"/>
              <a:gd name="connsiteX14" fmla="*/ 1701058 w 1959693"/>
              <a:gd name="connsiteY14" fmla="*/ 826068 h 2160034"/>
              <a:gd name="connsiteX15" fmla="*/ 1586758 w 1959693"/>
              <a:gd name="connsiteY15" fmla="*/ 516505 h 2160034"/>
              <a:gd name="connsiteX16" fmla="*/ 1372445 w 1959693"/>
              <a:gd name="connsiteY16" fmla="*/ 697480 h 2160034"/>
              <a:gd name="connsiteX17" fmla="*/ 1353395 w 1959693"/>
              <a:gd name="connsiteY17" fmla="*/ 845118 h 2160034"/>
              <a:gd name="connsiteX18" fmla="*/ 1339108 w 1959693"/>
              <a:gd name="connsiteY18" fmla="*/ 554605 h 2160034"/>
              <a:gd name="connsiteX19" fmla="*/ 953345 w 1959693"/>
              <a:gd name="connsiteY19" fmla="*/ 68830 h 2160034"/>
              <a:gd name="connsiteX20" fmla="*/ 734270 w 1959693"/>
              <a:gd name="connsiteY20" fmla="*/ 25968 h 2160034"/>
              <a:gd name="connsiteX0" fmla="*/ 734832 w 1960255"/>
              <a:gd name="connsiteY0" fmla="*/ 25968 h 2160034"/>
              <a:gd name="connsiteX1" fmla="*/ 763407 w 1960255"/>
              <a:gd name="connsiteY1" fmla="*/ 273618 h 2160034"/>
              <a:gd name="connsiteX2" fmla="*/ 496707 w 1960255"/>
              <a:gd name="connsiteY2" fmla="*/ 840355 h 2160034"/>
              <a:gd name="connsiteX3" fmla="*/ 410982 w 1960255"/>
              <a:gd name="connsiteY3" fmla="*/ 1164205 h 2160034"/>
              <a:gd name="connsiteX4" fmla="*/ 315732 w 1960255"/>
              <a:gd name="connsiteY4" fmla="*/ 968943 h 2160034"/>
              <a:gd name="connsiteX5" fmla="*/ 344307 w 1960255"/>
              <a:gd name="connsiteY5" fmla="*/ 897505 h 2160034"/>
              <a:gd name="connsiteX6" fmla="*/ 177620 w 1960255"/>
              <a:gd name="connsiteY6" fmla="*/ 1014187 h 2160034"/>
              <a:gd name="connsiteX7" fmla="*/ 1407 w 1960255"/>
              <a:gd name="connsiteY7" fmla="*/ 1535680 h 2160034"/>
              <a:gd name="connsiteX8" fmla="*/ 277632 w 1960255"/>
              <a:gd name="connsiteY8" fmla="*/ 1969068 h 2160034"/>
              <a:gd name="connsiteX9" fmla="*/ 672920 w 1960255"/>
              <a:gd name="connsiteY9" fmla="*/ 2130993 h 2160034"/>
              <a:gd name="connsiteX10" fmla="*/ 1220607 w 1960255"/>
              <a:gd name="connsiteY10" fmla="*/ 2145280 h 2160034"/>
              <a:gd name="connsiteX11" fmla="*/ 1701620 w 1960255"/>
              <a:gd name="connsiteY11" fmla="*/ 1973830 h 2160034"/>
              <a:gd name="connsiteX12" fmla="*/ 1939745 w 1960255"/>
              <a:gd name="connsiteY12" fmla="*/ 1611880 h 2160034"/>
              <a:gd name="connsiteX13" fmla="*/ 1920695 w 1960255"/>
              <a:gd name="connsiteY13" fmla="*/ 1130868 h 2160034"/>
              <a:gd name="connsiteX14" fmla="*/ 1701620 w 1960255"/>
              <a:gd name="connsiteY14" fmla="*/ 826068 h 2160034"/>
              <a:gd name="connsiteX15" fmla="*/ 1587320 w 1960255"/>
              <a:gd name="connsiteY15" fmla="*/ 516505 h 2160034"/>
              <a:gd name="connsiteX16" fmla="*/ 1373007 w 1960255"/>
              <a:gd name="connsiteY16" fmla="*/ 697480 h 2160034"/>
              <a:gd name="connsiteX17" fmla="*/ 1353957 w 1960255"/>
              <a:gd name="connsiteY17" fmla="*/ 845118 h 2160034"/>
              <a:gd name="connsiteX18" fmla="*/ 1339670 w 1960255"/>
              <a:gd name="connsiteY18" fmla="*/ 554605 h 2160034"/>
              <a:gd name="connsiteX19" fmla="*/ 953907 w 1960255"/>
              <a:gd name="connsiteY19" fmla="*/ 68830 h 2160034"/>
              <a:gd name="connsiteX20" fmla="*/ 734832 w 1960255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15708 w 1960231"/>
              <a:gd name="connsiteY4" fmla="*/ 968943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410958 w 1960231"/>
              <a:gd name="connsiteY3" fmla="*/ 1164205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08 w 1960231"/>
              <a:gd name="connsiteY0" fmla="*/ 25968 h 2160034"/>
              <a:gd name="connsiteX1" fmla="*/ 763383 w 1960231"/>
              <a:gd name="connsiteY1" fmla="*/ 273618 h 2160034"/>
              <a:gd name="connsiteX2" fmla="*/ 496683 w 1960231"/>
              <a:gd name="connsiteY2" fmla="*/ 840355 h 2160034"/>
              <a:gd name="connsiteX3" fmla="*/ 380002 w 1960231"/>
              <a:gd name="connsiteY3" fmla="*/ 1026093 h 2160034"/>
              <a:gd name="connsiteX4" fmla="*/ 360952 w 1960231"/>
              <a:gd name="connsiteY4" fmla="*/ 961799 h 2160034"/>
              <a:gd name="connsiteX5" fmla="*/ 327615 w 1960231"/>
              <a:gd name="connsiteY5" fmla="*/ 868930 h 2160034"/>
              <a:gd name="connsiteX6" fmla="*/ 177596 w 1960231"/>
              <a:gd name="connsiteY6" fmla="*/ 1014187 h 2160034"/>
              <a:gd name="connsiteX7" fmla="*/ 1383 w 1960231"/>
              <a:gd name="connsiteY7" fmla="*/ 1535680 h 2160034"/>
              <a:gd name="connsiteX8" fmla="*/ 277608 w 1960231"/>
              <a:gd name="connsiteY8" fmla="*/ 1969068 h 2160034"/>
              <a:gd name="connsiteX9" fmla="*/ 672896 w 1960231"/>
              <a:gd name="connsiteY9" fmla="*/ 2130993 h 2160034"/>
              <a:gd name="connsiteX10" fmla="*/ 1220583 w 1960231"/>
              <a:gd name="connsiteY10" fmla="*/ 2145280 h 2160034"/>
              <a:gd name="connsiteX11" fmla="*/ 1701596 w 1960231"/>
              <a:gd name="connsiteY11" fmla="*/ 1973830 h 2160034"/>
              <a:gd name="connsiteX12" fmla="*/ 1939721 w 1960231"/>
              <a:gd name="connsiteY12" fmla="*/ 1611880 h 2160034"/>
              <a:gd name="connsiteX13" fmla="*/ 1920671 w 1960231"/>
              <a:gd name="connsiteY13" fmla="*/ 1130868 h 2160034"/>
              <a:gd name="connsiteX14" fmla="*/ 1701596 w 1960231"/>
              <a:gd name="connsiteY14" fmla="*/ 826068 h 2160034"/>
              <a:gd name="connsiteX15" fmla="*/ 1587296 w 1960231"/>
              <a:gd name="connsiteY15" fmla="*/ 516505 h 2160034"/>
              <a:gd name="connsiteX16" fmla="*/ 1372983 w 1960231"/>
              <a:gd name="connsiteY16" fmla="*/ 697480 h 2160034"/>
              <a:gd name="connsiteX17" fmla="*/ 1353933 w 1960231"/>
              <a:gd name="connsiteY17" fmla="*/ 845118 h 2160034"/>
              <a:gd name="connsiteX18" fmla="*/ 1339646 w 1960231"/>
              <a:gd name="connsiteY18" fmla="*/ 554605 h 2160034"/>
              <a:gd name="connsiteX19" fmla="*/ 953883 w 1960231"/>
              <a:gd name="connsiteY19" fmla="*/ 68830 h 2160034"/>
              <a:gd name="connsiteX20" fmla="*/ 734808 w 1960231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96711 w 1960259"/>
              <a:gd name="connsiteY2" fmla="*/ 840355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5968 h 2160034"/>
              <a:gd name="connsiteX1" fmla="*/ 763411 w 1960259"/>
              <a:gd name="connsiteY1" fmla="*/ 273618 h 2160034"/>
              <a:gd name="connsiteX2" fmla="*/ 480042 w 1960259"/>
              <a:gd name="connsiteY2" fmla="*/ 795111 h 2160034"/>
              <a:gd name="connsiteX3" fmla="*/ 380030 w 1960259"/>
              <a:gd name="connsiteY3" fmla="*/ 1026093 h 2160034"/>
              <a:gd name="connsiteX4" fmla="*/ 360980 w 1960259"/>
              <a:gd name="connsiteY4" fmla="*/ 961799 h 2160034"/>
              <a:gd name="connsiteX5" fmla="*/ 346693 w 1960259"/>
              <a:gd name="connsiteY5" fmla="*/ 873692 h 2160034"/>
              <a:gd name="connsiteX6" fmla="*/ 177624 w 1960259"/>
              <a:gd name="connsiteY6" fmla="*/ 1014187 h 2160034"/>
              <a:gd name="connsiteX7" fmla="*/ 1411 w 1960259"/>
              <a:gd name="connsiteY7" fmla="*/ 1535680 h 2160034"/>
              <a:gd name="connsiteX8" fmla="*/ 277636 w 1960259"/>
              <a:gd name="connsiteY8" fmla="*/ 1969068 h 2160034"/>
              <a:gd name="connsiteX9" fmla="*/ 672924 w 1960259"/>
              <a:gd name="connsiteY9" fmla="*/ 2130993 h 2160034"/>
              <a:gd name="connsiteX10" fmla="*/ 1220611 w 1960259"/>
              <a:gd name="connsiteY10" fmla="*/ 2145280 h 2160034"/>
              <a:gd name="connsiteX11" fmla="*/ 1701624 w 1960259"/>
              <a:gd name="connsiteY11" fmla="*/ 1973830 h 2160034"/>
              <a:gd name="connsiteX12" fmla="*/ 1939749 w 1960259"/>
              <a:gd name="connsiteY12" fmla="*/ 1611880 h 2160034"/>
              <a:gd name="connsiteX13" fmla="*/ 1920699 w 1960259"/>
              <a:gd name="connsiteY13" fmla="*/ 1130868 h 2160034"/>
              <a:gd name="connsiteX14" fmla="*/ 1701624 w 1960259"/>
              <a:gd name="connsiteY14" fmla="*/ 826068 h 2160034"/>
              <a:gd name="connsiteX15" fmla="*/ 1587324 w 1960259"/>
              <a:gd name="connsiteY15" fmla="*/ 516505 h 2160034"/>
              <a:gd name="connsiteX16" fmla="*/ 1373011 w 1960259"/>
              <a:gd name="connsiteY16" fmla="*/ 697480 h 2160034"/>
              <a:gd name="connsiteX17" fmla="*/ 1353961 w 1960259"/>
              <a:gd name="connsiteY17" fmla="*/ 845118 h 2160034"/>
              <a:gd name="connsiteX18" fmla="*/ 1339674 w 1960259"/>
              <a:gd name="connsiteY18" fmla="*/ 554605 h 2160034"/>
              <a:gd name="connsiteX19" fmla="*/ 953911 w 1960259"/>
              <a:gd name="connsiteY19" fmla="*/ 68830 h 2160034"/>
              <a:gd name="connsiteX20" fmla="*/ 734836 w 1960259"/>
              <a:gd name="connsiteY20" fmla="*/ 25968 h 2160034"/>
              <a:gd name="connsiteX0" fmla="*/ 734836 w 1960259"/>
              <a:gd name="connsiteY0" fmla="*/ 24820 h 2158886"/>
              <a:gd name="connsiteX1" fmla="*/ 753886 w 1960259"/>
              <a:gd name="connsiteY1" fmla="*/ 255801 h 2158886"/>
              <a:gd name="connsiteX2" fmla="*/ 480042 w 1960259"/>
              <a:gd name="connsiteY2" fmla="*/ 793963 h 2158886"/>
              <a:gd name="connsiteX3" fmla="*/ 380030 w 1960259"/>
              <a:gd name="connsiteY3" fmla="*/ 1024945 h 2158886"/>
              <a:gd name="connsiteX4" fmla="*/ 360980 w 1960259"/>
              <a:gd name="connsiteY4" fmla="*/ 960651 h 2158886"/>
              <a:gd name="connsiteX5" fmla="*/ 346693 w 1960259"/>
              <a:gd name="connsiteY5" fmla="*/ 872544 h 2158886"/>
              <a:gd name="connsiteX6" fmla="*/ 177624 w 1960259"/>
              <a:gd name="connsiteY6" fmla="*/ 1013039 h 2158886"/>
              <a:gd name="connsiteX7" fmla="*/ 1411 w 1960259"/>
              <a:gd name="connsiteY7" fmla="*/ 1534532 h 2158886"/>
              <a:gd name="connsiteX8" fmla="*/ 277636 w 1960259"/>
              <a:gd name="connsiteY8" fmla="*/ 1967920 h 2158886"/>
              <a:gd name="connsiteX9" fmla="*/ 672924 w 1960259"/>
              <a:gd name="connsiteY9" fmla="*/ 2129845 h 2158886"/>
              <a:gd name="connsiteX10" fmla="*/ 1220611 w 1960259"/>
              <a:gd name="connsiteY10" fmla="*/ 2144132 h 2158886"/>
              <a:gd name="connsiteX11" fmla="*/ 1701624 w 1960259"/>
              <a:gd name="connsiteY11" fmla="*/ 1972682 h 2158886"/>
              <a:gd name="connsiteX12" fmla="*/ 1939749 w 1960259"/>
              <a:gd name="connsiteY12" fmla="*/ 1610732 h 2158886"/>
              <a:gd name="connsiteX13" fmla="*/ 1920699 w 1960259"/>
              <a:gd name="connsiteY13" fmla="*/ 1129720 h 2158886"/>
              <a:gd name="connsiteX14" fmla="*/ 1701624 w 1960259"/>
              <a:gd name="connsiteY14" fmla="*/ 824920 h 2158886"/>
              <a:gd name="connsiteX15" fmla="*/ 1587324 w 1960259"/>
              <a:gd name="connsiteY15" fmla="*/ 515357 h 2158886"/>
              <a:gd name="connsiteX16" fmla="*/ 1373011 w 1960259"/>
              <a:gd name="connsiteY16" fmla="*/ 696332 h 2158886"/>
              <a:gd name="connsiteX17" fmla="*/ 1353961 w 1960259"/>
              <a:gd name="connsiteY17" fmla="*/ 843970 h 2158886"/>
              <a:gd name="connsiteX18" fmla="*/ 1339674 w 1960259"/>
              <a:gd name="connsiteY18" fmla="*/ 553457 h 2158886"/>
              <a:gd name="connsiteX19" fmla="*/ 953911 w 1960259"/>
              <a:gd name="connsiteY19" fmla="*/ 67682 h 2158886"/>
              <a:gd name="connsiteX20" fmla="*/ 734836 w 1960259"/>
              <a:gd name="connsiteY20" fmla="*/ 24820 h 2158886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53911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5086 h 2182490"/>
              <a:gd name="connsiteX1" fmla="*/ 753886 w 1960259"/>
              <a:gd name="connsiteY1" fmla="*/ 279405 h 2182490"/>
              <a:gd name="connsiteX2" fmla="*/ 480042 w 1960259"/>
              <a:gd name="connsiteY2" fmla="*/ 817567 h 2182490"/>
              <a:gd name="connsiteX3" fmla="*/ 380030 w 1960259"/>
              <a:gd name="connsiteY3" fmla="*/ 1048549 h 2182490"/>
              <a:gd name="connsiteX4" fmla="*/ 360980 w 1960259"/>
              <a:gd name="connsiteY4" fmla="*/ 984255 h 2182490"/>
              <a:gd name="connsiteX5" fmla="*/ 346693 w 1960259"/>
              <a:gd name="connsiteY5" fmla="*/ 896148 h 2182490"/>
              <a:gd name="connsiteX6" fmla="*/ 177624 w 1960259"/>
              <a:gd name="connsiteY6" fmla="*/ 1036643 h 2182490"/>
              <a:gd name="connsiteX7" fmla="*/ 1411 w 1960259"/>
              <a:gd name="connsiteY7" fmla="*/ 1558136 h 2182490"/>
              <a:gd name="connsiteX8" fmla="*/ 277636 w 1960259"/>
              <a:gd name="connsiteY8" fmla="*/ 1991524 h 2182490"/>
              <a:gd name="connsiteX9" fmla="*/ 672924 w 1960259"/>
              <a:gd name="connsiteY9" fmla="*/ 2153449 h 2182490"/>
              <a:gd name="connsiteX10" fmla="*/ 1220611 w 1960259"/>
              <a:gd name="connsiteY10" fmla="*/ 2167736 h 2182490"/>
              <a:gd name="connsiteX11" fmla="*/ 1701624 w 1960259"/>
              <a:gd name="connsiteY11" fmla="*/ 1996286 h 2182490"/>
              <a:gd name="connsiteX12" fmla="*/ 1939749 w 1960259"/>
              <a:gd name="connsiteY12" fmla="*/ 1634336 h 2182490"/>
              <a:gd name="connsiteX13" fmla="*/ 1920699 w 1960259"/>
              <a:gd name="connsiteY13" fmla="*/ 1153324 h 2182490"/>
              <a:gd name="connsiteX14" fmla="*/ 1701624 w 1960259"/>
              <a:gd name="connsiteY14" fmla="*/ 848524 h 2182490"/>
              <a:gd name="connsiteX15" fmla="*/ 1587324 w 1960259"/>
              <a:gd name="connsiteY15" fmla="*/ 538961 h 2182490"/>
              <a:gd name="connsiteX16" fmla="*/ 1373011 w 1960259"/>
              <a:gd name="connsiteY16" fmla="*/ 719936 h 2182490"/>
              <a:gd name="connsiteX17" fmla="*/ 1353961 w 1960259"/>
              <a:gd name="connsiteY17" fmla="*/ 867574 h 2182490"/>
              <a:gd name="connsiteX18" fmla="*/ 1339674 w 1960259"/>
              <a:gd name="connsiteY18" fmla="*/ 577061 h 2182490"/>
              <a:gd name="connsiteX19" fmla="*/ 977724 w 1960259"/>
              <a:gd name="connsiteY19" fmla="*/ 91286 h 2182490"/>
              <a:gd name="connsiteX20" fmla="*/ 718167 w 1960259"/>
              <a:gd name="connsiteY20" fmla="*/ 15086 h 2182490"/>
              <a:gd name="connsiteX0" fmla="*/ 718167 w 1960259"/>
              <a:gd name="connsiteY0" fmla="*/ 11704 h 2179108"/>
              <a:gd name="connsiteX1" fmla="*/ 753886 w 1960259"/>
              <a:gd name="connsiteY1" fmla="*/ 276023 h 2179108"/>
              <a:gd name="connsiteX2" fmla="*/ 480042 w 1960259"/>
              <a:gd name="connsiteY2" fmla="*/ 814185 h 2179108"/>
              <a:gd name="connsiteX3" fmla="*/ 380030 w 1960259"/>
              <a:gd name="connsiteY3" fmla="*/ 1045167 h 2179108"/>
              <a:gd name="connsiteX4" fmla="*/ 360980 w 1960259"/>
              <a:gd name="connsiteY4" fmla="*/ 980873 h 2179108"/>
              <a:gd name="connsiteX5" fmla="*/ 346693 w 1960259"/>
              <a:gd name="connsiteY5" fmla="*/ 892766 h 2179108"/>
              <a:gd name="connsiteX6" fmla="*/ 177624 w 1960259"/>
              <a:gd name="connsiteY6" fmla="*/ 1033261 h 2179108"/>
              <a:gd name="connsiteX7" fmla="*/ 1411 w 1960259"/>
              <a:gd name="connsiteY7" fmla="*/ 1554754 h 2179108"/>
              <a:gd name="connsiteX8" fmla="*/ 277636 w 1960259"/>
              <a:gd name="connsiteY8" fmla="*/ 1988142 h 2179108"/>
              <a:gd name="connsiteX9" fmla="*/ 672924 w 1960259"/>
              <a:gd name="connsiteY9" fmla="*/ 2150067 h 2179108"/>
              <a:gd name="connsiteX10" fmla="*/ 1220611 w 1960259"/>
              <a:gd name="connsiteY10" fmla="*/ 2164354 h 2179108"/>
              <a:gd name="connsiteX11" fmla="*/ 1701624 w 1960259"/>
              <a:gd name="connsiteY11" fmla="*/ 1992904 h 2179108"/>
              <a:gd name="connsiteX12" fmla="*/ 1939749 w 1960259"/>
              <a:gd name="connsiteY12" fmla="*/ 1630954 h 2179108"/>
              <a:gd name="connsiteX13" fmla="*/ 1920699 w 1960259"/>
              <a:gd name="connsiteY13" fmla="*/ 1149942 h 2179108"/>
              <a:gd name="connsiteX14" fmla="*/ 1701624 w 1960259"/>
              <a:gd name="connsiteY14" fmla="*/ 845142 h 2179108"/>
              <a:gd name="connsiteX15" fmla="*/ 1587324 w 1960259"/>
              <a:gd name="connsiteY15" fmla="*/ 535579 h 2179108"/>
              <a:gd name="connsiteX16" fmla="*/ 1373011 w 1960259"/>
              <a:gd name="connsiteY16" fmla="*/ 716554 h 2179108"/>
              <a:gd name="connsiteX17" fmla="*/ 1353961 w 1960259"/>
              <a:gd name="connsiteY17" fmla="*/ 864192 h 2179108"/>
              <a:gd name="connsiteX18" fmla="*/ 1289667 w 1960259"/>
              <a:gd name="connsiteY18" fmla="*/ 454616 h 2179108"/>
              <a:gd name="connsiteX19" fmla="*/ 977724 w 1960259"/>
              <a:gd name="connsiteY19" fmla="*/ 87904 h 2179108"/>
              <a:gd name="connsiteX20" fmla="*/ 718167 w 1960259"/>
              <a:gd name="connsiteY20" fmla="*/ 11704 h 2179108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373011 w 1960259"/>
              <a:gd name="connsiteY16" fmla="*/ 712819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53961 w 1960259"/>
              <a:gd name="connsiteY17" fmla="*/ 8604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289667 w 1960259"/>
              <a:gd name="connsiteY18" fmla="*/ 450881 h 2175373"/>
              <a:gd name="connsiteX19" fmla="*/ 1158699 w 1960259"/>
              <a:gd name="connsiteY19" fmla="*/ 241332 h 2175373"/>
              <a:gd name="connsiteX20" fmla="*/ 977724 w 1960259"/>
              <a:gd name="connsiteY20" fmla="*/ 84169 h 2175373"/>
              <a:gd name="connsiteX21" fmla="*/ 718167 w 1960259"/>
              <a:gd name="connsiteY21" fmla="*/ 7969 h 2175373"/>
              <a:gd name="connsiteX0" fmla="*/ 718167 w 1960259"/>
              <a:gd name="connsiteY0" fmla="*/ 7969 h 2175373"/>
              <a:gd name="connsiteX1" fmla="*/ 753886 w 1960259"/>
              <a:gd name="connsiteY1" fmla="*/ 272288 h 2175373"/>
              <a:gd name="connsiteX2" fmla="*/ 480042 w 1960259"/>
              <a:gd name="connsiteY2" fmla="*/ 810450 h 2175373"/>
              <a:gd name="connsiteX3" fmla="*/ 380030 w 1960259"/>
              <a:gd name="connsiteY3" fmla="*/ 1041432 h 2175373"/>
              <a:gd name="connsiteX4" fmla="*/ 360980 w 1960259"/>
              <a:gd name="connsiteY4" fmla="*/ 977138 h 2175373"/>
              <a:gd name="connsiteX5" fmla="*/ 346693 w 1960259"/>
              <a:gd name="connsiteY5" fmla="*/ 889031 h 2175373"/>
              <a:gd name="connsiteX6" fmla="*/ 177624 w 1960259"/>
              <a:gd name="connsiteY6" fmla="*/ 1029526 h 2175373"/>
              <a:gd name="connsiteX7" fmla="*/ 1411 w 1960259"/>
              <a:gd name="connsiteY7" fmla="*/ 1551019 h 2175373"/>
              <a:gd name="connsiteX8" fmla="*/ 277636 w 1960259"/>
              <a:gd name="connsiteY8" fmla="*/ 1984407 h 2175373"/>
              <a:gd name="connsiteX9" fmla="*/ 672924 w 1960259"/>
              <a:gd name="connsiteY9" fmla="*/ 2146332 h 2175373"/>
              <a:gd name="connsiteX10" fmla="*/ 1220611 w 1960259"/>
              <a:gd name="connsiteY10" fmla="*/ 2160619 h 2175373"/>
              <a:gd name="connsiteX11" fmla="*/ 1701624 w 1960259"/>
              <a:gd name="connsiteY11" fmla="*/ 1989169 h 2175373"/>
              <a:gd name="connsiteX12" fmla="*/ 1939749 w 1960259"/>
              <a:gd name="connsiteY12" fmla="*/ 1627219 h 2175373"/>
              <a:gd name="connsiteX13" fmla="*/ 1920699 w 1960259"/>
              <a:gd name="connsiteY13" fmla="*/ 1146207 h 2175373"/>
              <a:gd name="connsiteX14" fmla="*/ 1701624 w 1960259"/>
              <a:gd name="connsiteY14" fmla="*/ 841407 h 2175373"/>
              <a:gd name="connsiteX15" fmla="*/ 1587324 w 1960259"/>
              <a:gd name="connsiteY15" fmla="*/ 531844 h 2175373"/>
              <a:gd name="connsiteX16" fmla="*/ 1425399 w 1960259"/>
              <a:gd name="connsiteY16" fmla="*/ 603282 h 2175373"/>
              <a:gd name="connsiteX17" fmla="*/ 1377774 w 1960259"/>
              <a:gd name="connsiteY17" fmla="*/ 631857 h 2175373"/>
              <a:gd name="connsiteX18" fmla="*/ 1323005 w 1960259"/>
              <a:gd name="connsiteY18" fmla="*/ 515175 h 2175373"/>
              <a:gd name="connsiteX19" fmla="*/ 1289667 w 1960259"/>
              <a:gd name="connsiteY19" fmla="*/ 450881 h 2175373"/>
              <a:gd name="connsiteX20" fmla="*/ 1158699 w 1960259"/>
              <a:gd name="connsiteY20" fmla="*/ 241332 h 2175373"/>
              <a:gd name="connsiteX21" fmla="*/ 977724 w 1960259"/>
              <a:gd name="connsiteY21" fmla="*/ 84169 h 2175373"/>
              <a:gd name="connsiteX22" fmla="*/ 718167 w 1960259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587324 w 1959080"/>
              <a:gd name="connsiteY15" fmla="*/ 531844 h 2175373"/>
              <a:gd name="connsiteX16" fmla="*/ 1425399 w 1959080"/>
              <a:gd name="connsiteY16" fmla="*/ 603282 h 2175373"/>
              <a:gd name="connsiteX17" fmla="*/ 1377774 w 1959080"/>
              <a:gd name="connsiteY17" fmla="*/ 631857 h 2175373"/>
              <a:gd name="connsiteX18" fmla="*/ 1323005 w 1959080"/>
              <a:gd name="connsiteY18" fmla="*/ 515175 h 2175373"/>
              <a:gd name="connsiteX19" fmla="*/ 1289667 w 1959080"/>
              <a:gd name="connsiteY19" fmla="*/ 450881 h 2175373"/>
              <a:gd name="connsiteX20" fmla="*/ 1158699 w 1959080"/>
              <a:gd name="connsiteY20" fmla="*/ 241332 h 2175373"/>
              <a:gd name="connsiteX21" fmla="*/ 977724 w 1959080"/>
              <a:gd name="connsiteY21" fmla="*/ 84169 h 2175373"/>
              <a:gd name="connsiteX22" fmla="*/ 718167 w 1959080"/>
              <a:gd name="connsiteY22" fmla="*/ 7969 h 2175373"/>
              <a:gd name="connsiteX0" fmla="*/ 718167 w 1959080"/>
              <a:gd name="connsiteY0" fmla="*/ 7969 h 2175373"/>
              <a:gd name="connsiteX1" fmla="*/ 753886 w 1959080"/>
              <a:gd name="connsiteY1" fmla="*/ 272288 h 2175373"/>
              <a:gd name="connsiteX2" fmla="*/ 480042 w 1959080"/>
              <a:gd name="connsiteY2" fmla="*/ 810450 h 2175373"/>
              <a:gd name="connsiteX3" fmla="*/ 380030 w 1959080"/>
              <a:gd name="connsiteY3" fmla="*/ 1041432 h 2175373"/>
              <a:gd name="connsiteX4" fmla="*/ 360980 w 1959080"/>
              <a:gd name="connsiteY4" fmla="*/ 977138 h 2175373"/>
              <a:gd name="connsiteX5" fmla="*/ 346693 w 1959080"/>
              <a:gd name="connsiteY5" fmla="*/ 889031 h 2175373"/>
              <a:gd name="connsiteX6" fmla="*/ 177624 w 1959080"/>
              <a:gd name="connsiteY6" fmla="*/ 1029526 h 2175373"/>
              <a:gd name="connsiteX7" fmla="*/ 1411 w 1959080"/>
              <a:gd name="connsiteY7" fmla="*/ 1551019 h 2175373"/>
              <a:gd name="connsiteX8" fmla="*/ 277636 w 1959080"/>
              <a:gd name="connsiteY8" fmla="*/ 1984407 h 2175373"/>
              <a:gd name="connsiteX9" fmla="*/ 672924 w 1959080"/>
              <a:gd name="connsiteY9" fmla="*/ 2146332 h 2175373"/>
              <a:gd name="connsiteX10" fmla="*/ 1220611 w 1959080"/>
              <a:gd name="connsiteY10" fmla="*/ 2160619 h 2175373"/>
              <a:gd name="connsiteX11" fmla="*/ 1701624 w 1959080"/>
              <a:gd name="connsiteY11" fmla="*/ 1989169 h 2175373"/>
              <a:gd name="connsiteX12" fmla="*/ 1939749 w 1959080"/>
              <a:gd name="connsiteY12" fmla="*/ 1627219 h 2175373"/>
              <a:gd name="connsiteX13" fmla="*/ 1920699 w 1959080"/>
              <a:gd name="connsiteY13" fmla="*/ 1146207 h 2175373"/>
              <a:gd name="connsiteX14" fmla="*/ 1727818 w 1959080"/>
              <a:gd name="connsiteY14" fmla="*/ 831882 h 2175373"/>
              <a:gd name="connsiteX15" fmla="*/ 1637330 w 1959080"/>
              <a:gd name="connsiteY15" fmla="*/ 650907 h 2175373"/>
              <a:gd name="connsiteX16" fmla="*/ 1587324 w 1959080"/>
              <a:gd name="connsiteY16" fmla="*/ 531844 h 2175373"/>
              <a:gd name="connsiteX17" fmla="*/ 1425399 w 1959080"/>
              <a:gd name="connsiteY17" fmla="*/ 603282 h 2175373"/>
              <a:gd name="connsiteX18" fmla="*/ 1377774 w 1959080"/>
              <a:gd name="connsiteY18" fmla="*/ 631857 h 2175373"/>
              <a:gd name="connsiteX19" fmla="*/ 1323005 w 1959080"/>
              <a:gd name="connsiteY19" fmla="*/ 515175 h 2175373"/>
              <a:gd name="connsiteX20" fmla="*/ 1289667 w 1959080"/>
              <a:gd name="connsiteY20" fmla="*/ 450881 h 2175373"/>
              <a:gd name="connsiteX21" fmla="*/ 1158699 w 1959080"/>
              <a:gd name="connsiteY21" fmla="*/ 241332 h 2175373"/>
              <a:gd name="connsiteX22" fmla="*/ 977724 w 1959080"/>
              <a:gd name="connsiteY22" fmla="*/ 84169 h 2175373"/>
              <a:gd name="connsiteX23" fmla="*/ 718167 w 1959080"/>
              <a:gd name="connsiteY23" fmla="*/ 7969 h 2175373"/>
              <a:gd name="connsiteX0" fmla="*/ 718167 w 1988255"/>
              <a:gd name="connsiteY0" fmla="*/ 7969 h 2175373"/>
              <a:gd name="connsiteX1" fmla="*/ 753886 w 1988255"/>
              <a:gd name="connsiteY1" fmla="*/ 272288 h 2175373"/>
              <a:gd name="connsiteX2" fmla="*/ 480042 w 1988255"/>
              <a:gd name="connsiteY2" fmla="*/ 810450 h 2175373"/>
              <a:gd name="connsiteX3" fmla="*/ 380030 w 1988255"/>
              <a:gd name="connsiteY3" fmla="*/ 1041432 h 2175373"/>
              <a:gd name="connsiteX4" fmla="*/ 360980 w 1988255"/>
              <a:gd name="connsiteY4" fmla="*/ 977138 h 2175373"/>
              <a:gd name="connsiteX5" fmla="*/ 346693 w 1988255"/>
              <a:gd name="connsiteY5" fmla="*/ 889031 h 2175373"/>
              <a:gd name="connsiteX6" fmla="*/ 177624 w 1988255"/>
              <a:gd name="connsiteY6" fmla="*/ 1029526 h 2175373"/>
              <a:gd name="connsiteX7" fmla="*/ 1411 w 1988255"/>
              <a:gd name="connsiteY7" fmla="*/ 1551019 h 2175373"/>
              <a:gd name="connsiteX8" fmla="*/ 277636 w 1988255"/>
              <a:gd name="connsiteY8" fmla="*/ 1984407 h 2175373"/>
              <a:gd name="connsiteX9" fmla="*/ 672924 w 1988255"/>
              <a:gd name="connsiteY9" fmla="*/ 2146332 h 2175373"/>
              <a:gd name="connsiteX10" fmla="*/ 1220611 w 1988255"/>
              <a:gd name="connsiteY10" fmla="*/ 2160619 h 2175373"/>
              <a:gd name="connsiteX11" fmla="*/ 1701624 w 1988255"/>
              <a:gd name="connsiteY11" fmla="*/ 1989169 h 2175373"/>
              <a:gd name="connsiteX12" fmla="*/ 1939749 w 1988255"/>
              <a:gd name="connsiteY12" fmla="*/ 1627219 h 2175373"/>
              <a:gd name="connsiteX13" fmla="*/ 1987374 w 1988255"/>
              <a:gd name="connsiteY13" fmla="*/ 1405763 h 2175373"/>
              <a:gd name="connsiteX14" fmla="*/ 1920699 w 1988255"/>
              <a:gd name="connsiteY14" fmla="*/ 1146207 h 2175373"/>
              <a:gd name="connsiteX15" fmla="*/ 1727818 w 1988255"/>
              <a:gd name="connsiteY15" fmla="*/ 831882 h 2175373"/>
              <a:gd name="connsiteX16" fmla="*/ 1637330 w 1988255"/>
              <a:gd name="connsiteY16" fmla="*/ 650907 h 2175373"/>
              <a:gd name="connsiteX17" fmla="*/ 1587324 w 1988255"/>
              <a:gd name="connsiteY17" fmla="*/ 531844 h 2175373"/>
              <a:gd name="connsiteX18" fmla="*/ 1425399 w 1988255"/>
              <a:gd name="connsiteY18" fmla="*/ 603282 h 2175373"/>
              <a:gd name="connsiteX19" fmla="*/ 1377774 w 1988255"/>
              <a:gd name="connsiteY19" fmla="*/ 631857 h 2175373"/>
              <a:gd name="connsiteX20" fmla="*/ 1323005 w 1988255"/>
              <a:gd name="connsiteY20" fmla="*/ 515175 h 2175373"/>
              <a:gd name="connsiteX21" fmla="*/ 1289667 w 1988255"/>
              <a:gd name="connsiteY21" fmla="*/ 450881 h 2175373"/>
              <a:gd name="connsiteX22" fmla="*/ 1158699 w 1988255"/>
              <a:gd name="connsiteY22" fmla="*/ 241332 h 2175373"/>
              <a:gd name="connsiteX23" fmla="*/ 977724 w 1988255"/>
              <a:gd name="connsiteY23" fmla="*/ 84169 h 2175373"/>
              <a:gd name="connsiteX24" fmla="*/ 718167 w 1988255"/>
              <a:gd name="connsiteY24" fmla="*/ 7969 h 2175373"/>
              <a:gd name="connsiteX0" fmla="*/ 718167 w 1991565"/>
              <a:gd name="connsiteY0" fmla="*/ 7969 h 2175373"/>
              <a:gd name="connsiteX1" fmla="*/ 753886 w 1991565"/>
              <a:gd name="connsiteY1" fmla="*/ 272288 h 2175373"/>
              <a:gd name="connsiteX2" fmla="*/ 480042 w 1991565"/>
              <a:gd name="connsiteY2" fmla="*/ 810450 h 2175373"/>
              <a:gd name="connsiteX3" fmla="*/ 380030 w 1991565"/>
              <a:gd name="connsiteY3" fmla="*/ 1041432 h 2175373"/>
              <a:gd name="connsiteX4" fmla="*/ 360980 w 1991565"/>
              <a:gd name="connsiteY4" fmla="*/ 977138 h 2175373"/>
              <a:gd name="connsiteX5" fmla="*/ 346693 w 1991565"/>
              <a:gd name="connsiteY5" fmla="*/ 889031 h 2175373"/>
              <a:gd name="connsiteX6" fmla="*/ 177624 w 1991565"/>
              <a:gd name="connsiteY6" fmla="*/ 1029526 h 2175373"/>
              <a:gd name="connsiteX7" fmla="*/ 1411 w 1991565"/>
              <a:gd name="connsiteY7" fmla="*/ 1551019 h 2175373"/>
              <a:gd name="connsiteX8" fmla="*/ 277636 w 1991565"/>
              <a:gd name="connsiteY8" fmla="*/ 1984407 h 2175373"/>
              <a:gd name="connsiteX9" fmla="*/ 672924 w 1991565"/>
              <a:gd name="connsiteY9" fmla="*/ 2146332 h 2175373"/>
              <a:gd name="connsiteX10" fmla="*/ 1220611 w 1991565"/>
              <a:gd name="connsiteY10" fmla="*/ 2160619 h 2175373"/>
              <a:gd name="connsiteX11" fmla="*/ 1701624 w 1991565"/>
              <a:gd name="connsiteY11" fmla="*/ 1989169 h 2175373"/>
              <a:gd name="connsiteX12" fmla="*/ 1956418 w 1991565"/>
              <a:gd name="connsiteY12" fmla="*/ 1629600 h 2175373"/>
              <a:gd name="connsiteX13" fmla="*/ 1987374 w 1991565"/>
              <a:gd name="connsiteY13" fmla="*/ 1405763 h 2175373"/>
              <a:gd name="connsiteX14" fmla="*/ 1920699 w 1991565"/>
              <a:gd name="connsiteY14" fmla="*/ 1146207 h 2175373"/>
              <a:gd name="connsiteX15" fmla="*/ 1727818 w 1991565"/>
              <a:gd name="connsiteY15" fmla="*/ 831882 h 2175373"/>
              <a:gd name="connsiteX16" fmla="*/ 1637330 w 1991565"/>
              <a:gd name="connsiteY16" fmla="*/ 650907 h 2175373"/>
              <a:gd name="connsiteX17" fmla="*/ 1587324 w 1991565"/>
              <a:gd name="connsiteY17" fmla="*/ 531844 h 2175373"/>
              <a:gd name="connsiteX18" fmla="*/ 1425399 w 1991565"/>
              <a:gd name="connsiteY18" fmla="*/ 603282 h 2175373"/>
              <a:gd name="connsiteX19" fmla="*/ 1377774 w 1991565"/>
              <a:gd name="connsiteY19" fmla="*/ 631857 h 2175373"/>
              <a:gd name="connsiteX20" fmla="*/ 1323005 w 1991565"/>
              <a:gd name="connsiteY20" fmla="*/ 515175 h 2175373"/>
              <a:gd name="connsiteX21" fmla="*/ 1289667 w 1991565"/>
              <a:gd name="connsiteY21" fmla="*/ 450881 h 2175373"/>
              <a:gd name="connsiteX22" fmla="*/ 1158699 w 1991565"/>
              <a:gd name="connsiteY22" fmla="*/ 241332 h 2175373"/>
              <a:gd name="connsiteX23" fmla="*/ 977724 w 1991565"/>
              <a:gd name="connsiteY23" fmla="*/ 84169 h 2175373"/>
              <a:gd name="connsiteX24" fmla="*/ 718167 w 1991565"/>
              <a:gd name="connsiteY24" fmla="*/ 7969 h 2175373"/>
              <a:gd name="connsiteX0" fmla="*/ 718167 w 1987798"/>
              <a:gd name="connsiteY0" fmla="*/ 7969 h 2175373"/>
              <a:gd name="connsiteX1" fmla="*/ 753886 w 1987798"/>
              <a:gd name="connsiteY1" fmla="*/ 272288 h 2175373"/>
              <a:gd name="connsiteX2" fmla="*/ 480042 w 1987798"/>
              <a:gd name="connsiteY2" fmla="*/ 810450 h 2175373"/>
              <a:gd name="connsiteX3" fmla="*/ 380030 w 1987798"/>
              <a:gd name="connsiteY3" fmla="*/ 1041432 h 2175373"/>
              <a:gd name="connsiteX4" fmla="*/ 360980 w 1987798"/>
              <a:gd name="connsiteY4" fmla="*/ 977138 h 2175373"/>
              <a:gd name="connsiteX5" fmla="*/ 346693 w 1987798"/>
              <a:gd name="connsiteY5" fmla="*/ 889031 h 2175373"/>
              <a:gd name="connsiteX6" fmla="*/ 177624 w 1987798"/>
              <a:gd name="connsiteY6" fmla="*/ 1029526 h 2175373"/>
              <a:gd name="connsiteX7" fmla="*/ 1411 w 1987798"/>
              <a:gd name="connsiteY7" fmla="*/ 1551019 h 2175373"/>
              <a:gd name="connsiteX8" fmla="*/ 277636 w 1987798"/>
              <a:gd name="connsiteY8" fmla="*/ 1984407 h 2175373"/>
              <a:gd name="connsiteX9" fmla="*/ 672924 w 1987798"/>
              <a:gd name="connsiteY9" fmla="*/ 2146332 h 2175373"/>
              <a:gd name="connsiteX10" fmla="*/ 1220611 w 1987798"/>
              <a:gd name="connsiteY10" fmla="*/ 2160619 h 2175373"/>
              <a:gd name="connsiteX11" fmla="*/ 1701624 w 1987798"/>
              <a:gd name="connsiteY11" fmla="*/ 1989169 h 2175373"/>
              <a:gd name="connsiteX12" fmla="*/ 1873074 w 1987798"/>
              <a:gd name="connsiteY12" fmla="*/ 1824863 h 2175373"/>
              <a:gd name="connsiteX13" fmla="*/ 1956418 w 1987798"/>
              <a:gd name="connsiteY13" fmla="*/ 1629600 h 2175373"/>
              <a:gd name="connsiteX14" fmla="*/ 1987374 w 1987798"/>
              <a:gd name="connsiteY14" fmla="*/ 1405763 h 2175373"/>
              <a:gd name="connsiteX15" fmla="*/ 1920699 w 1987798"/>
              <a:gd name="connsiteY15" fmla="*/ 1146207 h 2175373"/>
              <a:gd name="connsiteX16" fmla="*/ 1727818 w 1987798"/>
              <a:gd name="connsiteY16" fmla="*/ 831882 h 2175373"/>
              <a:gd name="connsiteX17" fmla="*/ 1637330 w 1987798"/>
              <a:gd name="connsiteY17" fmla="*/ 650907 h 2175373"/>
              <a:gd name="connsiteX18" fmla="*/ 1587324 w 1987798"/>
              <a:gd name="connsiteY18" fmla="*/ 531844 h 2175373"/>
              <a:gd name="connsiteX19" fmla="*/ 1425399 w 1987798"/>
              <a:gd name="connsiteY19" fmla="*/ 603282 h 2175373"/>
              <a:gd name="connsiteX20" fmla="*/ 1377774 w 1987798"/>
              <a:gd name="connsiteY20" fmla="*/ 631857 h 2175373"/>
              <a:gd name="connsiteX21" fmla="*/ 1323005 w 1987798"/>
              <a:gd name="connsiteY21" fmla="*/ 515175 h 2175373"/>
              <a:gd name="connsiteX22" fmla="*/ 1289667 w 1987798"/>
              <a:gd name="connsiteY22" fmla="*/ 450881 h 2175373"/>
              <a:gd name="connsiteX23" fmla="*/ 1158699 w 1987798"/>
              <a:gd name="connsiteY23" fmla="*/ 241332 h 2175373"/>
              <a:gd name="connsiteX24" fmla="*/ 977724 w 1987798"/>
              <a:gd name="connsiteY24" fmla="*/ 84169 h 2175373"/>
              <a:gd name="connsiteX25" fmla="*/ 718167 w 1987798"/>
              <a:gd name="connsiteY25" fmla="*/ 7969 h 2175373"/>
              <a:gd name="connsiteX0" fmla="*/ 718167 w 1987798"/>
              <a:gd name="connsiteY0" fmla="*/ 7969 h 2164786"/>
              <a:gd name="connsiteX1" fmla="*/ 753886 w 1987798"/>
              <a:gd name="connsiteY1" fmla="*/ 272288 h 2164786"/>
              <a:gd name="connsiteX2" fmla="*/ 480042 w 1987798"/>
              <a:gd name="connsiteY2" fmla="*/ 810450 h 2164786"/>
              <a:gd name="connsiteX3" fmla="*/ 380030 w 1987798"/>
              <a:gd name="connsiteY3" fmla="*/ 1041432 h 2164786"/>
              <a:gd name="connsiteX4" fmla="*/ 360980 w 1987798"/>
              <a:gd name="connsiteY4" fmla="*/ 977138 h 2164786"/>
              <a:gd name="connsiteX5" fmla="*/ 346693 w 1987798"/>
              <a:gd name="connsiteY5" fmla="*/ 889031 h 2164786"/>
              <a:gd name="connsiteX6" fmla="*/ 177624 w 1987798"/>
              <a:gd name="connsiteY6" fmla="*/ 1029526 h 2164786"/>
              <a:gd name="connsiteX7" fmla="*/ 1411 w 1987798"/>
              <a:gd name="connsiteY7" fmla="*/ 1551019 h 2164786"/>
              <a:gd name="connsiteX8" fmla="*/ 277636 w 1987798"/>
              <a:gd name="connsiteY8" fmla="*/ 1984407 h 2164786"/>
              <a:gd name="connsiteX9" fmla="*/ 672924 w 1987798"/>
              <a:gd name="connsiteY9" fmla="*/ 2146332 h 2164786"/>
              <a:gd name="connsiteX10" fmla="*/ 1220611 w 1987798"/>
              <a:gd name="connsiteY10" fmla="*/ 2160619 h 2164786"/>
              <a:gd name="connsiteX11" fmla="*/ 1439686 w 1987798"/>
              <a:gd name="connsiteY11" fmla="*/ 2141569 h 2164786"/>
              <a:gd name="connsiteX12" fmla="*/ 1701624 w 1987798"/>
              <a:gd name="connsiteY12" fmla="*/ 1989169 h 2164786"/>
              <a:gd name="connsiteX13" fmla="*/ 1873074 w 1987798"/>
              <a:gd name="connsiteY13" fmla="*/ 1824863 h 2164786"/>
              <a:gd name="connsiteX14" fmla="*/ 1956418 w 1987798"/>
              <a:gd name="connsiteY14" fmla="*/ 1629600 h 2164786"/>
              <a:gd name="connsiteX15" fmla="*/ 1987374 w 1987798"/>
              <a:gd name="connsiteY15" fmla="*/ 1405763 h 2164786"/>
              <a:gd name="connsiteX16" fmla="*/ 1920699 w 1987798"/>
              <a:gd name="connsiteY16" fmla="*/ 1146207 h 2164786"/>
              <a:gd name="connsiteX17" fmla="*/ 1727818 w 1987798"/>
              <a:gd name="connsiteY17" fmla="*/ 831882 h 2164786"/>
              <a:gd name="connsiteX18" fmla="*/ 1637330 w 1987798"/>
              <a:gd name="connsiteY18" fmla="*/ 650907 h 2164786"/>
              <a:gd name="connsiteX19" fmla="*/ 1587324 w 1987798"/>
              <a:gd name="connsiteY19" fmla="*/ 531844 h 2164786"/>
              <a:gd name="connsiteX20" fmla="*/ 1425399 w 1987798"/>
              <a:gd name="connsiteY20" fmla="*/ 603282 h 2164786"/>
              <a:gd name="connsiteX21" fmla="*/ 1377774 w 1987798"/>
              <a:gd name="connsiteY21" fmla="*/ 631857 h 2164786"/>
              <a:gd name="connsiteX22" fmla="*/ 1323005 w 1987798"/>
              <a:gd name="connsiteY22" fmla="*/ 515175 h 2164786"/>
              <a:gd name="connsiteX23" fmla="*/ 1289667 w 1987798"/>
              <a:gd name="connsiteY23" fmla="*/ 450881 h 2164786"/>
              <a:gd name="connsiteX24" fmla="*/ 1158699 w 1987798"/>
              <a:gd name="connsiteY24" fmla="*/ 241332 h 2164786"/>
              <a:gd name="connsiteX25" fmla="*/ 977724 w 1987798"/>
              <a:gd name="connsiteY25" fmla="*/ 84169 h 2164786"/>
              <a:gd name="connsiteX26" fmla="*/ 718167 w 1987798"/>
              <a:gd name="connsiteY26" fmla="*/ 7969 h 2164786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1624 w 1987798"/>
              <a:gd name="connsiteY12" fmla="*/ 1989169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77510"/>
              <a:gd name="connsiteX1" fmla="*/ 753886 w 1987798"/>
              <a:gd name="connsiteY1" fmla="*/ 272288 h 2177510"/>
              <a:gd name="connsiteX2" fmla="*/ 480042 w 1987798"/>
              <a:gd name="connsiteY2" fmla="*/ 810450 h 2177510"/>
              <a:gd name="connsiteX3" fmla="*/ 380030 w 1987798"/>
              <a:gd name="connsiteY3" fmla="*/ 1041432 h 2177510"/>
              <a:gd name="connsiteX4" fmla="*/ 360980 w 1987798"/>
              <a:gd name="connsiteY4" fmla="*/ 977138 h 2177510"/>
              <a:gd name="connsiteX5" fmla="*/ 346693 w 1987798"/>
              <a:gd name="connsiteY5" fmla="*/ 889031 h 2177510"/>
              <a:gd name="connsiteX6" fmla="*/ 177624 w 1987798"/>
              <a:gd name="connsiteY6" fmla="*/ 1029526 h 2177510"/>
              <a:gd name="connsiteX7" fmla="*/ 1411 w 1987798"/>
              <a:gd name="connsiteY7" fmla="*/ 1551019 h 2177510"/>
              <a:gd name="connsiteX8" fmla="*/ 277636 w 1987798"/>
              <a:gd name="connsiteY8" fmla="*/ 1984407 h 2177510"/>
              <a:gd name="connsiteX9" fmla="*/ 672924 w 1987798"/>
              <a:gd name="connsiteY9" fmla="*/ 2146332 h 2177510"/>
              <a:gd name="connsiteX10" fmla="*/ 1201561 w 1987798"/>
              <a:gd name="connsiteY10" fmla="*/ 2177288 h 2177510"/>
              <a:gd name="connsiteX11" fmla="*/ 1439686 w 1987798"/>
              <a:gd name="connsiteY11" fmla="*/ 2141569 h 2177510"/>
              <a:gd name="connsiteX12" fmla="*/ 1706386 w 1987798"/>
              <a:gd name="connsiteY12" fmla="*/ 2001075 h 2177510"/>
              <a:gd name="connsiteX13" fmla="*/ 1873074 w 1987798"/>
              <a:gd name="connsiteY13" fmla="*/ 1824863 h 2177510"/>
              <a:gd name="connsiteX14" fmla="*/ 1956418 w 1987798"/>
              <a:gd name="connsiteY14" fmla="*/ 1629600 h 2177510"/>
              <a:gd name="connsiteX15" fmla="*/ 1987374 w 1987798"/>
              <a:gd name="connsiteY15" fmla="*/ 1405763 h 2177510"/>
              <a:gd name="connsiteX16" fmla="*/ 1920699 w 1987798"/>
              <a:gd name="connsiteY16" fmla="*/ 1146207 h 2177510"/>
              <a:gd name="connsiteX17" fmla="*/ 1727818 w 1987798"/>
              <a:gd name="connsiteY17" fmla="*/ 831882 h 2177510"/>
              <a:gd name="connsiteX18" fmla="*/ 1637330 w 1987798"/>
              <a:gd name="connsiteY18" fmla="*/ 650907 h 2177510"/>
              <a:gd name="connsiteX19" fmla="*/ 1587324 w 1987798"/>
              <a:gd name="connsiteY19" fmla="*/ 531844 h 2177510"/>
              <a:gd name="connsiteX20" fmla="*/ 1425399 w 1987798"/>
              <a:gd name="connsiteY20" fmla="*/ 603282 h 2177510"/>
              <a:gd name="connsiteX21" fmla="*/ 1377774 w 1987798"/>
              <a:gd name="connsiteY21" fmla="*/ 631857 h 2177510"/>
              <a:gd name="connsiteX22" fmla="*/ 1323005 w 1987798"/>
              <a:gd name="connsiteY22" fmla="*/ 515175 h 2177510"/>
              <a:gd name="connsiteX23" fmla="*/ 1289667 w 1987798"/>
              <a:gd name="connsiteY23" fmla="*/ 450881 h 2177510"/>
              <a:gd name="connsiteX24" fmla="*/ 1158699 w 1987798"/>
              <a:gd name="connsiteY24" fmla="*/ 241332 h 2177510"/>
              <a:gd name="connsiteX25" fmla="*/ 977724 w 1987798"/>
              <a:gd name="connsiteY25" fmla="*/ 84169 h 2177510"/>
              <a:gd name="connsiteX26" fmla="*/ 718167 w 1987798"/>
              <a:gd name="connsiteY26" fmla="*/ 7969 h 2177510"/>
              <a:gd name="connsiteX0" fmla="*/ 718167 w 1987798"/>
              <a:gd name="connsiteY0" fmla="*/ 7969 h 2186401"/>
              <a:gd name="connsiteX1" fmla="*/ 753886 w 1987798"/>
              <a:gd name="connsiteY1" fmla="*/ 272288 h 2186401"/>
              <a:gd name="connsiteX2" fmla="*/ 480042 w 1987798"/>
              <a:gd name="connsiteY2" fmla="*/ 810450 h 2186401"/>
              <a:gd name="connsiteX3" fmla="*/ 380030 w 1987798"/>
              <a:gd name="connsiteY3" fmla="*/ 1041432 h 2186401"/>
              <a:gd name="connsiteX4" fmla="*/ 360980 w 1987798"/>
              <a:gd name="connsiteY4" fmla="*/ 977138 h 2186401"/>
              <a:gd name="connsiteX5" fmla="*/ 346693 w 1987798"/>
              <a:gd name="connsiteY5" fmla="*/ 889031 h 2186401"/>
              <a:gd name="connsiteX6" fmla="*/ 177624 w 1987798"/>
              <a:gd name="connsiteY6" fmla="*/ 1029526 h 2186401"/>
              <a:gd name="connsiteX7" fmla="*/ 1411 w 1987798"/>
              <a:gd name="connsiteY7" fmla="*/ 1551019 h 2186401"/>
              <a:gd name="connsiteX8" fmla="*/ 277636 w 1987798"/>
              <a:gd name="connsiteY8" fmla="*/ 1984407 h 2186401"/>
              <a:gd name="connsiteX9" fmla="*/ 675305 w 1987798"/>
              <a:gd name="connsiteY9" fmla="*/ 2167763 h 2186401"/>
              <a:gd name="connsiteX10" fmla="*/ 1201561 w 1987798"/>
              <a:gd name="connsiteY10" fmla="*/ 2177288 h 2186401"/>
              <a:gd name="connsiteX11" fmla="*/ 1439686 w 1987798"/>
              <a:gd name="connsiteY11" fmla="*/ 2141569 h 2186401"/>
              <a:gd name="connsiteX12" fmla="*/ 1706386 w 1987798"/>
              <a:gd name="connsiteY12" fmla="*/ 2001075 h 2186401"/>
              <a:gd name="connsiteX13" fmla="*/ 1873074 w 1987798"/>
              <a:gd name="connsiteY13" fmla="*/ 1824863 h 2186401"/>
              <a:gd name="connsiteX14" fmla="*/ 1956418 w 1987798"/>
              <a:gd name="connsiteY14" fmla="*/ 1629600 h 2186401"/>
              <a:gd name="connsiteX15" fmla="*/ 1987374 w 1987798"/>
              <a:gd name="connsiteY15" fmla="*/ 1405763 h 2186401"/>
              <a:gd name="connsiteX16" fmla="*/ 1920699 w 1987798"/>
              <a:gd name="connsiteY16" fmla="*/ 1146207 h 2186401"/>
              <a:gd name="connsiteX17" fmla="*/ 1727818 w 1987798"/>
              <a:gd name="connsiteY17" fmla="*/ 831882 h 2186401"/>
              <a:gd name="connsiteX18" fmla="*/ 1637330 w 1987798"/>
              <a:gd name="connsiteY18" fmla="*/ 650907 h 2186401"/>
              <a:gd name="connsiteX19" fmla="*/ 1587324 w 1987798"/>
              <a:gd name="connsiteY19" fmla="*/ 531844 h 2186401"/>
              <a:gd name="connsiteX20" fmla="*/ 1425399 w 1987798"/>
              <a:gd name="connsiteY20" fmla="*/ 603282 h 2186401"/>
              <a:gd name="connsiteX21" fmla="*/ 1377774 w 1987798"/>
              <a:gd name="connsiteY21" fmla="*/ 631857 h 2186401"/>
              <a:gd name="connsiteX22" fmla="*/ 1323005 w 1987798"/>
              <a:gd name="connsiteY22" fmla="*/ 515175 h 2186401"/>
              <a:gd name="connsiteX23" fmla="*/ 1289667 w 1987798"/>
              <a:gd name="connsiteY23" fmla="*/ 450881 h 2186401"/>
              <a:gd name="connsiteX24" fmla="*/ 1158699 w 1987798"/>
              <a:gd name="connsiteY24" fmla="*/ 241332 h 2186401"/>
              <a:gd name="connsiteX25" fmla="*/ 977724 w 1987798"/>
              <a:gd name="connsiteY25" fmla="*/ 84169 h 2186401"/>
              <a:gd name="connsiteX26" fmla="*/ 718167 w 1987798"/>
              <a:gd name="connsiteY26" fmla="*/ 7969 h 2186401"/>
              <a:gd name="connsiteX0" fmla="*/ 717427 w 1987058"/>
              <a:gd name="connsiteY0" fmla="*/ 7969 h 2185110"/>
              <a:gd name="connsiteX1" fmla="*/ 753146 w 1987058"/>
              <a:gd name="connsiteY1" fmla="*/ 272288 h 2185110"/>
              <a:gd name="connsiteX2" fmla="*/ 479302 w 1987058"/>
              <a:gd name="connsiteY2" fmla="*/ 810450 h 2185110"/>
              <a:gd name="connsiteX3" fmla="*/ 379290 w 1987058"/>
              <a:gd name="connsiteY3" fmla="*/ 1041432 h 2185110"/>
              <a:gd name="connsiteX4" fmla="*/ 360240 w 1987058"/>
              <a:gd name="connsiteY4" fmla="*/ 977138 h 2185110"/>
              <a:gd name="connsiteX5" fmla="*/ 345953 w 1987058"/>
              <a:gd name="connsiteY5" fmla="*/ 889031 h 2185110"/>
              <a:gd name="connsiteX6" fmla="*/ 176884 w 1987058"/>
              <a:gd name="connsiteY6" fmla="*/ 1029526 h 2185110"/>
              <a:gd name="connsiteX7" fmla="*/ 671 w 1987058"/>
              <a:gd name="connsiteY7" fmla="*/ 1551019 h 2185110"/>
              <a:gd name="connsiteX8" fmla="*/ 243559 w 1987058"/>
              <a:gd name="connsiteY8" fmla="*/ 2003457 h 2185110"/>
              <a:gd name="connsiteX9" fmla="*/ 674565 w 1987058"/>
              <a:gd name="connsiteY9" fmla="*/ 2167763 h 2185110"/>
              <a:gd name="connsiteX10" fmla="*/ 1200821 w 1987058"/>
              <a:gd name="connsiteY10" fmla="*/ 2177288 h 2185110"/>
              <a:gd name="connsiteX11" fmla="*/ 1438946 w 1987058"/>
              <a:gd name="connsiteY11" fmla="*/ 2141569 h 2185110"/>
              <a:gd name="connsiteX12" fmla="*/ 1705646 w 1987058"/>
              <a:gd name="connsiteY12" fmla="*/ 2001075 h 2185110"/>
              <a:gd name="connsiteX13" fmla="*/ 1872334 w 1987058"/>
              <a:gd name="connsiteY13" fmla="*/ 1824863 h 2185110"/>
              <a:gd name="connsiteX14" fmla="*/ 1955678 w 1987058"/>
              <a:gd name="connsiteY14" fmla="*/ 1629600 h 2185110"/>
              <a:gd name="connsiteX15" fmla="*/ 1986634 w 1987058"/>
              <a:gd name="connsiteY15" fmla="*/ 1405763 h 2185110"/>
              <a:gd name="connsiteX16" fmla="*/ 1919959 w 1987058"/>
              <a:gd name="connsiteY16" fmla="*/ 1146207 h 2185110"/>
              <a:gd name="connsiteX17" fmla="*/ 1727078 w 1987058"/>
              <a:gd name="connsiteY17" fmla="*/ 831882 h 2185110"/>
              <a:gd name="connsiteX18" fmla="*/ 1636590 w 1987058"/>
              <a:gd name="connsiteY18" fmla="*/ 650907 h 2185110"/>
              <a:gd name="connsiteX19" fmla="*/ 1586584 w 1987058"/>
              <a:gd name="connsiteY19" fmla="*/ 531844 h 2185110"/>
              <a:gd name="connsiteX20" fmla="*/ 1424659 w 1987058"/>
              <a:gd name="connsiteY20" fmla="*/ 603282 h 2185110"/>
              <a:gd name="connsiteX21" fmla="*/ 1377034 w 1987058"/>
              <a:gd name="connsiteY21" fmla="*/ 631857 h 2185110"/>
              <a:gd name="connsiteX22" fmla="*/ 1322265 w 1987058"/>
              <a:gd name="connsiteY22" fmla="*/ 515175 h 2185110"/>
              <a:gd name="connsiteX23" fmla="*/ 1288927 w 1987058"/>
              <a:gd name="connsiteY23" fmla="*/ 450881 h 2185110"/>
              <a:gd name="connsiteX24" fmla="*/ 1157959 w 1987058"/>
              <a:gd name="connsiteY24" fmla="*/ 241332 h 2185110"/>
              <a:gd name="connsiteX25" fmla="*/ 976984 w 1987058"/>
              <a:gd name="connsiteY25" fmla="*/ 84169 h 2185110"/>
              <a:gd name="connsiteX26" fmla="*/ 717427 w 1987058"/>
              <a:gd name="connsiteY26" fmla="*/ 7969 h 2185110"/>
              <a:gd name="connsiteX0" fmla="*/ 736407 w 2006038"/>
              <a:gd name="connsiteY0" fmla="*/ 7969 h 2185110"/>
              <a:gd name="connsiteX1" fmla="*/ 772126 w 2006038"/>
              <a:gd name="connsiteY1" fmla="*/ 272288 h 2185110"/>
              <a:gd name="connsiteX2" fmla="*/ 498282 w 2006038"/>
              <a:gd name="connsiteY2" fmla="*/ 810450 h 2185110"/>
              <a:gd name="connsiteX3" fmla="*/ 398270 w 2006038"/>
              <a:gd name="connsiteY3" fmla="*/ 1041432 h 2185110"/>
              <a:gd name="connsiteX4" fmla="*/ 379220 w 2006038"/>
              <a:gd name="connsiteY4" fmla="*/ 977138 h 2185110"/>
              <a:gd name="connsiteX5" fmla="*/ 364933 w 2006038"/>
              <a:gd name="connsiteY5" fmla="*/ 889031 h 2185110"/>
              <a:gd name="connsiteX6" fmla="*/ 195864 w 2006038"/>
              <a:gd name="connsiteY6" fmla="*/ 1029526 h 2185110"/>
              <a:gd name="connsiteX7" fmla="*/ 601 w 2006038"/>
              <a:gd name="connsiteY7" fmla="*/ 1555781 h 2185110"/>
              <a:gd name="connsiteX8" fmla="*/ 262539 w 2006038"/>
              <a:gd name="connsiteY8" fmla="*/ 2003457 h 2185110"/>
              <a:gd name="connsiteX9" fmla="*/ 693545 w 2006038"/>
              <a:gd name="connsiteY9" fmla="*/ 2167763 h 2185110"/>
              <a:gd name="connsiteX10" fmla="*/ 1219801 w 2006038"/>
              <a:gd name="connsiteY10" fmla="*/ 2177288 h 2185110"/>
              <a:gd name="connsiteX11" fmla="*/ 1457926 w 2006038"/>
              <a:gd name="connsiteY11" fmla="*/ 2141569 h 2185110"/>
              <a:gd name="connsiteX12" fmla="*/ 1724626 w 2006038"/>
              <a:gd name="connsiteY12" fmla="*/ 2001075 h 2185110"/>
              <a:gd name="connsiteX13" fmla="*/ 1891314 w 2006038"/>
              <a:gd name="connsiteY13" fmla="*/ 1824863 h 2185110"/>
              <a:gd name="connsiteX14" fmla="*/ 1974658 w 2006038"/>
              <a:gd name="connsiteY14" fmla="*/ 1629600 h 2185110"/>
              <a:gd name="connsiteX15" fmla="*/ 2005614 w 2006038"/>
              <a:gd name="connsiteY15" fmla="*/ 1405763 h 2185110"/>
              <a:gd name="connsiteX16" fmla="*/ 1938939 w 2006038"/>
              <a:gd name="connsiteY16" fmla="*/ 1146207 h 2185110"/>
              <a:gd name="connsiteX17" fmla="*/ 1746058 w 2006038"/>
              <a:gd name="connsiteY17" fmla="*/ 831882 h 2185110"/>
              <a:gd name="connsiteX18" fmla="*/ 1655570 w 2006038"/>
              <a:gd name="connsiteY18" fmla="*/ 650907 h 2185110"/>
              <a:gd name="connsiteX19" fmla="*/ 1605564 w 2006038"/>
              <a:gd name="connsiteY19" fmla="*/ 531844 h 2185110"/>
              <a:gd name="connsiteX20" fmla="*/ 1443639 w 2006038"/>
              <a:gd name="connsiteY20" fmla="*/ 603282 h 2185110"/>
              <a:gd name="connsiteX21" fmla="*/ 1396014 w 2006038"/>
              <a:gd name="connsiteY21" fmla="*/ 631857 h 2185110"/>
              <a:gd name="connsiteX22" fmla="*/ 1341245 w 2006038"/>
              <a:gd name="connsiteY22" fmla="*/ 515175 h 2185110"/>
              <a:gd name="connsiteX23" fmla="*/ 1307907 w 2006038"/>
              <a:gd name="connsiteY23" fmla="*/ 450881 h 2185110"/>
              <a:gd name="connsiteX24" fmla="*/ 1176939 w 2006038"/>
              <a:gd name="connsiteY24" fmla="*/ 241332 h 2185110"/>
              <a:gd name="connsiteX25" fmla="*/ 995964 w 2006038"/>
              <a:gd name="connsiteY25" fmla="*/ 84169 h 2185110"/>
              <a:gd name="connsiteX26" fmla="*/ 736407 w 2006038"/>
              <a:gd name="connsiteY26" fmla="*/ 7969 h 2185110"/>
              <a:gd name="connsiteX0" fmla="*/ 746126 w 2015757"/>
              <a:gd name="connsiteY0" fmla="*/ 7969 h 2185110"/>
              <a:gd name="connsiteX1" fmla="*/ 781845 w 2015757"/>
              <a:gd name="connsiteY1" fmla="*/ 272288 h 2185110"/>
              <a:gd name="connsiteX2" fmla="*/ 508001 w 2015757"/>
              <a:gd name="connsiteY2" fmla="*/ 810450 h 2185110"/>
              <a:gd name="connsiteX3" fmla="*/ 407989 w 2015757"/>
              <a:gd name="connsiteY3" fmla="*/ 1041432 h 2185110"/>
              <a:gd name="connsiteX4" fmla="*/ 388939 w 2015757"/>
              <a:gd name="connsiteY4" fmla="*/ 977138 h 2185110"/>
              <a:gd name="connsiteX5" fmla="*/ 374652 w 2015757"/>
              <a:gd name="connsiteY5" fmla="*/ 889031 h 2185110"/>
              <a:gd name="connsiteX6" fmla="*/ 205583 w 2015757"/>
              <a:gd name="connsiteY6" fmla="*/ 1029526 h 2185110"/>
              <a:gd name="connsiteX7" fmla="*/ 67470 w 2015757"/>
              <a:gd name="connsiteY7" fmla="*/ 1239075 h 2185110"/>
              <a:gd name="connsiteX8" fmla="*/ 10320 w 2015757"/>
              <a:gd name="connsiteY8" fmla="*/ 1555781 h 2185110"/>
              <a:gd name="connsiteX9" fmla="*/ 272258 w 2015757"/>
              <a:gd name="connsiteY9" fmla="*/ 2003457 h 2185110"/>
              <a:gd name="connsiteX10" fmla="*/ 703264 w 2015757"/>
              <a:gd name="connsiteY10" fmla="*/ 2167763 h 2185110"/>
              <a:gd name="connsiteX11" fmla="*/ 1229520 w 2015757"/>
              <a:gd name="connsiteY11" fmla="*/ 2177288 h 2185110"/>
              <a:gd name="connsiteX12" fmla="*/ 1467645 w 2015757"/>
              <a:gd name="connsiteY12" fmla="*/ 2141569 h 2185110"/>
              <a:gd name="connsiteX13" fmla="*/ 1734345 w 2015757"/>
              <a:gd name="connsiteY13" fmla="*/ 2001075 h 2185110"/>
              <a:gd name="connsiteX14" fmla="*/ 1901033 w 2015757"/>
              <a:gd name="connsiteY14" fmla="*/ 1824863 h 2185110"/>
              <a:gd name="connsiteX15" fmla="*/ 1984377 w 2015757"/>
              <a:gd name="connsiteY15" fmla="*/ 1629600 h 2185110"/>
              <a:gd name="connsiteX16" fmla="*/ 2015333 w 2015757"/>
              <a:gd name="connsiteY16" fmla="*/ 1405763 h 2185110"/>
              <a:gd name="connsiteX17" fmla="*/ 1948658 w 2015757"/>
              <a:gd name="connsiteY17" fmla="*/ 1146207 h 2185110"/>
              <a:gd name="connsiteX18" fmla="*/ 1755777 w 2015757"/>
              <a:gd name="connsiteY18" fmla="*/ 831882 h 2185110"/>
              <a:gd name="connsiteX19" fmla="*/ 1665289 w 2015757"/>
              <a:gd name="connsiteY19" fmla="*/ 650907 h 2185110"/>
              <a:gd name="connsiteX20" fmla="*/ 1615283 w 2015757"/>
              <a:gd name="connsiteY20" fmla="*/ 531844 h 2185110"/>
              <a:gd name="connsiteX21" fmla="*/ 1453358 w 2015757"/>
              <a:gd name="connsiteY21" fmla="*/ 603282 h 2185110"/>
              <a:gd name="connsiteX22" fmla="*/ 1405733 w 2015757"/>
              <a:gd name="connsiteY22" fmla="*/ 631857 h 2185110"/>
              <a:gd name="connsiteX23" fmla="*/ 1350964 w 2015757"/>
              <a:gd name="connsiteY23" fmla="*/ 515175 h 2185110"/>
              <a:gd name="connsiteX24" fmla="*/ 1317626 w 2015757"/>
              <a:gd name="connsiteY24" fmla="*/ 450881 h 2185110"/>
              <a:gd name="connsiteX25" fmla="*/ 1186658 w 2015757"/>
              <a:gd name="connsiteY25" fmla="*/ 241332 h 2185110"/>
              <a:gd name="connsiteX26" fmla="*/ 1005683 w 2015757"/>
              <a:gd name="connsiteY26" fmla="*/ 84169 h 2185110"/>
              <a:gd name="connsiteX27" fmla="*/ 746126 w 2015757"/>
              <a:gd name="connsiteY27" fmla="*/ 7969 h 2185110"/>
              <a:gd name="connsiteX0" fmla="*/ 735825 w 2005456"/>
              <a:gd name="connsiteY0" fmla="*/ 7969 h 2185110"/>
              <a:gd name="connsiteX1" fmla="*/ 771544 w 2005456"/>
              <a:gd name="connsiteY1" fmla="*/ 272288 h 2185110"/>
              <a:gd name="connsiteX2" fmla="*/ 497700 w 2005456"/>
              <a:gd name="connsiteY2" fmla="*/ 810450 h 2185110"/>
              <a:gd name="connsiteX3" fmla="*/ 397688 w 2005456"/>
              <a:gd name="connsiteY3" fmla="*/ 1041432 h 2185110"/>
              <a:gd name="connsiteX4" fmla="*/ 378638 w 2005456"/>
              <a:gd name="connsiteY4" fmla="*/ 977138 h 2185110"/>
              <a:gd name="connsiteX5" fmla="*/ 364351 w 2005456"/>
              <a:gd name="connsiteY5" fmla="*/ 889031 h 2185110"/>
              <a:gd name="connsiteX6" fmla="*/ 195282 w 2005456"/>
              <a:gd name="connsiteY6" fmla="*/ 1029526 h 2185110"/>
              <a:gd name="connsiteX7" fmla="*/ 57169 w 2005456"/>
              <a:gd name="connsiteY7" fmla="*/ 1239075 h 2185110"/>
              <a:gd name="connsiteX8" fmla="*/ 19 w 2005456"/>
              <a:gd name="connsiteY8" fmla="*/ 1555781 h 2185110"/>
              <a:gd name="connsiteX9" fmla="*/ 61933 w 2005456"/>
              <a:gd name="connsiteY9" fmla="*/ 1798669 h 2185110"/>
              <a:gd name="connsiteX10" fmla="*/ 261957 w 2005456"/>
              <a:gd name="connsiteY10" fmla="*/ 2003457 h 2185110"/>
              <a:gd name="connsiteX11" fmla="*/ 692963 w 2005456"/>
              <a:gd name="connsiteY11" fmla="*/ 2167763 h 2185110"/>
              <a:gd name="connsiteX12" fmla="*/ 1219219 w 2005456"/>
              <a:gd name="connsiteY12" fmla="*/ 2177288 h 2185110"/>
              <a:gd name="connsiteX13" fmla="*/ 1457344 w 2005456"/>
              <a:gd name="connsiteY13" fmla="*/ 2141569 h 2185110"/>
              <a:gd name="connsiteX14" fmla="*/ 1724044 w 2005456"/>
              <a:gd name="connsiteY14" fmla="*/ 2001075 h 2185110"/>
              <a:gd name="connsiteX15" fmla="*/ 1890732 w 2005456"/>
              <a:gd name="connsiteY15" fmla="*/ 1824863 h 2185110"/>
              <a:gd name="connsiteX16" fmla="*/ 1974076 w 2005456"/>
              <a:gd name="connsiteY16" fmla="*/ 1629600 h 2185110"/>
              <a:gd name="connsiteX17" fmla="*/ 2005032 w 2005456"/>
              <a:gd name="connsiteY17" fmla="*/ 1405763 h 2185110"/>
              <a:gd name="connsiteX18" fmla="*/ 1938357 w 2005456"/>
              <a:gd name="connsiteY18" fmla="*/ 1146207 h 2185110"/>
              <a:gd name="connsiteX19" fmla="*/ 1745476 w 2005456"/>
              <a:gd name="connsiteY19" fmla="*/ 831882 h 2185110"/>
              <a:gd name="connsiteX20" fmla="*/ 1654988 w 2005456"/>
              <a:gd name="connsiteY20" fmla="*/ 650907 h 2185110"/>
              <a:gd name="connsiteX21" fmla="*/ 1604982 w 2005456"/>
              <a:gd name="connsiteY21" fmla="*/ 531844 h 2185110"/>
              <a:gd name="connsiteX22" fmla="*/ 1443057 w 2005456"/>
              <a:gd name="connsiteY22" fmla="*/ 603282 h 2185110"/>
              <a:gd name="connsiteX23" fmla="*/ 1395432 w 2005456"/>
              <a:gd name="connsiteY23" fmla="*/ 631857 h 2185110"/>
              <a:gd name="connsiteX24" fmla="*/ 1340663 w 2005456"/>
              <a:gd name="connsiteY24" fmla="*/ 515175 h 2185110"/>
              <a:gd name="connsiteX25" fmla="*/ 1307325 w 2005456"/>
              <a:gd name="connsiteY25" fmla="*/ 450881 h 2185110"/>
              <a:gd name="connsiteX26" fmla="*/ 1176357 w 2005456"/>
              <a:gd name="connsiteY26" fmla="*/ 241332 h 2185110"/>
              <a:gd name="connsiteX27" fmla="*/ 995382 w 2005456"/>
              <a:gd name="connsiteY27" fmla="*/ 84169 h 2185110"/>
              <a:gd name="connsiteX28" fmla="*/ 735825 w 2005456"/>
              <a:gd name="connsiteY28" fmla="*/ 7969 h 2185110"/>
              <a:gd name="connsiteX0" fmla="*/ 735825 w 2005456"/>
              <a:gd name="connsiteY0" fmla="*/ 7969 h 2224006"/>
              <a:gd name="connsiteX1" fmla="*/ 771544 w 2005456"/>
              <a:gd name="connsiteY1" fmla="*/ 272288 h 2224006"/>
              <a:gd name="connsiteX2" fmla="*/ 497700 w 2005456"/>
              <a:gd name="connsiteY2" fmla="*/ 810450 h 2224006"/>
              <a:gd name="connsiteX3" fmla="*/ 397688 w 2005456"/>
              <a:gd name="connsiteY3" fmla="*/ 1041432 h 2224006"/>
              <a:gd name="connsiteX4" fmla="*/ 378638 w 2005456"/>
              <a:gd name="connsiteY4" fmla="*/ 977138 h 2224006"/>
              <a:gd name="connsiteX5" fmla="*/ 364351 w 2005456"/>
              <a:gd name="connsiteY5" fmla="*/ 889031 h 2224006"/>
              <a:gd name="connsiteX6" fmla="*/ 195282 w 2005456"/>
              <a:gd name="connsiteY6" fmla="*/ 1029526 h 2224006"/>
              <a:gd name="connsiteX7" fmla="*/ 57169 w 2005456"/>
              <a:gd name="connsiteY7" fmla="*/ 1239075 h 2224006"/>
              <a:gd name="connsiteX8" fmla="*/ 19 w 2005456"/>
              <a:gd name="connsiteY8" fmla="*/ 1555781 h 2224006"/>
              <a:gd name="connsiteX9" fmla="*/ 61933 w 2005456"/>
              <a:gd name="connsiteY9" fmla="*/ 1798669 h 2224006"/>
              <a:gd name="connsiteX10" fmla="*/ 261957 w 2005456"/>
              <a:gd name="connsiteY10" fmla="*/ 2003457 h 2224006"/>
              <a:gd name="connsiteX11" fmla="*/ 692963 w 2005456"/>
              <a:gd name="connsiteY11" fmla="*/ 2167763 h 2224006"/>
              <a:gd name="connsiteX12" fmla="*/ 949344 w 2005456"/>
              <a:gd name="connsiteY12" fmla="*/ 1474819 h 2224006"/>
              <a:gd name="connsiteX13" fmla="*/ 1219219 w 2005456"/>
              <a:gd name="connsiteY13" fmla="*/ 2177288 h 2224006"/>
              <a:gd name="connsiteX14" fmla="*/ 1457344 w 2005456"/>
              <a:gd name="connsiteY14" fmla="*/ 2141569 h 2224006"/>
              <a:gd name="connsiteX15" fmla="*/ 1724044 w 2005456"/>
              <a:gd name="connsiteY15" fmla="*/ 2001075 h 2224006"/>
              <a:gd name="connsiteX16" fmla="*/ 1890732 w 2005456"/>
              <a:gd name="connsiteY16" fmla="*/ 1824863 h 2224006"/>
              <a:gd name="connsiteX17" fmla="*/ 1974076 w 2005456"/>
              <a:gd name="connsiteY17" fmla="*/ 1629600 h 2224006"/>
              <a:gd name="connsiteX18" fmla="*/ 2005032 w 2005456"/>
              <a:gd name="connsiteY18" fmla="*/ 1405763 h 2224006"/>
              <a:gd name="connsiteX19" fmla="*/ 1938357 w 2005456"/>
              <a:gd name="connsiteY19" fmla="*/ 1146207 h 2224006"/>
              <a:gd name="connsiteX20" fmla="*/ 1745476 w 2005456"/>
              <a:gd name="connsiteY20" fmla="*/ 831882 h 2224006"/>
              <a:gd name="connsiteX21" fmla="*/ 1654988 w 2005456"/>
              <a:gd name="connsiteY21" fmla="*/ 650907 h 2224006"/>
              <a:gd name="connsiteX22" fmla="*/ 1604982 w 2005456"/>
              <a:gd name="connsiteY22" fmla="*/ 531844 h 2224006"/>
              <a:gd name="connsiteX23" fmla="*/ 1443057 w 2005456"/>
              <a:gd name="connsiteY23" fmla="*/ 603282 h 2224006"/>
              <a:gd name="connsiteX24" fmla="*/ 1395432 w 2005456"/>
              <a:gd name="connsiteY24" fmla="*/ 631857 h 2224006"/>
              <a:gd name="connsiteX25" fmla="*/ 1340663 w 2005456"/>
              <a:gd name="connsiteY25" fmla="*/ 515175 h 2224006"/>
              <a:gd name="connsiteX26" fmla="*/ 1307325 w 2005456"/>
              <a:gd name="connsiteY26" fmla="*/ 450881 h 2224006"/>
              <a:gd name="connsiteX27" fmla="*/ 1176357 w 2005456"/>
              <a:gd name="connsiteY27" fmla="*/ 241332 h 2224006"/>
              <a:gd name="connsiteX28" fmla="*/ 995382 w 2005456"/>
              <a:gd name="connsiteY28" fmla="*/ 84169 h 2224006"/>
              <a:gd name="connsiteX29" fmla="*/ 735825 w 2005456"/>
              <a:gd name="connsiteY29" fmla="*/ 7969 h 2224006"/>
              <a:gd name="connsiteX0" fmla="*/ 735825 w 2005456"/>
              <a:gd name="connsiteY0" fmla="*/ 7969 h 2199737"/>
              <a:gd name="connsiteX1" fmla="*/ 771544 w 2005456"/>
              <a:gd name="connsiteY1" fmla="*/ 272288 h 2199737"/>
              <a:gd name="connsiteX2" fmla="*/ 497700 w 2005456"/>
              <a:gd name="connsiteY2" fmla="*/ 810450 h 2199737"/>
              <a:gd name="connsiteX3" fmla="*/ 397688 w 2005456"/>
              <a:gd name="connsiteY3" fmla="*/ 1041432 h 2199737"/>
              <a:gd name="connsiteX4" fmla="*/ 378638 w 2005456"/>
              <a:gd name="connsiteY4" fmla="*/ 977138 h 2199737"/>
              <a:gd name="connsiteX5" fmla="*/ 364351 w 2005456"/>
              <a:gd name="connsiteY5" fmla="*/ 889031 h 2199737"/>
              <a:gd name="connsiteX6" fmla="*/ 195282 w 2005456"/>
              <a:gd name="connsiteY6" fmla="*/ 1029526 h 2199737"/>
              <a:gd name="connsiteX7" fmla="*/ 57169 w 2005456"/>
              <a:gd name="connsiteY7" fmla="*/ 1239075 h 2199737"/>
              <a:gd name="connsiteX8" fmla="*/ 19 w 2005456"/>
              <a:gd name="connsiteY8" fmla="*/ 1555781 h 2199737"/>
              <a:gd name="connsiteX9" fmla="*/ 61933 w 2005456"/>
              <a:gd name="connsiteY9" fmla="*/ 1798669 h 2199737"/>
              <a:gd name="connsiteX10" fmla="*/ 261957 w 2005456"/>
              <a:gd name="connsiteY10" fmla="*/ 2003457 h 2199737"/>
              <a:gd name="connsiteX11" fmla="*/ 692963 w 2005456"/>
              <a:gd name="connsiteY11" fmla="*/ 2167763 h 2199737"/>
              <a:gd name="connsiteX12" fmla="*/ 949344 w 2005456"/>
              <a:gd name="connsiteY12" fmla="*/ 1474819 h 2199737"/>
              <a:gd name="connsiteX13" fmla="*/ 1025544 w 2005456"/>
              <a:gd name="connsiteY13" fmla="*/ 1805019 h 2199737"/>
              <a:gd name="connsiteX14" fmla="*/ 1219219 w 2005456"/>
              <a:gd name="connsiteY14" fmla="*/ 2177288 h 2199737"/>
              <a:gd name="connsiteX15" fmla="*/ 1457344 w 2005456"/>
              <a:gd name="connsiteY15" fmla="*/ 2141569 h 2199737"/>
              <a:gd name="connsiteX16" fmla="*/ 1724044 w 2005456"/>
              <a:gd name="connsiteY16" fmla="*/ 2001075 h 2199737"/>
              <a:gd name="connsiteX17" fmla="*/ 1890732 w 2005456"/>
              <a:gd name="connsiteY17" fmla="*/ 1824863 h 2199737"/>
              <a:gd name="connsiteX18" fmla="*/ 1974076 w 2005456"/>
              <a:gd name="connsiteY18" fmla="*/ 1629600 h 2199737"/>
              <a:gd name="connsiteX19" fmla="*/ 2005032 w 2005456"/>
              <a:gd name="connsiteY19" fmla="*/ 1405763 h 2199737"/>
              <a:gd name="connsiteX20" fmla="*/ 1938357 w 2005456"/>
              <a:gd name="connsiteY20" fmla="*/ 1146207 h 2199737"/>
              <a:gd name="connsiteX21" fmla="*/ 1745476 w 2005456"/>
              <a:gd name="connsiteY21" fmla="*/ 831882 h 2199737"/>
              <a:gd name="connsiteX22" fmla="*/ 1654988 w 2005456"/>
              <a:gd name="connsiteY22" fmla="*/ 650907 h 2199737"/>
              <a:gd name="connsiteX23" fmla="*/ 1604982 w 2005456"/>
              <a:gd name="connsiteY23" fmla="*/ 531844 h 2199737"/>
              <a:gd name="connsiteX24" fmla="*/ 1443057 w 2005456"/>
              <a:gd name="connsiteY24" fmla="*/ 603282 h 2199737"/>
              <a:gd name="connsiteX25" fmla="*/ 1395432 w 2005456"/>
              <a:gd name="connsiteY25" fmla="*/ 631857 h 2199737"/>
              <a:gd name="connsiteX26" fmla="*/ 1340663 w 2005456"/>
              <a:gd name="connsiteY26" fmla="*/ 515175 h 2199737"/>
              <a:gd name="connsiteX27" fmla="*/ 1307325 w 2005456"/>
              <a:gd name="connsiteY27" fmla="*/ 450881 h 2199737"/>
              <a:gd name="connsiteX28" fmla="*/ 1176357 w 2005456"/>
              <a:gd name="connsiteY28" fmla="*/ 241332 h 2199737"/>
              <a:gd name="connsiteX29" fmla="*/ 995382 w 2005456"/>
              <a:gd name="connsiteY29" fmla="*/ 84169 h 2199737"/>
              <a:gd name="connsiteX30" fmla="*/ 735825 w 2005456"/>
              <a:gd name="connsiteY30" fmla="*/ 7969 h 2199737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949344 w 2005456"/>
              <a:gd name="connsiteY12" fmla="*/ 1474819 h 2202290"/>
              <a:gd name="connsiteX13" fmla="*/ 1025544 w 2005456"/>
              <a:gd name="connsiteY13" fmla="*/ 1805019 h 2202290"/>
              <a:gd name="connsiteX14" fmla="*/ 1238269 w 2005456"/>
              <a:gd name="connsiteY14" fmla="*/ 1770095 h 2202290"/>
              <a:gd name="connsiteX15" fmla="*/ 1219219 w 2005456"/>
              <a:gd name="connsiteY15" fmla="*/ 2177288 h 2202290"/>
              <a:gd name="connsiteX16" fmla="*/ 1457344 w 2005456"/>
              <a:gd name="connsiteY16" fmla="*/ 2141569 h 2202290"/>
              <a:gd name="connsiteX17" fmla="*/ 1724044 w 2005456"/>
              <a:gd name="connsiteY17" fmla="*/ 2001075 h 2202290"/>
              <a:gd name="connsiteX18" fmla="*/ 1890732 w 2005456"/>
              <a:gd name="connsiteY18" fmla="*/ 1824863 h 2202290"/>
              <a:gd name="connsiteX19" fmla="*/ 1974076 w 2005456"/>
              <a:gd name="connsiteY19" fmla="*/ 1629600 h 2202290"/>
              <a:gd name="connsiteX20" fmla="*/ 2005032 w 2005456"/>
              <a:gd name="connsiteY20" fmla="*/ 1405763 h 2202290"/>
              <a:gd name="connsiteX21" fmla="*/ 1938357 w 2005456"/>
              <a:gd name="connsiteY21" fmla="*/ 1146207 h 2202290"/>
              <a:gd name="connsiteX22" fmla="*/ 1745476 w 2005456"/>
              <a:gd name="connsiteY22" fmla="*/ 831882 h 2202290"/>
              <a:gd name="connsiteX23" fmla="*/ 1654988 w 2005456"/>
              <a:gd name="connsiteY23" fmla="*/ 650907 h 2202290"/>
              <a:gd name="connsiteX24" fmla="*/ 1604982 w 2005456"/>
              <a:gd name="connsiteY24" fmla="*/ 531844 h 2202290"/>
              <a:gd name="connsiteX25" fmla="*/ 1443057 w 2005456"/>
              <a:gd name="connsiteY25" fmla="*/ 603282 h 2202290"/>
              <a:gd name="connsiteX26" fmla="*/ 1395432 w 2005456"/>
              <a:gd name="connsiteY26" fmla="*/ 631857 h 2202290"/>
              <a:gd name="connsiteX27" fmla="*/ 1340663 w 2005456"/>
              <a:gd name="connsiteY27" fmla="*/ 515175 h 2202290"/>
              <a:gd name="connsiteX28" fmla="*/ 1307325 w 2005456"/>
              <a:gd name="connsiteY28" fmla="*/ 450881 h 2202290"/>
              <a:gd name="connsiteX29" fmla="*/ 1176357 w 2005456"/>
              <a:gd name="connsiteY29" fmla="*/ 241332 h 2202290"/>
              <a:gd name="connsiteX30" fmla="*/ 995382 w 2005456"/>
              <a:gd name="connsiteY30" fmla="*/ 84169 h 2202290"/>
              <a:gd name="connsiteX31" fmla="*/ 735825 w 2005456"/>
              <a:gd name="connsiteY31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25544 w 2005456"/>
              <a:gd name="connsiteY14" fmla="*/ 1805019 h 2202290"/>
              <a:gd name="connsiteX15" fmla="*/ 1238269 w 2005456"/>
              <a:gd name="connsiteY15" fmla="*/ 1770095 h 2202290"/>
              <a:gd name="connsiteX16" fmla="*/ 1219219 w 2005456"/>
              <a:gd name="connsiteY16" fmla="*/ 2177288 h 2202290"/>
              <a:gd name="connsiteX17" fmla="*/ 1457344 w 2005456"/>
              <a:gd name="connsiteY17" fmla="*/ 2141569 h 2202290"/>
              <a:gd name="connsiteX18" fmla="*/ 1724044 w 2005456"/>
              <a:gd name="connsiteY18" fmla="*/ 2001075 h 2202290"/>
              <a:gd name="connsiteX19" fmla="*/ 1890732 w 2005456"/>
              <a:gd name="connsiteY19" fmla="*/ 1824863 h 2202290"/>
              <a:gd name="connsiteX20" fmla="*/ 1974076 w 2005456"/>
              <a:gd name="connsiteY20" fmla="*/ 1629600 h 2202290"/>
              <a:gd name="connsiteX21" fmla="*/ 2005032 w 2005456"/>
              <a:gd name="connsiteY21" fmla="*/ 1405763 h 2202290"/>
              <a:gd name="connsiteX22" fmla="*/ 1938357 w 2005456"/>
              <a:gd name="connsiteY22" fmla="*/ 1146207 h 2202290"/>
              <a:gd name="connsiteX23" fmla="*/ 1745476 w 2005456"/>
              <a:gd name="connsiteY23" fmla="*/ 831882 h 2202290"/>
              <a:gd name="connsiteX24" fmla="*/ 1654988 w 2005456"/>
              <a:gd name="connsiteY24" fmla="*/ 650907 h 2202290"/>
              <a:gd name="connsiteX25" fmla="*/ 1604982 w 2005456"/>
              <a:gd name="connsiteY25" fmla="*/ 531844 h 2202290"/>
              <a:gd name="connsiteX26" fmla="*/ 1443057 w 2005456"/>
              <a:gd name="connsiteY26" fmla="*/ 603282 h 2202290"/>
              <a:gd name="connsiteX27" fmla="*/ 1395432 w 2005456"/>
              <a:gd name="connsiteY27" fmla="*/ 631857 h 2202290"/>
              <a:gd name="connsiteX28" fmla="*/ 1340663 w 2005456"/>
              <a:gd name="connsiteY28" fmla="*/ 515175 h 2202290"/>
              <a:gd name="connsiteX29" fmla="*/ 1307325 w 2005456"/>
              <a:gd name="connsiteY29" fmla="*/ 450881 h 2202290"/>
              <a:gd name="connsiteX30" fmla="*/ 1176357 w 2005456"/>
              <a:gd name="connsiteY30" fmla="*/ 241332 h 2202290"/>
              <a:gd name="connsiteX31" fmla="*/ 995382 w 2005456"/>
              <a:gd name="connsiteY31" fmla="*/ 84169 h 2202290"/>
              <a:gd name="connsiteX32" fmla="*/ 735825 w 2005456"/>
              <a:gd name="connsiteY32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949344 w 2005456"/>
              <a:gd name="connsiteY13" fmla="*/ 1474819 h 2202290"/>
              <a:gd name="connsiteX14" fmla="*/ 1016813 w 2005456"/>
              <a:gd name="connsiteY14" fmla="*/ 1589119 h 2202290"/>
              <a:gd name="connsiteX15" fmla="*/ 1025544 w 2005456"/>
              <a:gd name="connsiteY15" fmla="*/ 1805019 h 2202290"/>
              <a:gd name="connsiteX16" fmla="*/ 1238269 w 2005456"/>
              <a:gd name="connsiteY16" fmla="*/ 1770095 h 2202290"/>
              <a:gd name="connsiteX17" fmla="*/ 1219219 w 2005456"/>
              <a:gd name="connsiteY17" fmla="*/ 2177288 h 2202290"/>
              <a:gd name="connsiteX18" fmla="*/ 1457344 w 2005456"/>
              <a:gd name="connsiteY18" fmla="*/ 2141569 h 2202290"/>
              <a:gd name="connsiteX19" fmla="*/ 1724044 w 2005456"/>
              <a:gd name="connsiteY19" fmla="*/ 2001075 h 2202290"/>
              <a:gd name="connsiteX20" fmla="*/ 1890732 w 2005456"/>
              <a:gd name="connsiteY20" fmla="*/ 1824863 h 2202290"/>
              <a:gd name="connsiteX21" fmla="*/ 1974076 w 2005456"/>
              <a:gd name="connsiteY21" fmla="*/ 1629600 h 2202290"/>
              <a:gd name="connsiteX22" fmla="*/ 2005032 w 2005456"/>
              <a:gd name="connsiteY22" fmla="*/ 1405763 h 2202290"/>
              <a:gd name="connsiteX23" fmla="*/ 1938357 w 2005456"/>
              <a:gd name="connsiteY23" fmla="*/ 1146207 h 2202290"/>
              <a:gd name="connsiteX24" fmla="*/ 1745476 w 2005456"/>
              <a:gd name="connsiteY24" fmla="*/ 831882 h 2202290"/>
              <a:gd name="connsiteX25" fmla="*/ 1654988 w 2005456"/>
              <a:gd name="connsiteY25" fmla="*/ 650907 h 2202290"/>
              <a:gd name="connsiteX26" fmla="*/ 1604982 w 2005456"/>
              <a:gd name="connsiteY26" fmla="*/ 531844 h 2202290"/>
              <a:gd name="connsiteX27" fmla="*/ 1443057 w 2005456"/>
              <a:gd name="connsiteY27" fmla="*/ 603282 h 2202290"/>
              <a:gd name="connsiteX28" fmla="*/ 1395432 w 2005456"/>
              <a:gd name="connsiteY28" fmla="*/ 631857 h 2202290"/>
              <a:gd name="connsiteX29" fmla="*/ 1340663 w 2005456"/>
              <a:gd name="connsiteY29" fmla="*/ 515175 h 2202290"/>
              <a:gd name="connsiteX30" fmla="*/ 1307325 w 2005456"/>
              <a:gd name="connsiteY30" fmla="*/ 450881 h 2202290"/>
              <a:gd name="connsiteX31" fmla="*/ 1176357 w 2005456"/>
              <a:gd name="connsiteY31" fmla="*/ 241332 h 2202290"/>
              <a:gd name="connsiteX32" fmla="*/ 995382 w 2005456"/>
              <a:gd name="connsiteY32" fmla="*/ 84169 h 2202290"/>
              <a:gd name="connsiteX33" fmla="*/ 735825 w 2005456"/>
              <a:gd name="connsiteY33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79469 w 2005456"/>
              <a:gd name="connsiteY12" fmla="*/ 1817719 h 2202290"/>
              <a:gd name="connsiteX13" fmla="*/ 847744 w 2005456"/>
              <a:gd name="connsiteY13" fmla="*/ 1620075 h 2202290"/>
              <a:gd name="connsiteX14" fmla="*/ 949344 w 2005456"/>
              <a:gd name="connsiteY14" fmla="*/ 1474819 h 2202290"/>
              <a:gd name="connsiteX15" fmla="*/ 1016813 w 2005456"/>
              <a:gd name="connsiteY15" fmla="*/ 1589119 h 2202290"/>
              <a:gd name="connsiteX16" fmla="*/ 1025544 w 2005456"/>
              <a:gd name="connsiteY16" fmla="*/ 1805019 h 2202290"/>
              <a:gd name="connsiteX17" fmla="*/ 1238269 w 2005456"/>
              <a:gd name="connsiteY17" fmla="*/ 1770095 h 2202290"/>
              <a:gd name="connsiteX18" fmla="*/ 1219219 w 2005456"/>
              <a:gd name="connsiteY18" fmla="*/ 2177288 h 2202290"/>
              <a:gd name="connsiteX19" fmla="*/ 1457344 w 2005456"/>
              <a:gd name="connsiteY19" fmla="*/ 2141569 h 2202290"/>
              <a:gd name="connsiteX20" fmla="*/ 1724044 w 2005456"/>
              <a:gd name="connsiteY20" fmla="*/ 2001075 h 2202290"/>
              <a:gd name="connsiteX21" fmla="*/ 1890732 w 2005456"/>
              <a:gd name="connsiteY21" fmla="*/ 1824863 h 2202290"/>
              <a:gd name="connsiteX22" fmla="*/ 1974076 w 2005456"/>
              <a:gd name="connsiteY22" fmla="*/ 1629600 h 2202290"/>
              <a:gd name="connsiteX23" fmla="*/ 2005032 w 2005456"/>
              <a:gd name="connsiteY23" fmla="*/ 1405763 h 2202290"/>
              <a:gd name="connsiteX24" fmla="*/ 1938357 w 2005456"/>
              <a:gd name="connsiteY24" fmla="*/ 1146207 h 2202290"/>
              <a:gd name="connsiteX25" fmla="*/ 1745476 w 2005456"/>
              <a:gd name="connsiteY25" fmla="*/ 831882 h 2202290"/>
              <a:gd name="connsiteX26" fmla="*/ 1654988 w 2005456"/>
              <a:gd name="connsiteY26" fmla="*/ 650907 h 2202290"/>
              <a:gd name="connsiteX27" fmla="*/ 1604982 w 2005456"/>
              <a:gd name="connsiteY27" fmla="*/ 531844 h 2202290"/>
              <a:gd name="connsiteX28" fmla="*/ 1443057 w 2005456"/>
              <a:gd name="connsiteY28" fmla="*/ 603282 h 2202290"/>
              <a:gd name="connsiteX29" fmla="*/ 1395432 w 2005456"/>
              <a:gd name="connsiteY29" fmla="*/ 631857 h 2202290"/>
              <a:gd name="connsiteX30" fmla="*/ 1340663 w 2005456"/>
              <a:gd name="connsiteY30" fmla="*/ 515175 h 2202290"/>
              <a:gd name="connsiteX31" fmla="*/ 1307325 w 2005456"/>
              <a:gd name="connsiteY31" fmla="*/ 450881 h 2202290"/>
              <a:gd name="connsiteX32" fmla="*/ 1176357 w 2005456"/>
              <a:gd name="connsiteY32" fmla="*/ 241332 h 2202290"/>
              <a:gd name="connsiteX33" fmla="*/ 995382 w 2005456"/>
              <a:gd name="connsiteY33" fmla="*/ 84169 h 2202290"/>
              <a:gd name="connsiteX34" fmla="*/ 735825 w 2005456"/>
              <a:gd name="connsiteY34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664388 w 2005456"/>
              <a:gd name="connsiteY12" fmla="*/ 1948688 h 2202290"/>
              <a:gd name="connsiteX13" fmla="*/ 679469 w 2005456"/>
              <a:gd name="connsiteY13" fmla="*/ 1817719 h 2202290"/>
              <a:gd name="connsiteX14" fmla="*/ 847744 w 2005456"/>
              <a:gd name="connsiteY14" fmla="*/ 1620075 h 2202290"/>
              <a:gd name="connsiteX15" fmla="*/ 949344 w 2005456"/>
              <a:gd name="connsiteY15" fmla="*/ 1474819 h 2202290"/>
              <a:gd name="connsiteX16" fmla="*/ 1016813 w 2005456"/>
              <a:gd name="connsiteY16" fmla="*/ 1589119 h 2202290"/>
              <a:gd name="connsiteX17" fmla="*/ 1025544 w 2005456"/>
              <a:gd name="connsiteY17" fmla="*/ 1805019 h 2202290"/>
              <a:gd name="connsiteX18" fmla="*/ 1238269 w 2005456"/>
              <a:gd name="connsiteY18" fmla="*/ 1770095 h 2202290"/>
              <a:gd name="connsiteX19" fmla="*/ 1219219 w 2005456"/>
              <a:gd name="connsiteY19" fmla="*/ 2177288 h 2202290"/>
              <a:gd name="connsiteX20" fmla="*/ 1457344 w 2005456"/>
              <a:gd name="connsiteY20" fmla="*/ 2141569 h 2202290"/>
              <a:gd name="connsiteX21" fmla="*/ 1724044 w 2005456"/>
              <a:gd name="connsiteY21" fmla="*/ 2001075 h 2202290"/>
              <a:gd name="connsiteX22" fmla="*/ 1890732 w 2005456"/>
              <a:gd name="connsiteY22" fmla="*/ 1824863 h 2202290"/>
              <a:gd name="connsiteX23" fmla="*/ 1974076 w 2005456"/>
              <a:gd name="connsiteY23" fmla="*/ 1629600 h 2202290"/>
              <a:gd name="connsiteX24" fmla="*/ 2005032 w 2005456"/>
              <a:gd name="connsiteY24" fmla="*/ 1405763 h 2202290"/>
              <a:gd name="connsiteX25" fmla="*/ 1938357 w 2005456"/>
              <a:gd name="connsiteY25" fmla="*/ 1146207 h 2202290"/>
              <a:gd name="connsiteX26" fmla="*/ 1745476 w 2005456"/>
              <a:gd name="connsiteY26" fmla="*/ 831882 h 2202290"/>
              <a:gd name="connsiteX27" fmla="*/ 1654988 w 2005456"/>
              <a:gd name="connsiteY27" fmla="*/ 650907 h 2202290"/>
              <a:gd name="connsiteX28" fmla="*/ 1604982 w 2005456"/>
              <a:gd name="connsiteY28" fmla="*/ 531844 h 2202290"/>
              <a:gd name="connsiteX29" fmla="*/ 1443057 w 2005456"/>
              <a:gd name="connsiteY29" fmla="*/ 603282 h 2202290"/>
              <a:gd name="connsiteX30" fmla="*/ 1395432 w 2005456"/>
              <a:gd name="connsiteY30" fmla="*/ 631857 h 2202290"/>
              <a:gd name="connsiteX31" fmla="*/ 1340663 w 2005456"/>
              <a:gd name="connsiteY31" fmla="*/ 515175 h 2202290"/>
              <a:gd name="connsiteX32" fmla="*/ 1307325 w 2005456"/>
              <a:gd name="connsiteY32" fmla="*/ 450881 h 2202290"/>
              <a:gd name="connsiteX33" fmla="*/ 1176357 w 2005456"/>
              <a:gd name="connsiteY33" fmla="*/ 241332 h 2202290"/>
              <a:gd name="connsiteX34" fmla="*/ 995382 w 2005456"/>
              <a:gd name="connsiteY34" fmla="*/ 84169 h 2202290"/>
              <a:gd name="connsiteX35" fmla="*/ 735825 w 2005456"/>
              <a:gd name="connsiteY35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692963 w 2005456"/>
              <a:gd name="connsiteY11" fmla="*/ 2167763 h 2202290"/>
              <a:gd name="connsiteX12" fmla="*/ 731063 w 2005456"/>
              <a:gd name="connsiteY12" fmla="*/ 2115375 h 2202290"/>
              <a:gd name="connsiteX13" fmla="*/ 664388 w 2005456"/>
              <a:gd name="connsiteY13" fmla="*/ 1948688 h 2202290"/>
              <a:gd name="connsiteX14" fmla="*/ 679469 w 2005456"/>
              <a:gd name="connsiteY14" fmla="*/ 1817719 h 2202290"/>
              <a:gd name="connsiteX15" fmla="*/ 847744 w 2005456"/>
              <a:gd name="connsiteY15" fmla="*/ 1620075 h 2202290"/>
              <a:gd name="connsiteX16" fmla="*/ 949344 w 2005456"/>
              <a:gd name="connsiteY16" fmla="*/ 1474819 h 2202290"/>
              <a:gd name="connsiteX17" fmla="*/ 1016813 w 2005456"/>
              <a:gd name="connsiteY17" fmla="*/ 1589119 h 2202290"/>
              <a:gd name="connsiteX18" fmla="*/ 1025544 w 2005456"/>
              <a:gd name="connsiteY18" fmla="*/ 1805019 h 2202290"/>
              <a:gd name="connsiteX19" fmla="*/ 1238269 w 2005456"/>
              <a:gd name="connsiteY19" fmla="*/ 1770095 h 2202290"/>
              <a:gd name="connsiteX20" fmla="*/ 1219219 w 2005456"/>
              <a:gd name="connsiteY20" fmla="*/ 2177288 h 2202290"/>
              <a:gd name="connsiteX21" fmla="*/ 1457344 w 2005456"/>
              <a:gd name="connsiteY21" fmla="*/ 2141569 h 2202290"/>
              <a:gd name="connsiteX22" fmla="*/ 1724044 w 2005456"/>
              <a:gd name="connsiteY22" fmla="*/ 2001075 h 2202290"/>
              <a:gd name="connsiteX23" fmla="*/ 1890732 w 2005456"/>
              <a:gd name="connsiteY23" fmla="*/ 1824863 h 2202290"/>
              <a:gd name="connsiteX24" fmla="*/ 1974076 w 2005456"/>
              <a:gd name="connsiteY24" fmla="*/ 1629600 h 2202290"/>
              <a:gd name="connsiteX25" fmla="*/ 2005032 w 2005456"/>
              <a:gd name="connsiteY25" fmla="*/ 1405763 h 2202290"/>
              <a:gd name="connsiteX26" fmla="*/ 1938357 w 2005456"/>
              <a:gd name="connsiteY26" fmla="*/ 1146207 h 2202290"/>
              <a:gd name="connsiteX27" fmla="*/ 1745476 w 2005456"/>
              <a:gd name="connsiteY27" fmla="*/ 831882 h 2202290"/>
              <a:gd name="connsiteX28" fmla="*/ 1654988 w 2005456"/>
              <a:gd name="connsiteY28" fmla="*/ 650907 h 2202290"/>
              <a:gd name="connsiteX29" fmla="*/ 1604982 w 2005456"/>
              <a:gd name="connsiteY29" fmla="*/ 531844 h 2202290"/>
              <a:gd name="connsiteX30" fmla="*/ 1443057 w 2005456"/>
              <a:gd name="connsiteY30" fmla="*/ 603282 h 2202290"/>
              <a:gd name="connsiteX31" fmla="*/ 1395432 w 2005456"/>
              <a:gd name="connsiteY31" fmla="*/ 631857 h 2202290"/>
              <a:gd name="connsiteX32" fmla="*/ 1340663 w 2005456"/>
              <a:gd name="connsiteY32" fmla="*/ 515175 h 2202290"/>
              <a:gd name="connsiteX33" fmla="*/ 1307325 w 2005456"/>
              <a:gd name="connsiteY33" fmla="*/ 450881 h 2202290"/>
              <a:gd name="connsiteX34" fmla="*/ 1176357 w 2005456"/>
              <a:gd name="connsiteY34" fmla="*/ 241332 h 2202290"/>
              <a:gd name="connsiteX35" fmla="*/ 995382 w 2005456"/>
              <a:gd name="connsiteY35" fmla="*/ 84169 h 2202290"/>
              <a:gd name="connsiteX36" fmla="*/ 735825 w 2005456"/>
              <a:gd name="connsiteY36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64388 w 2005456"/>
              <a:gd name="connsiteY14" fmla="*/ 1948688 h 2202290"/>
              <a:gd name="connsiteX15" fmla="*/ 679469 w 2005456"/>
              <a:gd name="connsiteY15" fmla="*/ 1817719 h 2202290"/>
              <a:gd name="connsiteX16" fmla="*/ 847744 w 2005456"/>
              <a:gd name="connsiteY16" fmla="*/ 1620075 h 2202290"/>
              <a:gd name="connsiteX17" fmla="*/ 949344 w 2005456"/>
              <a:gd name="connsiteY17" fmla="*/ 1474819 h 2202290"/>
              <a:gd name="connsiteX18" fmla="*/ 1016813 w 2005456"/>
              <a:gd name="connsiteY18" fmla="*/ 1589119 h 2202290"/>
              <a:gd name="connsiteX19" fmla="*/ 1025544 w 2005456"/>
              <a:gd name="connsiteY19" fmla="*/ 1805019 h 2202290"/>
              <a:gd name="connsiteX20" fmla="*/ 1238269 w 2005456"/>
              <a:gd name="connsiteY20" fmla="*/ 1770095 h 2202290"/>
              <a:gd name="connsiteX21" fmla="*/ 1219219 w 2005456"/>
              <a:gd name="connsiteY21" fmla="*/ 2177288 h 2202290"/>
              <a:gd name="connsiteX22" fmla="*/ 1457344 w 2005456"/>
              <a:gd name="connsiteY22" fmla="*/ 2141569 h 2202290"/>
              <a:gd name="connsiteX23" fmla="*/ 1724044 w 2005456"/>
              <a:gd name="connsiteY23" fmla="*/ 2001075 h 2202290"/>
              <a:gd name="connsiteX24" fmla="*/ 1890732 w 2005456"/>
              <a:gd name="connsiteY24" fmla="*/ 1824863 h 2202290"/>
              <a:gd name="connsiteX25" fmla="*/ 1974076 w 2005456"/>
              <a:gd name="connsiteY25" fmla="*/ 1629600 h 2202290"/>
              <a:gd name="connsiteX26" fmla="*/ 2005032 w 2005456"/>
              <a:gd name="connsiteY26" fmla="*/ 1405763 h 2202290"/>
              <a:gd name="connsiteX27" fmla="*/ 1938357 w 2005456"/>
              <a:gd name="connsiteY27" fmla="*/ 1146207 h 2202290"/>
              <a:gd name="connsiteX28" fmla="*/ 1745476 w 2005456"/>
              <a:gd name="connsiteY28" fmla="*/ 831882 h 2202290"/>
              <a:gd name="connsiteX29" fmla="*/ 1654988 w 2005456"/>
              <a:gd name="connsiteY29" fmla="*/ 650907 h 2202290"/>
              <a:gd name="connsiteX30" fmla="*/ 1604982 w 2005456"/>
              <a:gd name="connsiteY30" fmla="*/ 531844 h 2202290"/>
              <a:gd name="connsiteX31" fmla="*/ 1443057 w 2005456"/>
              <a:gd name="connsiteY31" fmla="*/ 603282 h 2202290"/>
              <a:gd name="connsiteX32" fmla="*/ 1395432 w 2005456"/>
              <a:gd name="connsiteY32" fmla="*/ 631857 h 2202290"/>
              <a:gd name="connsiteX33" fmla="*/ 1340663 w 2005456"/>
              <a:gd name="connsiteY33" fmla="*/ 515175 h 2202290"/>
              <a:gd name="connsiteX34" fmla="*/ 1307325 w 2005456"/>
              <a:gd name="connsiteY34" fmla="*/ 450881 h 2202290"/>
              <a:gd name="connsiteX35" fmla="*/ 1176357 w 2005456"/>
              <a:gd name="connsiteY35" fmla="*/ 241332 h 2202290"/>
              <a:gd name="connsiteX36" fmla="*/ 995382 w 2005456"/>
              <a:gd name="connsiteY36" fmla="*/ 84169 h 2202290"/>
              <a:gd name="connsiteX37" fmla="*/ 735825 w 2005456"/>
              <a:gd name="connsiteY37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64388 w 2005456"/>
              <a:gd name="connsiteY15" fmla="*/ 1948688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202290"/>
              <a:gd name="connsiteX1" fmla="*/ 771544 w 2005456"/>
              <a:gd name="connsiteY1" fmla="*/ 272288 h 2202290"/>
              <a:gd name="connsiteX2" fmla="*/ 497700 w 2005456"/>
              <a:gd name="connsiteY2" fmla="*/ 810450 h 2202290"/>
              <a:gd name="connsiteX3" fmla="*/ 397688 w 2005456"/>
              <a:gd name="connsiteY3" fmla="*/ 1041432 h 2202290"/>
              <a:gd name="connsiteX4" fmla="*/ 378638 w 2005456"/>
              <a:gd name="connsiteY4" fmla="*/ 977138 h 2202290"/>
              <a:gd name="connsiteX5" fmla="*/ 364351 w 2005456"/>
              <a:gd name="connsiteY5" fmla="*/ 889031 h 2202290"/>
              <a:gd name="connsiteX6" fmla="*/ 195282 w 2005456"/>
              <a:gd name="connsiteY6" fmla="*/ 1029526 h 2202290"/>
              <a:gd name="connsiteX7" fmla="*/ 57169 w 2005456"/>
              <a:gd name="connsiteY7" fmla="*/ 1239075 h 2202290"/>
              <a:gd name="connsiteX8" fmla="*/ 19 w 2005456"/>
              <a:gd name="connsiteY8" fmla="*/ 1555781 h 2202290"/>
              <a:gd name="connsiteX9" fmla="*/ 61933 w 2005456"/>
              <a:gd name="connsiteY9" fmla="*/ 1798669 h 2202290"/>
              <a:gd name="connsiteX10" fmla="*/ 261957 w 2005456"/>
              <a:gd name="connsiteY10" fmla="*/ 2003457 h 2202290"/>
              <a:gd name="connsiteX11" fmla="*/ 509607 w 2005456"/>
              <a:gd name="connsiteY11" fmla="*/ 2134425 h 2202290"/>
              <a:gd name="connsiteX12" fmla="*/ 692963 w 2005456"/>
              <a:gd name="connsiteY12" fmla="*/ 2167763 h 2202290"/>
              <a:gd name="connsiteX13" fmla="*/ 731063 w 2005456"/>
              <a:gd name="connsiteY13" fmla="*/ 2115375 h 2202290"/>
              <a:gd name="connsiteX14" fmla="*/ 688200 w 2005456"/>
              <a:gd name="connsiteY14" fmla="*/ 2034413 h 2202290"/>
              <a:gd name="connsiteX15" fmla="*/ 657244 w 2005456"/>
              <a:gd name="connsiteY15" fmla="*/ 1936782 h 2202290"/>
              <a:gd name="connsiteX16" fmla="*/ 679469 w 2005456"/>
              <a:gd name="connsiteY16" fmla="*/ 1817719 h 2202290"/>
              <a:gd name="connsiteX17" fmla="*/ 847744 w 2005456"/>
              <a:gd name="connsiteY17" fmla="*/ 1620075 h 2202290"/>
              <a:gd name="connsiteX18" fmla="*/ 949344 w 2005456"/>
              <a:gd name="connsiteY18" fmla="*/ 1474819 h 2202290"/>
              <a:gd name="connsiteX19" fmla="*/ 1016813 w 2005456"/>
              <a:gd name="connsiteY19" fmla="*/ 1589119 h 2202290"/>
              <a:gd name="connsiteX20" fmla="*/ 1025544 w 2005456"/>
              <a:gd name="connsiteY20" fmla="*/ 1805019 h 2202290"/>
              <a:gd name="connsiteX21" fmla="*/ 1238269 w 2005456"/>
              <a:gd name="connsiteY21" fmla="*/ 1770095 h 2202290"/>
              <a:gd name="connsiteX22" fmla="*/ 1219219 w 2005456"/>
              <a:gd name="connsiteY22" fmla="*/ 2177288 h 2202290"/>
              <a:gd name="connsiteX23" fmla="*/ 1457344 w 2005456"/>
              <a:gd name="connsiteY23" fmla="*/ 2141569 h 2202290"/>
              <a:gd name="connsiteX24" fmla="*/ 1724044 w 2005456"/>
              <a:gd name="connsiteY24" fmla="*/ 2001075 h 2202290"/>
              <a:gd name="connsiteX25" fmla="*/ 1890732 w 2005456"/>
              <a:gd name="connsiteY25" fmla="*/ 1824863 h 2202290"/>
              <a:gd name="connsiteX26" fmla="*/ 1974076 w 2005456"/>
              <a:gd name="connsiteY26" fmla="*/ 1629600 h 2202290"/>
              <a:gd name="connsiteX27" fmla="*/ 2005032 w 2005456"/>
              <a:gd name="connsiteY27" fmla="*/ 1405763 h 2202290"/>
              <a:gd name="connsiteX28" fmla="*/ 1938357 w 2005456"/>
              <a:gd name="connsiteY28" fmla="*/ 1146207 h 2202290"/>
              <a:gd name="connsiteX29" fmla="*/ 1745476 w 2005456"/>
              <a:gd name="connsiteY29" fmla="*/ 831882 h 2202290"/>
              <a:gd name="connsiteX30" fmla="*/ 1654988 w 2005456"/>
              <a:gd name="connsiteY30" fmla="*/ 650907 h 2202290"/>
              <a:gd name="connsiteX31" fmla="*/ 1604982 w 2005456"/>
              <a:gd name="connsiteY31" fmla="*/ 531844 h 2202290"/>
              <a:gd name="connsiteX32" fmla="*/ 1443057 w 2005456"/>
              <a:gd name="connsiteY32" fmla="*/ 603282 h 2202290"/>
              <a:gd name="connsiteX33" fmla="*/ 1395432 w 2005456"/>
              <a:gd name="connsiteY33" fmla="*/ 631857 h 2202290"/>
              <a:gd name="connsiteX34" fmla="*/ 1340663 w 2005456"/>
              <a:gd name="connsiteY34" fmla="*/ 515175 h 2202290"/>
              <a:gd name="connsiteX35" fmla="*/ 1307325 w 2005456"/>
              <a:gd name="connsiteY35" fmla="*/ 450881 h 2202290"/>
              <a:gd name="connsiteX36" fmla="*/ 1176357 w 2005456"/>
              <a:gd name="connsiteY36" fmla="*/ 241332 h 2202290"/>
              <a:gd name="connsiteX37" fmla="*/ 995382 w 2005456"/>
              <a:gd name="connsiteY37" fmla="*/ 84169 h 2202290"/>
              <a:gd name="connsiteX38" fmla="*/ 735825 w 2005456"/>
              <a:gd name="connsiteY38" fmla="*/ 7969 h 2202290"/>
              <a:gd name="connsiteX0" fmla="*/ 735825 w 2005456"/>
              <a:gd name="connsiteY0" fmla="*/ 7969 h 2189494"/>
              <a:gd name="connsiteX1" fmla="*/ 771544 w 2005456"/>
              <a:gd name="connsiteY1" fmla="*/ 272288 h 2189494"/>
              <a:gd name="connsiteX2" fmla="*/ 497700 w 2005456"/>
              <a:gd name="connsiteY2" fmla="*/ 810450 h 2189494"/>
              <a:gd name="connsiteX3" fmla="*/ 397688 w 2005456"/>
              <a:gd name="connsiteY3" fmla="*/ 1041432 h 2189494"/>
              <a:gd name="connsiteX4" fmla="*/ 378638 w 2005456"/>
              <a:gd name="connsiteY4" fmla="*/ 977138 h 2189494"/>
              <a:gd name="connsiteX5" fmla="*/ 364351 w 2005456"/>
              <a:gd name="connsiteY5" fmla="*/ 889031 h 2189494"/>
              <a:gd name="connsiteX6" fmla="*/ 195282 w 2005456"/>
              <a:gd name="connsiteY6" fmla="*/ 1029526 h 2189494"/>
              <a:gd name="connsiteX7" fmla="*/ 57169 w 2005456"/>
              <a:gd name="connsiteY7" fmla="*/ 1239075 h 2189494"/>
              <a:gd name="connsiteX8" fmla="*/ 19 w 2005456"/>
              <a:gd name="connsiteY8" fmla="*/ 1555781 h 2189494"/>
              <a:gd name="connsiteX9" fmla="*/ 61933 w 2005456"/>
              <a:gd name="connsiteY9" fmla="*/ 1798669 h 2189494"/>
              <a:gd name="connsiteX10" fmla="*/ 261957 w 2005456"/>
              <a:gd name="connsiteY10" fmla="*/ 2003457 h 2189494"/>
              <a:gd name="connsiteX11" fmla="*/ 509607 w 2005456"/>
              <a:gd name="connsiteY11" fmla="*/ 2134425 h 2189494"/>
              <a:gd name="connsiteX12" fmla="*/ 692963 w 2005456"/>
              <a:gd name="connsiteY12" fmla="*/ 2167763 h 2189494"/>
              <a:gd name="connsiteX13" fmla="*/ 731063 w 2005456"/>
              <a:gd name="connsiteY13" fmla="*/ 2115375 h 2189494"/>
              <a:gd name="connsiteX14" fmla="*/ 688200 w 2005456"/>
              <a:gd name="connsiteY14" fmla="*/ 2034413 h 2189494"/>
              <a:gd name="connsiteX15" fmla="*/ 657244 w 2005456"/>
              <a:gd name="connsiteY15" fmla="*/ 1936782 h 2189494"/>
              <a:gd name="connsiteX16" fmla="*/ 679469 w 2005456"/>
              <a:gd name="connsiteY16" fmla="*/ 1817719 h 2189494"/>
              <a:gd name="connsiteX17" fmla="*/ 847744 w 2005456"/>
              <a:gd name="connsiteY17" fmla="*/ 1620075 h 2189494"/>
              <a:gd name="connsiteX18" fmla="*/ 949344 w 2005456"/>
              <a:gd name="connsiteY18" fmla="*/ 1474819 h 2189494"/>
              <a:gd name="connsiteX19" fmla="*/ 1016813 w 2005456"/>
              <a:gd name="connsiteY19" fmla="*/ 1589119 h 2189494"/>
              <a:gd name="connsiteX20" fmla="*/ 1025544 w 2005456"/>
              <a:gd name="connsiteY20" fmla="*/ 1805019 h 2189494"/>
              <a:gd name="connsiteX21" fmla="*/ 1238269 w 2005456"/>
              <a:gd name="connsiteY21" fmla="*/ 1770095 h 2189494"/>
              <a:gd name="connsiteX22" fmla="*/ 1262082 w 2005456"/>
              <a:gd name="connsiteY22" fmla="*/ 1946307 h 2189494"/>
              <a:gd name="connsiteX23" fmla="*/ 1219219 w 2005456"/>
              <a:gd name="connsiteY23" fmla="*/ 2177288 h 2189494"/>
              <a:gd name="connsiteX24" fmla="*/ 1457344 w 2005456"/>
              <a:gd name="connsiteY24" fmla="*/ 2141569 h 2189494"/>
              <a:gd name="connsiteX25" fmla="*/ 1724044 w 2005456"/>
              <a:gd name="connsiteY25" fmla="*/ 2001075 h 2189494"/>
              <a:gd name="connsiteX26" fmla="*/ 1890732 w 2005456"/>
              <a:gd name="connsiteY26" fmla="*/ 1824863 h 2189494"/>
              <a:gd name="connsiteX27" fmla="*/ 1974076 w 2005456"/>
              <a:gd name="connsiteY27" fmla="*/ 1629600 h 2189494"/>
              <a:gd name="connsiteX28" fmla="*/ 2005032 w 2005456"/>
              <a:gd name="connsiteY28" fmla="*/ 1405763 h 2189494"/>
              <a:gd name="connsiteX29" fmla="*/ 1938357 w 2005456"/>
              <a:gd name="connsiteY29" fmla="*/ 1146207 h 2189494"/>
              <a:gd name="connsiteX30" fmla="*/ 1745476 w 2005456"/>
              <a:gd name="connsiteY30" fmla="*/ 831882 h 2189494"/>
              <a:gd name="connsiteX31" fmla="*/ 1654988 w 2005456"/>
              <a:gd name="connsiteY31" fmla="*/ 650907 h 2189494"/>
              <a:gd name="connsiteX32" fmla="*/ 1604982 w 2005456"/>
              <a:gd name="connsiteY32" fmla="*/ 531844 h 2189494"/>
              <a:gd name="connsiteX33" fmla="*/ 1443057 w 2005456"/>
              <a:gd name="connsiteY33" fmla="*/ 603282 h 2189494"/>
              <a:gd name="connsiteX34" fmla="*/ 1395432 w 2005456"/>
              <a:gd name="connsiteY34" fmla="*/ 631857 h 2189494"/>
              <a:gd name="connsiteX35" fmla="*/ 1340663 w 2005456"/>
              <a:gd name="connsiteY35" fmla="*/ 515175 h 2189494"/>
              <a:gd name="connsiteX36" fmla="*/ 1307325 w 2005456"/>
              <a:gd name="connsiteY36" fmla="*/ 450881 h 2189494"/>
              <a:gd name="connsiteX37" fmla="*/ 1176357 w 2005456"/>
              <a:gd name="connsiteY37" fmla="*/ 241332 h 2189494"/>
              <a:gd name="connsiteX38" fmla="*/ 995382 w 2005456"/>
              <a:gd name="connsiteY38" fmla="*/ 84169 h 2189494"/>
              <a:gd name="connsiteX39" fmla="*/ 735825 w 2005456"/>
              <a:gd name="connsiteY39" fmla="*/ 7969 h 2189494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176357 w 2005456"/>
              <a:gd name="connsiteY23" fmla="*/ 2117757 h 2178066"/>
              <a:gd name="connsiteX24" fmla="*/ 1219219 w 2005456"/>
              <a:gd name="connsiteY24" fmla="*/ 2177288 h 2178066"/>
              <a:gd name="connsiteX25" fmla="*/ 1457344 w 2005456"/>
              <a:gd name="connsiteY25" fmla="*/ 2141569 h 2178066"/>
              <a:gd name="connsiteX26" fmla="*/ 1724044 w 2005456"/>
              <a:gd name="connsiteY26" fmla="*/ 2001075 h 2178066"/>
              <a:gd name="connsiteX27" fmla="*/ 1890732 w 2005456"/>
              <a:gd name="connsiteY27" fmla="*/ 1824863 h 2178066"/>
              <a:gd name="connsiteX28" fmla="*/ 1974076 w 2005456"/>
              <a:gd name="connsiteY28" fmla="*/ 1629600 h 2178066"/>
              <a:gd name="connsiteX29" fmla="*/ 2005032 w 2005456"/>
              <a:gd name="connsiteY29" fmla="*/ 1405763 h 2178066"/>
              <a:gd name="connsiteX30" fmla="*/ 1938357 w 2005456"/>
              <a:gd name="connsiteY30" fmla="*/ 1146207 h 2178066"/>
              <a:gd name="connsiteX31" fmla="*/ 1745476 w 2005456"/>
              <a:gd name="connsiteY31" fmla="*/ 831882 h 2178066"/>
              <a:gd name="connsiteX32" fmla="*/ 1654988 w 2005456"/>
              <a:gd name="connsiteY32" fmla="*/ 650907 h 2178066"/>
              <a:gd name="connsiteX33" fmla="*/ 1604982 w 2005456"/>
              <a:gd name="connsiteY33" fmla="*/ 531844 h 2178066"/>
              <a:gd name="connsiteX34" fmla="*/ 1443057 w 2005456"/>
              <a:gd name="connsiteY34" fmla="*/ 603282 h 2178066"/>
              <a:gd name="connsiteX35" fmla="*/ 1395432 w 2005456"/>
              <a:gd name="connsiteY35" fmla="*/ 631857 h 2178066"/>
              <a:gd name="connsiteX36" fmla="*/ 1340663 w 2005456"/>
              <a:gd name="connsiteY36" fmla="*/ 515175 h 2178066"/>
              <a:gd name="connsiteX37" fmla="*/ 1307325 w 2005456"/>
              <a:gd name="connsiteY37" fmla="*/ 450881 h 2178066"/>
              <a:gd name="connsiteX38" fmla="*/ 1176357 w 2005456"/>
              <a:gd name="connsiteY38" fmla="*/ 241332 h 2178066"/>
              <a:gd name="connsiteX39" fmla="*/ 995382 w 2005456"/>
              <a:gd name="connsiteY39" fmla="*/ 84169 h 2178066"/>
              <a:gd name="connsiteX40" fmla="*/ 735825 w 2005456"/>
              <a:gd name="connsiteY40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238269 w 2005456"/>
              <a:gd name="connsiteY21" fmla="*/ 1770095 h 2178066"/>
              <a:gd name="connsiteX22" fmla="*/ 1262082 w 2005456"/>
              <a:gd name="connsiteY22" fmla="*/ 1946307 h 2178066"/>
              <a:gd name="connsiteX23" fmla="*/ 1219219 w 2005456"/>
              <a:gd name="connsiteY23" fmla="*/ 2058225 h 2178066"/>
              <a:gd name="connsiteX24" fmla="*/ 1176357 w 2005456"/>
              <a:gd name="connsiteY24" fmla="*/ 2117757 h 2178066"/>
              <a:gd name="connsiteX25" fmla="*/ 1219219 w 2005456"/>
              <a:gd name="connsiteY25" fmla="*/ 2177288 h 2178066"/>
              <a:gd name="connsiteX26" fmla="*/ 1457344 w 2005456"/>
              <a:gd name="connsiteY26" fmla="*/ 2141569 h 2178066"/>
              <a:gd name="connsiteX27" fmla="*/ 1724044 w 2005456"/>
              <a:gd name="connsiteY27" fmla="*/ 2001075 h 2178066"/>
              <a:gd name="connsiteX28" fmla="*/ 1890732 w 2005456"/>
              <a:gd name="connsiteY28" fmla="*/ 1824863 h 2178066"/>
              <a:gd name="connsiteX29" fmla="*/ 1974076 w 2005456"/>
              <a:gd name="connsiteY29" fmla="*/ 1629600 h 2178066"/>
              <a:gd name="connsiteX30" fmla="*/ 2005032 w 2005456"/>
              <a:gd name="connsiteY30" fmla="*/ 1405763 h 2178066"/>
              <a:gd name="connsiteX31" fmla="*/ 1938357 w 2005456"/>
              <a:gd name="connsiteY31" fmla="*/ 1146207 h 2178066"/>
              <a:gd name="connsiteX32" fmla="*/ 1745476 w 2005456"/>
              <a:gd name="connsiteY32" fmla="*/ 831882 h 2178066"/>
              <a:gd name="connsiteX33" fmla="*/ 1654988 w 2005456"/>
              <a:gd name="connsiteY33" fmla="*/ 650907 h 2178066"/>
              <a:gd name="connsiteX34" fmla="*/ 1604982 w 2005456"/>
              <a:gd name="connsiteY34" fmla="*/ 531844 h 2178066"/>
              <a:gd name="connsiteX35" fmla="*/ 1443057 w 2005456"/>
              <a:gd name="connsiteY35" fmla="*/ 603282 h 2178066"/>
              <a:gd name="connsiteX36" fmla="*/ 1395432 w 2005456"/>
              <a:gd name="connsiteY36" fmla="*/ 631857 h 2178066"/>
              <a:gd name="connsiteX37" fmla="*/ 1340663 w 2005456"/>
              <a:gd name="connsiteY37" fmla="*/ 515175 h 2178066"/>
              <a:gd name="connsiteX38" fmla="*/ 1307325 w 2005456"/>
              <a:gd name="connsiteY38" fmla="*/ 450881 h 2178066"/>
              <a:gd name="connsiteX39" fmla="*/ 1176357 w 2005456"/>
              <a:gd name="connsiteY39" fmla="*/ 241332 h 2178066"/>
              <a:gd name="connsiteX40" fmla="*/ 995382 w 2005456"/>
              <a:gd name="connsiteY40" fmla="*/ 84169 h 2178066"/>
              <a:gd name="connsiteX41" fmla="*/ 735825 w 2005456"/>
              <a:gd name="connsiteY41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49344 w 2005456"/>
              <a:gd name="connsiteY18" fmla="*/ 1474819 h 2178066"/>
              <a:gd name="connsiteX19" fmla="*/ 1016813 w 2005456"/>
              <a:gd name="connsiteY19" fmla="*/ 1589119 h 2178066"/>
              <a:gd name="connsiteX20" fmla="*/ 1025544 w 2005456"/>
              <a:gd name="connsiteY20" fmla="*/ 1805019 h 2178066"/>
              <a:gd name="connsiteX21" fmla="*/ 1085869 w 2005456"/>
              <a:gd name="connsiteY21" fmla="*/ 1839150 h 2178066"/>
              <a:gd name="connsiteX22" fmla="*/ 1238269 w 2005456"/>
              <a:gd name="connsiteY22" fmla="*/ 1770095 h 2178066"/>
              <a:gd name="connsiteX23" fmla="*/ 1262082 w 2005456"/>
              <a:gd name="connsiteY23" fmla="*/ 1946307 h 2178066"/>
              <a:gd name="connsiteX24" fmla="*/ 1219219 w 2005456"/>
              <a:gd name="connsiteY24" fmla="*/ 2058225 h 2178066"/>
              <a:gd name="connsiteX25" fmla="*/ 1176357 w 2005456"/>
              <a:gd name="connsiteY25" fmla="*/ 2117757 h 2178066"/>
              <a:gd name="connsiteX26" fmla="*/ 1219219 w 2005456"/>
              <a:gd name="connsiteY26" fmla="*/ 2177288 h 2178066"/>
              <a:gd name="connsiteX27" fmla="*/ 1457344 w 2005456"/>
              <a:gd name="connsiteY27" fmla="*/ 2141569 h 2178066"/>
              <a:gd name="connsiteX28" fmla="*/ 1724044 w 2005456"/>
              <a:gd name="connsiteY28" fmla="*/ 2001075 h 2178066"/>
              <a:gd name="connsiteX29" fmla="*/ 1890732 w 2005456"/>
              <a:gd name="connsiteY29" fmla="*/ 1824863 h 2178066"/>
              <a:gd name="connsiteX30" fmla="*/ 1974076 w 2005456"/>
              <a:gd name="connsiteY30" fmla="*/ 1629600 h 2178066"/>
              <a:gd name="connsiteX31" fmla="*/ 2005032 w 2005456"/>
              <a:gd name="connsiteY31" fmla="*/ 1405763 h 2178066"/>
              <a:gd name="connsiteX32" fmla="*/ 1938357 w 2005456"/>
              <a:gd name="connsiteY32" fmla="*/ 1146207 h 2178066"/>
              <a:gd name="connsiteX33" fmla="*/ 1745476 w 2005456"/>
              <a:gd name="connsiteY33" fmla="*/ 831882 h 2178066"/>
              <a:gd name="connsiteX34" fmla="*/ 1654988 w 2005456"/>
              <a:gd name="connsiteY34" fmla="*/ 650907 h 2178066"/>
              <a:gd name="connsiteX35" fmla="*/ 1604982 w 2005456"/>
              <a:gd name="connsiteY35" fmla="*/ 531844 h 2178066"/>
              <a:gd name="connsiteX36" fmla="*/ 1443057 w 2005456"/>
              <a:gd name="connsiteY36" fmla="*/ 603282 h 2178066"/>
              <a:gd name="connsiteX37" fmla="*/ 1395432 w 2005456"/>
              <a:gd name="connsiteY37" fmla="*/ 631857 h 2178066"/>
              <a:gd name="connsiteX38" fmla="*/ 1340663 w 2005456"/>
              <a:gd name="connsiteY38" fmla="*/ 515175 h 2178066"/>
              <a:gd name="connsiteX39" fmla="*/ 1307325 w 2005456"/>
              <a:gd name="connsiteY39" fmla="*/ 450881 h 2178066"/>
              <a:gd name="connsiteX40" fmla="*/ 1176357 w 2005456"/>
              <a:gd name="connsiteY40" fmla="*/ 241332 h 2178066"/>
              <a:gd name="connsiteX41" fmla="*/ 995382 w 2005456"/>
              <a:gd name="connsiteY41" fmla="*/ 84169 h 2178066"/>
              <a:gd name="connsiteX42" fmla="*/ 735825 w 2005456"/>
              <a:gd name="connsiteY42" fmla="*/ 7969 h 2178066"/>
              <a:gd name="connsiteX0" fmla="*/ 735825 w 2005456"/>
              <a:gd name="connsiteY0" fmla="*/ 7969 h 2178066"/>
              <a:gd name="connsiteX1" fmla="*/ 771544 w 2005456"/>
              <a:gd name="connsiteY1" fmla="*/ 272288 h 2178066"/>
              <a:gd name="connsiteX2" fmla="*/ 497700 w 2005456"/>
              <a:gd name="connsiteY2" fmla="*/ 810450 h 2178066"/>
              <a:gd name="connsiteX3" fmla="*/ 397688 w 2005456"/>
              <a:gd name="connsiteY3" fmla="*/ 1041432 h 2178066"/>
              <a:gd name="connsiteX4" fmla="*/ 378638 w 2005456"/>
              <a:gd name="connsiteY4" fmla="*/ 977138 h 2178066"/>
              <a:gd name="connsiteX5" fmla="*/ 364351 w 2005456"/>
              <a:gd name="connsiteY5" fmla="*/ 889031 h 2178066"/>
              <a:gd name="connsiteX6" fmla="*/ 195282 w 2005456"/>
              <a:gd name="connsiteY6" fmla="*/ 1029526 h 2178066"/>
              <a:gd name="connsiteX7" fmla="*/ 57169 w 2005456"/>
              <a:gd name="connsiteY7" fmla="*/ 1239075 h 2178066"/>
              <a:gd name="connsiteX8" fmla="*/ 19 w 2005456"/>
              <a:gd name="connsiteY8" fmla="*/ 1555781 h 2178066"/>
              <a:gd name="connsiteX9" fmla="*/ 61933 w 2005456"/>
              <a:gd name="connsiteY9" fmla="*/ 1798669 h 2178066"/>
              <a:gd name="connsiteX10" fmla="*/ 261957 w 2005456"/>
              <a:gd name="connsiteY10" fmla="*/ 2003457 h 2178066"/>
              <a:gd name="connsiteX11" fmla="*/ 509607 w 2005456"/>
              <a:gd name="connsiteY11" fmla="*/ 2134425 h 2178066"/>
              <a:gd name="connsiteX12" fmla="*/ 692963 w 2005456"/>
              <a:gd name="connsiteY12" fmla="*/ 2167763 h 2178066"/>
              <a:gd name="connsiteX13" fmla="*/ 731063 w 2005456"/>
              <a:gd name="connsiteY13" fmla="*/ 2115375 h 2178066"/>
              <a:gd name="connsiteX14" fmla="*/ 688200 w 2005456"/>
              <a:gd name="connsiteY14" fmla="*/ 2034413 h 2178066"/>
              <a:gd name="connsiteX15" fmla="*/ 657244 w 2005456"/>
              <a:gd name="connsiteY15" fmla="*/ 1936782 h 2178066"/>
              <a:gd name="connsiteX16" fmla="*/ 679469 w 2005456"/>
              <a:gd name="connsiteY16" fmla="*/ 1817719 h 2178066"/>
              <a:gd name="connsiteX17" fmla="*/ 847744 w 2005456"/>
              <a:gd name="connsiteY17" fmla="*/ 1620075 h 2178066"/>
              <a:gd name="connsiteX18" fmla="*/ 907275 w 2005456"/>
              <a:gd name="connsiteY18" fmla="*/ 1539113 h 2178066"/>
              <a:gd name="connsiteX19" fmla="*/ 949344 w 2005456"/>
              <a:gd name="connsiteY19" fmla="*/ 1474819 h 2178066"/>
              <a:gd name="connsiteX20" fmla="*/ 1016813 w 2005456"/>
              <a:gd name="connsiteY20" fmla="*/ 1589119 h 2178066"/>
              <a:gd name="connsiteX21" fmla="*/ 1025544 w 2005456"/>
              <a:gd name="connsiteY21" fmla="*/ 1805019 h 2178066"/>
              <a:gd name="connsiteX22" fmla="*/ 1085869 w 2005456"/>
              <a:gd name="connsiteY22" fmla="*/ 1839150 h 2178066"/>
              <a:gd name="connsiteX23" fmla="*/ 1238269 w 2005456"/>
              <a:gd name="connsiteY23" fmla="*/ 1770095 h 2178066"/>
              <a:gd name="connsiteX24" fmla="*/ 1262082 w 2005456"/>
              <a:gd name="connsiteY24" fmla="*/ 1946307 h 2178066"/>
              <a:gd name="connsiteX25" fmla="*/ 1219219 w 2005456"/>
              <a:gd name="connsiteY25" fmla="*/ 2058225 h 2178066"/>
              <a:gd name="connsiteX26" fmla="*/ 1176357 w 2005456"/>
              <a:gd name="connsiteY26" fmla="*/ 2117757 h 2178066"/>
              <a:gd name="connsiteX27" fmla="*/ 1219219 w 2005456"/>
              <a:gd name="connsiteY27" fmla="*/ 2177288 h 2178066"/>
              <a:gd name="connsiteX28" fmla="*/ 1457344 w 2005456"/>
              <a:gd name="connsiteY28" fmla="*/ 2141569 h 2178066"/>
              <a:gd name="connsiteX29" fmla="*/ 1724044 w 2005456"/>
              <a:gd name="connsiteY29" fmla="*/ 2001075 h 2178066"/>
              <a:gd name="connsiteX30" fmla="*/ 1890732 w 2005456"/>
              <a:gd name="connsiteY30" fmla="*/ 1824863 h 2178066"/>
              <a:gd name="connsiteX31" fmla="*/ 1974076 w 2005456"/>
              <a:gd name="connsiteY31" fmla="*/ 1629600 h 2178066"/>
              <a:gd name="connsiteX32" fmla="*/ 2005032 w 2005456"/>
              <a:gd name="connsiteY32" fmla="*/ 1405763 h 2178066"/>
              <a:gd name="connsiteX33" fmla="*/ 1938357 w 2005456"/>
              <a:gd name="connsiteY33" fmla="*/ 1146207 h 2178066"/>
              <a:gd name="connsiteX34" fmla="*/ 1745476 w 2005456"/>
              <a:gd name="connsiteY34" fmla="*/ 831882 h 2178066"/>
              <a:gd name="connsiteX35" fmla="*/ 1654988 w 2005456"/>
              <a:gd name="connsiteY35" fmla="*/ 650907 h 2178066"/>
              <a:gd name="connsiteX36" fmla="*/ 1604982 w 2005456"/>
              <a:gd name="connsiteY36" fmla="*/ 531844 h 2178066"/>
              <a:gd name="connsiteX37" fmla="*/ 1443057 w 2005456"/>
              <a:gd name="connsiteY37" fmla="*/ 603282 h 2178066"/>
              <a:gd name="connsiteX38" fmla="*/ 1395432 w 2005456"/>
              <a:gd name="connsiteY38" fmla="*/ 631857 h 2178066"/>
              <a:gd name="connsiteX39" fmla="*/ 1340663 w 2005456"/>
              <a:gd name="connsiteY39" fmla="*/ 515175 h 2178066"/>
              <a:gd name="connsiteX40" fmla="*/ 1307325 w 2005456"/>
              <a:gd name="connsiteY40" fmla="*/ 450881 h 2178066"/>
              <a:gd name="connsiteX41" fmla="*/ 1176357 w 2005456"/>
              <a:gd name="connsiteY41" fmla="*/ 241332 h 2178066"/>
              <a:gd name="connsiteX42" fmla="*/ 995382 w 2005456"/>
              <a:gd name="connsiteY42" fmla="*/ 84169 h 2178066"/>
              <a:gd name="connsiteX43" fmla="*/ 735825 w 2005456"/>
              <a:gd name="connsiteY43" fmla="*/ 7969 h 2178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005456" h="2178066">
                <a:moveTo>
                  <a:pt x="735825" y="7969"/>
                </a:moveTo>
                <a:cubicBezTo>
                  <a:pt x="698519" y="39322"/>
                  <a:pt x="811232" y="138541"/>
                  <a:pt x="771544" y="272288"/>
                </a:cubicBezTo>
                <a:cubicBezTo>
                  <a:pt x="731857" y="406035"/>
                  <a:pt x="560009" y="682259"/>
                  <a:pt x="497700" y="810450"/>
                </a:cubicBezTo>
                <a:cubicBezTo>
                  <a:pt x="435391" y="938641"/>
                  <a:pt x="417532" y="1013651"/>
                  <a:pt x="397688" y="1041432"/>
                </a:cubicBezTo>
                <a:cubicBezTo>
                  <a:pt x="377844" y="1069213"/>
                  <a:pt x="384194" y="1002538"/>
                  <a:pt x="378638" y="977138"/>
                </a:cubicBezTo>
                <a:cubicBezTo>
                  <a:pt x="373082" y="951738"/>
                  <a:pt x="394910" y="880300"/>
                  <a:pt x="364351" y="889031"/>
                </a:cubicBezTo>
                <a:cubicBezTo>
                  <a:pt x="333792" y="897762"/>
                  <a:pt x="246479" y="971185"/>
                  <a:pt x="195282" y="1029526"/>
                </a:cubicBezTo>
                <a:cubicBezTo>
                  <a:pt x="144085" y="1087867"/>
                  <a:pt x="89713" y="1151366"/>
                  <a:pt x="57169" y="1239075"/>
                </a:cubicBezTo>
                <a:cubicBezTo>
                  <a:pt x="24625" y="1326784"/>
                  <a:pt x="-775" y="1462515"/>
                  <a:pt x="19" y="1555781"/>
                </a:cubicBezTo>
                <a:cubicBezTo>
                  <a:pt x="813" y="1649047"/>
                  <a:pt x="18277" y="1724056"/>
                  <a:pt x="61933" y="1798669"/>
                </a:cubicBezTo>
                <a:cubicBezTo>
                  <a:pt x="105589" y="1873282"/>
                  <a:pt x="187345" y="1947498"/>
                  <a:pt x="261957" y="2003457"/>
                </a:cubicBezTo>
                <a:cubicBezTo>
                  <a:pt x="336569" y="2059416"/>
                  <a:pt x="437773" y="2107041"/>
                  <a:pt x="509607" y="2134425"/>
                </a:cubicBezTo>
                <a:cubicBezTo>
                  <a:pt x="581441" y="2161809"/>
                  <a:pt x="656054" y="2170938"/>
                  <a:pt x="692963" y="2167763"/>
                </a:cubicBezTo>
                <a:cubicBezTo>
                  <a:pt x="729872" y="2164588"/>
                  <a:pt x="729872" y="2137997"/>
                  <a:pt x="731063" y="2115375"/>
                </a:cubicBezTo>
                <a:cubicBezTo>
                  <a:pt x="732254" y="2092753"/>
                  <a:pt x="699312" y="2062194"/>
                  <a:pt x="688200" y="2034413"/>
                </a:cubicBezTo>
                <a:cubicBezTo>
                  <a:pt x="677088" y="2006632"/>
                  <a:pt x="660684" y="1972501"/>
                  <a:pt x="657244" y="1936782"/>
                </a:cubicBezTo>
                <a:cubicBezTo>
                  <a:pt x="653804" y="1901063"/>
                  <a:pt x="654466" y="1879235"/>
                  <a:pt x="679469" y="1817719"/>
                </a:cubicBezTo>
                <a:cubicBezTo>
                  <a:pt x="704472" y="1756203"/>
                  <a:pt x="810967" y="1667700"/>
                  <a:pt x="847744" y="1620075"/>
                </a:cubicBezTo>
                <a:cubicBezTo>
                  <a:pt x="884521" y="1572450"/>
                  <a:pt x="890342" y="1563322"/>
                  <a:pt x="907275" y="1539113"/>
                </a:cubicBezTo>
                <a:cubicBezTo>
                  <a:pt x="924208" y="1514904"/>
                  <a:pt x="929897" y="1465294"/>
                  <a:pt x="949344" y="1474819"/>
                </a:cubicBezTo>
                <a:cubicBezTo>
                  <a:pt x="968791" y="1484344"/>
                  <a:pt x="1004113" y="1534086"/>
                  <a:pt x="1016813" y="1589119"/>
                </a:cubicBezTo>
                <a:cubicBezTo>
                  <a:pt x="1029513" y="1644152"/>
                  <a:pt x="1014432" y="1768507"/>
                  <a:pt x="1025544" y="1805019"/>
                </a:cubicBezTo>
                <a:cubicBezTo>
                  <a:pt x="1036656" y="1841531"/>
                  <a:pt x="1050415" y="1844971"/>
                  <a:pt x="1085869" y="1839150"/>
                </a:cubicBezTo>
                <a:cubicBezTo>
                  <a:pt x="1121323" y="1833329"/>
                  <a:pt x="1208503" y="1747076"/>
                  <a:pt x="1238269" y="1770095"/>
                </a:cubicBezTo>
                <a:cubicBezTo>
                  <a:pt x="1268035" y="1793114"/>
                  <a:pt x="1267638" y="1898285"/>
                  <a:pt x="1262082" y="1946307"/>
                </a:cubicBezTo>
                <a:cubicBezTo>
                  <a:pt x="1256526" y="1994329"/>
                  <a:pt x="1233506" y="2029650"/>
                  <a:pt x="1219219" y="2058225"/>
                </a:cubicBezTo>
                <a:cubicBezTo>
                  <a:pt x="1204932" y="2086800"/>
                  <a:pt x="1173976" y="2097913"/>
                  <a:pt x="1176357" y="2117757"/>
                </a:cubicBezTo>
                <a:cubicBezTo>
                  <a:pt x="1178738" y="2137601"/>
                  <a:pt x="1172388" y="2173319"/>
                  <a:pt x="1219219" y="2177288"/>
                </a:cubicBezTo>
                <a:cubicBezTo>
                  <a:pt x="1266050" y="2181257"/>
                  <a:pt x="1377175" y="2170144"/>
                  <a:pt x="1457344" y="2141569"/>
                </a:cubicBezTo>
                <a:cubicBezTo>
                  <a:pt x="1537513" y="2112994"/>
                  <a:pt x="1651813" y="2053859"/>
                  <a:pt x="1724044" y="2001075"/>
                </a:cubicBezTo>
                <a:cubicBezTo>
                  <a:pt x="1796275" y="1948291"/>
                  <a:pt x="1848266" y="1884791"/>
                  <a:pt x="1890732" y="1824863"/>
                </a:cubicBezTo>
                <a:cubicBezTo>
                  <a:pt x="1933198" y="1764935"/>
                  <a:pt x="1955026" y="1699450"/>
                  <a:pt x="1974076" y="1629600"/>
                </a:cubicBezTo>
                <a:cubicBezTo>
                  <a:pt x="1993126" y="1559750"/>
                  <a:pt x="2008207" y="1485932"/>
                  <a:pt x="2005032" y="1405763"/>
                </a:cubicBezTo>
                <a:cubicBezTo>
                  <a:pt x="2001857" y="1325594"/>
                  <a:pt x="1981616" y="1241854"/>
                  <a:pt x="1938357" y="1146207"/>
                </a:cubicBezTo>
                <a:cubicBezTo>
                  <a:pt x="1895098" y="1050560"/>
                  <a:pt x="1792704" y="914432"/>
                  <a:pt x="1745476" y="831882"/>
                </a:cubicBezTo>
                <a:cubicBezTo>
                  <a:pt x="1698248" y="749332"/>
                  <a:pt x="1678404" y="700913"/>
                  <a:pt x="1654988" y="650907"/>
                </a:cubicBezTo>
                <a:cubicBezTo>
                  <a:pt x="1631572" y="600901"/>
                  <a:pt x="1640304" y="539781"/>
                  <a:pt x="1604982" y="531844"/>
                </a:cubicBezTo>
                <a:cubicBezTo>
                  <a:pt x="1569660" y="523907"/>
                  <a:pt x="1477982" y="586613"/>
                  <a:pt x="1443057" y="603282"/>
                </a:cubicBezTo>
                <a:cubicBezTo>
                  <a:pt x="1408132" y="619951"/>
                  <a:pt x="1412498" y="646541"/>
                  <a:pt x="1395432" y="631857"/>
                </a:cubicBezTo>
                <a:cubicBezTo>
                  <a:pt x="1378366" y="617173"/>
                  <a:pt x="1355347" y="545338"/>
                  <a:pt x="1340663" y="515175"/>
                </a:cubicBezTo>
                <a:cubicBezTo>
                  <a:pt x="1325979" y="485012"/>
                  <a:pt x="1333122" y="498109"/>
                  <a:pt x="1307325" y="450881"/>
                </a:cubicBezTo>
                <a:cubicBezTo>
                  <a:pt x="1281528" y="403653"/>
                  <a:pt x="1228347" y="302451"/>
                  <a:pt x="1176357" y="241332"/>
                </a:cubicBezTo>
                <a:cubicBezTo>
                  <a:pt x="1124367" y="180213"/>
                  <a:pt x="1068804" y="123063"/>
                  <a:pt x="995382" y="84169"/>
                </a:cubicBezTo>
                <a:cubicBezTo>
                  <a:pt x="921960" y="45275"/>
                  <a:pt x="773131" y="-23384"/>
                  <a:pt x="735825" y="796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8" name="Групувати 37"/>
          <p:cNvGrpSpPr/>
          <p:nvPr/>
        </p:nvGrpSpPr>
        <p:grpSpPr>
          <a:xfrm>
            <a:off x="3805956" y="1484785"/>
            <a:ext cx="1246336" cy="1009044"/>
            <a:chOff x="3805650" y="1556792"/>
            <a:chExt cx="1080120" cy="931425"/>
          </a:xfrm>
        </p:grpSpPr>
        <p:sp>
          <p:nvSpPr>
            <p:cNvPr id="39" name="Виноска-хмарка 38"/>
            <p:cNvSpPr/>
            <p:nvPr/>
          </p:nvSpPr>
          <p:spPr>
            <a:xfrm>
              <a:off x="3805650" y="1556792"/>
              <a:ext cx="1080120" cy="864096"/>
            </a:xfrm>
            <a:prstGeom prst="cloudCallout">
              <a:avLst>
                <a:gd name="adj1" fmla="val -56107"/>
                <a:gd name="adj2" fmla="val 74258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40" name="Прямокутник 39"/>
            <p:cNvSpPr/>
            <p:nvPr/>
          </p:nvSpPr>
          <p:spPr>
            <a:xfrm rot="21018980">
              <a:off x="3894835" y="1635912"/>
              <a:ext cx="951005" cy="8523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Виборча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реформа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grpSp>
        <p:nvGrpSpPr>
          <p:cNvPr id="41" name="Групувати 40"/>
          <p:cNvGrpSpPr/>
          <p:nvPr/>
        </p:nvGrpSpPr>
        <p:grpSpPr>
          <a:xfrm>
            <a:off x="2051720" y="1741857"/>
            <a:ext cx="1245600" cy="936000"/>
            <a:chOff x="2204841" y="1797803"/>
            <a:chExt cx="1245600" cy="936000"/>
          </a:xfrm>
        </p:grpSpPr>
        <p:sp>
          <p:nvSpPr>
            <p:cNvPr id="42" name="Виноска-хмарка 41"/>
            <p:cNvSpPr/>
            <p:nvPr/>
          </p:nvSpPr>
          <p:spPr>
            <a:xfrm>
              <a:off x="2204841" y="1797803"/>
              <a:ext cx="1245600" cy="936000"/>
            </a:xfrm>
            <a:prstGeom prst="cloudCallout">
              <a:avLst>
                <a:gd name="adj1" fmla="val 74033"/>
                <a:gd name="adj2" fmla="val 47040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Прямокутник 42"/>
            <p:cNvSpPr/>
            <p:nvPr/>
          </p:nvSpPr>
          <p:spPr>
            <a:xfrm rot="408640">
              <a:off x="2247747" y="1886983"/>
              <a:ext cx="11480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Хай живе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реформа</a:t>
              </a:r>
              <a:endParaRPr kumimoji="0" lang="uk-U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4" name="Прямокутник 43"/>
          <p:cNvSpPr/>
          <p:nvPr/>
        </p:nvSpPr>
        <p:spPr>
          <a:xfrm>
            <a:off x="2771800" y="2843644"/>
            <a:ext cx="1803611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22-24.02.1848 р.</a:t>
            </a:r>
          </a:p>
        </p:txBody>
      </p:sp>
    </p:spTree>
    <p:extLst>
      <p:ext uri="{BB962C8B-B14F-4D97-AF65-F5344CB8AC3E}">
        <p14:creationId xmlns:p14="http://schemas.microsoft.com/office/powerpoint/2010/main" val="39778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xit" presetSubtype="5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3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4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4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48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51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54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57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4" presetClass="exit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vertical)">
                                      <p:cBhvr>
                                        <p:cTn id="160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19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200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203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206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9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33" grpId="0" animBg="1"/>
      <p:bldP spid="34" grpId="0" uiExpand="1" build="p" animBg="1"/>
      <p:bldP spid="34" grpId="1" uiExpand="1" build="p" animBg="1"/>
      <p:bldP spid="35" grpId="0" uiExpand="1" build="p" animBg="1"/>
      <p:bldP spid="35" grpId="1" uiExpand="1" build="allAtOnce" animBg="1"/>
      <p:bldP spid="36" grpId="0" animBg="1"/>
      <p:bldP spid="36" grpId="1" animBg="1"/>
      <p:bldP spid="37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0" y="5103628"/>
            <a:ext cx="9144000" cy="1754372"/>
          </a:xfrm>
          <a:prstGeom prst="rect">
            <a:avLst/>
          </a:prstGeom>
          <a:solidFill>
            <a:srgbClr val="F2F3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00"/>
          <a:stretch/>
        </p:blipFill>
        <p:spPr>
          <a:xfrm>
            <a:off x="3944" y="5125689"/>
            <a:ext cx="2736304" cy="814039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144344" y="5897974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Проголошення Другої </a:t>
            </a:r>
            <a:r>
              <a:rPr lang="uk-UA" sz="2000" b="1" dirty="0" smtClean="0"/>
              <a:t>республіки</a:t>
            </a:r>
            <a:endParaRPr lang="uk-UA" sz="2000" b="1" dirty="0"/>
          </a:p>
        </p:txBody>
      </p:sp>
      <p:sp>
        <p:nvSpPr>
          <p:cNvPr id="43" name="Прямокутник 42"/>
          <p:cNvSpPr/>
          <p:nvPr/>
        </p:nvSpPr>
        <p:spPr>
          <a:xfrm>
            <a:off x="2896560" y="5742142"/>
            <a:ext cx="29902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Запровадження загального виборчого права для чоловіків</a:t>
            </a:r>
            <a:endParaRPr lang="uk-UA" sz="2000" b="1" dirty="0"/>
          </a:p>
        </p:txBody>
      </p:sp>
      <p:sp>
        <p:nvSpPr>
          <p:cNvPr id="44" name="Прямокутник 43"/>
          <p:cNvSpPr/>
          <p:nvPr/>
        </p:nvSpPr>
        <p:spPr>
          <a:xfrm>
            <a:off x="6244689" y="6120445"/>
            <a:ext cx="2990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Луї-Наполеон </a:t>
            </a:r>
            <a:r>
              <a:rPr lang="uk-UA" sz="2000" b="1" dirty="0" err="1" smtClean="0"/>
              <a:t>Банапарт</a:t>
            </a:r>
            <a:r>
              <a:rPr lang="uk-UA" sz="2000" b="1" dirty="0" smtClean="0"/>
              <a:t> – перший президент </a:t>
            </a:r>
            <a:endParaRPr lang="uk-UA" sz="2000" b="1" dirty="0"/>
          </a:p>
        </p:txBody>
      </p:sp>
      <p:sp>
        <p:nvSpPr>
          <p:cNvPr id="45" name="Прямокутник 44"/>
          <p:cNvSpPr/>
          <p:nvPr/>
        </p:nvSpPr>
        <p:spPr>
          <a:xfrm>
            <a:off x="1556456" y="5785395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uk-UA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кутник 45"/>
          <p:cNvSpPr/>
          <p:nvPr/>
        </p:nvSpPr>
        <p:spPr>
          <a:xfrm>
            <a:off x="4860032" y="5785395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uk-UA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/>
        </p:nvGrpSpPr>
        <p:grpSpPr>
          <a:xfrm>
            <a:off x="0" y="0"/>
            <a:ext cx="9144000" cy="5103628"/>
            <a:chOff x="0" y="0"/>
            <a:chExt cx="9144000" cy="510362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144000" cy="5103628"/>
            </a:xfrm>
            <a:prstGeom prst="rect">
              <a:avLst/>
            </a:prstGeom>
          </p:spPr>
        </p:pic>
        <p:sp>
          <p:nvSpPr>
            <p:cNvPr id="18" name="Овал 17"/>
            <p:cNvSpPr/>
            <p:nvPr/>
          </p:nvSpPr>
          <p:spPr>
            <a:xfrm>
              <a:off x="5602114" y="1292570"/>
              <a:ext cx="45719" cy="45719"/>
            </a:xfrm>
            <a:prstGeom prst="ellipse">
              <a:avLst/>
            </a:prstGeom>
            <a:solidFill>
              <a:srgbClr val="F0EF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394" y="4437112"/>
            <a:ext cx="5236918" cy="1121761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8" b="11382"/>
          <a:stretch/>
        </p:blipFill>
        <p:spPr>
          <a:xfrm>
            <a:off x="6444208" y="4200043"/>
            <a:ext cx="2742514" cy="198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3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кутник 67"/>
          <p:cNvSpPr/>
          <p:nvPr/>
        </p:nvSpPr>
        <p:spPr>
          <a:xfrm>
            <a:off x="5571728" y="6570000"/>
            <a:ext cx="2295322" cy="288000"/>
          </a:xfrm>
          <a:prstGeom prst="rect">
            <a:avLst/>
          </a:prstGeom>
          <a:solidFill>
            <a:srgbClr val="33408D"/>
          </a:solidFill>
          <a:ln w="12700" cap="flat" cmpd="sng" algn="ctr">
            <a:solidFill>
              <a:srgbClr val="33408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4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47" name="Picture 10" descr="C:\Users\Admin\Downloads\kisspng-computer-icons-parliament-5accac34c06f87.01924712152336286878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484" y="2429751"/>
            <a:ext cx="1632995" cy="163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Групувати 47"/>
          <p:cNvGrpSpPr/>
          <p:nvPr/>
        </p:nvGrpSpPr>
        <p:grpSpPr>
          <a:xfrm>
            <a:off x="7785100" y="5888413"/>
            <a:ext cx="1467420" cy="969587"/>
            <a:chOff x="7785100" y="5882339"/>
            <a:chExt cx="1467420" cy="969587"/>
          </a:xfrm>
        </p:grpSpPr>
        <p:sp>
          <p:nvSpPr>
            <p:cNvPr id="49" name="Прямокутник 48"/>
            <p:cNvSpPr/>
            <p:nvPr/>
          </p:nvSpPr>
          <p:spPr>
            <a:xfrm>
              <a:off x="7785100" y="5882339"/>
              <a:ext cx="1358899" cy="969587"/>
            </a:xfrm>
            <a:prstGeom prst="rect">
              <a:avLst/>
            </a:prstGeom>
            <a:solidFill>
              <a:srgbClr val="33408D"/>
            </a:solidFill>
            <a:ln w="12700" cap="flat" cmpd="sng" algn="ctr">
              <a:solidFill>
                <a:srgbClr val="33408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50" name="Прямокутник 49"/>
            <p:cNvSpPr/>
            <p:nvPr/>
          </p:nvSpPr>
          <p:spPr>
            <a:xfrm>
              <a:off x="7843209" y="5928120"/>
              <a:ext cx="140931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Майновий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ценз –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відсутній</a:t>
              </a:r>
            </a:p>
          </p:txBody>
        </p:sp>
      </p:grpSp>
      <p:grpSp>
        <p:nvGrpSpPr>
          <p:cNvPr id="51" name="Групувати 50"/>
          <p:cNvGrpSpPr/>
          <p:nvPr/>
        </p:nvGrpSpPr>
        <p:grpSpPr>
          <a:xfrm>
            <a:off x="4457867" y="5888413"/>
            <a:ext cx="1297378" cy="969587"/>
            <a:chOff x="4465011" y="5897557"/>
            <a:chExt cx="1297378" cy="969587"/>
          </a:xfrm>
        </p:grpSpPr>
        <p:sp>
          <p:nvSpPr>
            <p:cNvPr id="52" name="Прямокутник 51"/>
            <p:cNvSpPr/>
            <p:nvPr/>
          </p:nvSpPr>
          <p:spPr>
            <a:xfrm>
              <a:off x="4465011" y="5897557"/>
              <a:ext cx="1275891" cy="969587"/>
            </a:xfrm>
            <a:prstGeom prst="rect">
              <a:avLst/>
            </a:prstGeom>
            <a:solidFill>
              <a:srgbClr val="33408D"/>
            </a:solidFill>
            <a:ln w="12700" cap="flat" cmpd="sng" algn="ctr">
              <a:solidFill>
                <a:srgbClr val="33408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53" name="Прямокутник 52"/>
            <p:cNvSpPr/>
            <p:nvPr/>
          </p:nvSpPr>
          <p:spPr>
            <a:xfrm>
              <a:off x="4465011" y="5915906"/>
              <a:ext cx="129737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Віковий</a:t>
              </a:r>
            </a:p>
            <a:p>
              <a:pPr algn="ctr"/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ценз – </a:t>
              </a:r>
            </a:p>
            <a:p>
              <a:pPr algn="ctr"/>
              <a:r>
                <a:rPr lang="uk-UA" b="1" dirty="0">
                  <a:ln>
                    <a:solidFill>
                      <a:sysClr val="windowText" lastClr="000000"/>
                    </a:solidFill>
                  </a:ln>
                  <a:solidFill>
                    <a:prstClr val="white"/>
                  </a:solidFill>
                  <a:latin typeface="Century Gothic" panose="020B0502020202020204" pitchFamily="34" charset="0"/>
                  <a:cs typeface="Times New Roman" pitchFamily="18" charset="0"/>
                </a:rPr>
                <a:t>21 рік</a:t>
              </a:r>
            </a:p>
          </p:txBody>
        </p:sp>
      </p:grpSp>
      <p:grpSp>
        <p:nvGrpSpPr>
          <p:cNvPr id="54" name="Групувати 53"/>
          <p:cNvGrpSpPr/>
          <p:nvPr/>
        </p:nvGrpSpPr>
        <p:grpSpPr>
          <a:xfrm>
            <a:off x="7435050" y="2987025"/>
            <a:ext cx="1297058" cy="1080000"/>
            <a:chOff x="7245260" y="2760035"/>
            <a:chExt cx="1297058" cy="1080000"/>
          </a:xfrm>
        </p:grpSpPr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9260" y="2760035"/>
              <a:ext cx="433058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8" name="Прямокутник 57"/>
          <p:cNvSpPr/>
          <p:nvPr/>
        </p:nvSpPr>
        <p:spPr>
          <a:xfrm>
            <a:off x="4498740" y="1611128"/>
            <a:ext cx="4501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</a:p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глава держави, наділений виконавчою владою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Прямокутник 58"/>
          <p:cNvSpPr/>
          <p:nvPr/>
        </p:nvSpPr>
        <p:spPr>
          <a:xfrm>
            <a:off x="4139952" y="4032000"/>
            <a:ext cx="2790827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Однопалатний парламент </a:t>
            </a:r>
          </a:p>
          <a:p>
            <a:pPr algn="ctr">
              <a:lnSpc>
                <a:spcPts val="1700"/>
              </a:lnSpc>
            </a:pP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(Національні збори) 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законодавча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Прямокутник 59"/>
          <p:cNvSpPr/>
          <p:nvPr/>
        </p:nvSpPr>
        <p:spPr>
          <a:xfrm>
            <a:off x="6876256" y="4032000"/>
            <a:ext cx="2321858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Уряд</a:t>
            </a:r>
          </a:p>
          <a:p>
            <a:pPr algn="ctr">
              <a:lnSpc>
                <a:spcPts val="1700"/>
              </a:lnSpc>
            </a:pPr>
            <a:r>
              <a:rPr lang="uk-UA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(відповідальний перед президентом)</a:t>
            </a:r>
          </a:p>
          <a:p>
            <a:pPr algn="ctr">
              <a:lnSpc>
                <a:spcPts val="1700"/>
              </a:lnSpc>
            </a:pP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виконавча</a:t>
            </a: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влада</a:t>
            </a:r>
            <a:endParaRPr lang="uk-UA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Прямокутник 60"/>
          <p:cNvSpPr/>
          <p:nvPr/>
        </p:nvSpPr>
        <p:spPr>
          <a:xfrm>
            <a:off x="4486146" y="12817"/>
            <a:ext cx="4501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ФРАНЦІЯ</a:t>
            </a:r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президентська</a:t>
            </a:r>
            <a:r>
              <a:rPr lang="uk-UA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республіка</a:t>
            </a:r>
            <a:endParaRPr lang="uk-UA" sz="1600" i="1" u="sng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2" name="Picture 2" descr="https://upload.wikimedia.org/wikipedia/commons/9/97/Constitution_de_1848_Page_1_-_Archives_Nationales_-_AE-I-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91" t="3123" r="7327" b="34113"/>
          <a:stretch/>
        </p:blipFill>
        <p:spPr bwMode="auto">
          <a:xfrm>
            <a:off x="-72776" y="-27384"/>
            <a:ext cx="4598782" cy="69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Заголовок 1"/>
          <p:cNvSpPr txBox="1">
            <a:spLocks/>
          </p:cNvSpPr>
          <p:nvPr/>
        </p:nvSpPr>
        <p:spPr>
          <a:xfrm>
            <a:off x="668045" y="6336591"/>
            <a:ext cx="3949700" cy="466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3408D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«Конституція 1848 р.»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4" name="Picture 2" descr="https://upload.wikimedia.org/wikipedia/commons/9/97/Constitution_de_1848_Page_1_-_Archives_Nationales_-_AE-I-2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973" b="95434" l="4839" r="491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3" t="73480" r="53930" b="1366"/>
          <a:stretch/>
        </p:blipFill>
        <p:spPr bwMode="auto">
          <a:xfrm>
            <a:off x="-114287" y="5227160"/>
            <a:ext cx="1445840" cy="165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53" y="382149"/>
            <a:ext cx="576348" cy="137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6" name="Пряма зі стрілкою 65"/>
          <p:cNvCxnSpPr/>
          <p:nvPr/>
        </p:nvCxnSpPr>
        <p:spPr>
          <a:xfrm flipV="1">
            <a:off x="6760070" y="2420888"/>
            <a:ext cx="0" cy="3524707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67" name="Пряма зі стрілкою 66"/>
          <p:cNvCxnSpPr/>
          <p:nvPr/>
        </p:nvCxnSpPr>
        <p:spPr>
          <a:xfrm>
            <a:off x="7204670" y="2170946"/>
            <a:ext cx="799685" cy="816079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69" name="Пряма зі стрілкою 68"/>
          <p:cNvCxnSpPr/>
          <p:nvPr/>
        </p:nvCxnSpPr>
        <p:spPr>
          <a:xfrm flipH="1" flipV="1">
            <a:off x="5571728" y="4941168"/>
            <a:ext cx="1165263" cy="80579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pic>
        <p:nvPicPr>
          <p:cNvPr id="70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"/>
          <a:stretch/>
        </p:blipFill>
        <p:spPr bwMode="auto">
          <a:xfrm>
            <a:off x="5531919" y="4779400"/>
            <a:ext cx="2456656" cy="193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5509652" y="6552207"/>
            <a:ext cx="24272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uk-UA" sz="1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Century Gothic" panose="020B0502020202020204" pitchFamily="34" charset="0"/>
                <a:cs typeface="Times New Roman" pitchFamily="18" charset="0"/>
              </a:rPr>
              <a:t>Загальне виборче право</a:t>
            </a:r>
          </a:p>
        </p:txBody>
      </p:sp>
    </p:spTree>
    <p:extLst>
      <p:ext uri="{BB962C8B-B14F-4D97-AF65-F5344CB8AC3E}">
        <p14:creationId xmlns:p14="http://schemas.microsoft.com/office/powerpoint/2010/main" val="306841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8" grpId="0"/>
      <p:bldP spid="59" grpId="0"/>
      <p:bldP spid="60" grpId="0"/>
      <p:bldP spid="6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12503" r="-19" b="377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рямокутник 32"/>
          <p:cNvSpPr/>
          <p:nvPr/>
        </p:nvSpPr>
        <p:spPr>
          <a:xfrm>
            <a:off x="0" y="0"/>
            <a:ext cx="3563888" cy="436832"/>
          </a:xfrm>
          <a:prstGeom prst="rect">
            <a:avLst/>
          </a:prstGeom>
          <a:solidFill>
            <a:srgbClr val="877F6C">
              <a:tint val="68000"/>
              <a:shade val="94000"/>
              <a:satMod val="300000"/>
              <a:lumMod val="110000"/>
            </a:srgbClr>
          </a:solidFill>
          <a:ln w="3175" cap="flat" cmpd="sng" algn="ctr">
            <a:solidFill>
              <a:schemeClr val="tx1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Франції. 1852 р.</a:t>
            </a: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1" t="8820" r="24963"/>
          <a:stretch/>
        </p:blipFill>
        <p:spPr>
          <a:xfrm>
            <a:off x="4067944" y="296146"/>
            <a:ext cx="1908704" cy="4933054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 1851 р. </a:t>
            </a:r>
            <a:r>
              <a:rPr lang="ru-RU" sz="2000" b="1" dirty="0" err="1">
                <a:solidFill>
                  <a:schemeClr val="tx1"/>
                </a:solidFill>
              </a:rPr>
              <a:t>бонапартисти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здійснили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державний</a:t>
            </a:r>
            <a:r>
              <a:rPr lang="ru-RU" sz="2000" b="1" dirty="0">
                <a:solidFill>
                  <a:schemeClr val="tx1"/>
                </a:solidFill>
              </a:rPr>
              <a:t> переворот, а в 1852 р. </a:t>
            </a:r>
            <a:r>
              <a:rPr lang="ru-RU" sz="2000" b="1" dirty="0" err="1">
                <a:solidFill>
                  <a:schemeClr val="tx1"/>
                </a:solidFill>
              </a:rPr>
              <a:t>Францію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знову</a:t>
            </a:r>
            <a:r>
              <a:rPr lang="ru-RU" sz="2000" b="1" dirty="0">
                <a:solidFill>
                  <a:schemeClr val="tx1"/>
                </a:solidFill>
              </a:rPr>
              <a:t> проголосили </a:t>
            </a:r>
            <a:r>
              <a:rPr lang="ru-RU" sz="2000" b="1" dirty="0" err="1">
                <a:solidFill>
                  <a:schemeClr val="tx1"/>
                </a:solidFill>
              </a:rPr>
              <a:t>імперією</a:t>
            </a:r>
            <a:r>
              <a:rPr lang="ru-RU" sz="2000" b="1" dirty="0">
                <a:solidFill>
                  <a:schemeClr val="tx1"/>
                </a:solidFill>
              </a:rPr>
              <a:t>. </a:t>
            </a:r>
            <a:r>
              <a:rPr lang="ru-RU" sz="2000" b="1" dirty="0" err="1">
                <a:solidFill>
                  <a:schemeClr val="tx1"/>
                </a:solidFill>
              </a:rPr>
              <a:t>Луї</a:t>
            </a:r>
            <a:r>
              <a:rPr lang="ru-RU" sz="2000" b="1" dirty="0">
                <a:solidFill>
                  <a:schemeClr val="tx1"/>
                </a:solidFill>
              </a:rPr>
              <a:t>-Бонапарт став </a:t>
            </a:r>
            <a:r>
              <a:rPr lang="ru-RU" sz="2000" b="1" dirty="0" err="1">
                <a:solidFill>
                  <a:schemeClr val="tx1"/>
                </a:solidFill>
              </a:rPr>
              <a:t>імператором</a:t>
            </a:r>
            <a:r>
              <a:rPr lang="ru-RU" sz="2000" b="1" dirty="0">
                <a:solidFill>
                  <a:schemeClr val="tx1"/>
                </a:solidFill>
              </a:rPr>
              <a:t> Наполеоном ІІІ.</a:t>
            </a:r>
            <a:endParaRPr lang="uk-U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1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6474</TotalTime>
  <Words>1267</Words>
  <Application>Microsoft Office PowerPoint</Application>
  <PresentationFormat>Екран (4:3)</PresentationFormat>
  <Paragraphs>202</Paragraphs>
  <Slides>16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8</vt:i4>
      </vt:variant>
      <vt:variant>
        <vt:lpstr>Заголовки слайдів</vt:lpstr>
      </vt:variant>
      <vt:variant>
        <vt:i4>16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Century Gothic</vt:lpstr>
      <vt:lpstr>Corbel</vt:lpstr>
      <vt:lpstr>Impact</vt:lpstr>
      <vt:lpstr>Open Sans</vt:lpstr>
      <vt:lpstr>Times New Roman</vt:lpstr>
      <vt:lpstr>Wingdings</vt:lpstr>
      <vt:lpstr>Wingdings 2</vt:lpstr>
      <vt:lpstr>Wingdings 3</vt:lpstr>
      <vt:lpstr>Модуль</vt:lpstr>
      <vt:lpstr>Тверда обкладинка</vt:lpstr>
      <vt:lpstr>Тема Office</vt:lpstr>
      <vt:lpstr>F021_T_PGO_Flag-France-Template</vt:lpstr>
      <vt:lpstr>1_Тема Office</vt:lpstr>
      <vt:lpstr>2_Тема Office</vt:lpstr>
      <vt:lpstr>3_Тема Office</vt:lpstr>
      <vt:lpstr>4_Тема Office</vt:lpstr>
      <vt:lpstr>Презентація PowerPoint</vt:lpstr>
      <vt:lpstr>План</vt:lpstr>
      <vt:lpstr>Опорні поняття і дати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Опрацюйте с. 65-66  і дайте відповіді на питання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«Весна народів» у Європі</dc:title>
  <dc:creator>Анатолій Олегович Гель</dc:creator>
  <cp:lastModifiedBy>Користувач Windows</cp:lastModifiedBy>
  <cp:revision>1180</cp:revision>
  <dcterms:created xsi:type="dcterms:W3CDTF">2010-02-23T11:30:32Z</dcterms:created>
  <dcterms:modified xsi:type="dcterms:W3CDTF">2026-07-27T18:35:29Z</dcterms:modified>
</cp:coreProperties>
</file>