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Saira"/>
      <p:bold r:id="rId45"/>
      <p:boldItalic r:id="rId46"/>
    </p:embeddedFont>
    <p:embeddedFont>
      <p:font typeface="Poppins SemiBold"/>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ixM1bqNn7KQQxqIXGDbBBW6+k0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Saira-boldItalic.fntdata"/><Relationship Id="rId45" Type="http://schemas.openxmlformats.org/officeDocument/2006/relationships/font" Target="fonts/Saira-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fntdata"/><Relationship Id="rId47" Type="http://schemas.openxmlformats.org/officeDocument/2006/relationships/font" Target="fonts/PoppinsSemiBold-regular.fntdata"/><Relationship Id="rId49" Type="http://schemas.openxmlformats.org/officeDocument/2006/relationships/font" Target="fonts/PoppinsSemi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PoppinsSemiBold-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0" name="Google Shape;730;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1" name="Google Shape;731;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6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53.png"/><Relationship Id="rId7" Type="http://schemas.openxmlformats.org/officeDocument/2006/relationships/image" Target="../media/image44.png"/><Relationship Id="rId8"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6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95.png"/><Relationship Id="rId22" Type="http://schemas.openxmlformats.org/officeDocument/2006/relationships/image" Target="../media/image77.png"/><Relationship Id="rId21" Type="http://schemas.openxmlformats.org/officeDocument/2006/relationships/image" Target="../media/image121.png"/><Relationship Id="rId24" Type="http://schemas.openxmlformats.org/officeDocument/2006/relationships/image" Target="../media/image101.png"/><Relationship Id="rId23" Type="http://schemas.openxmlformats.org/officeDocument/2006/relationships/image" Target="../media/image8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51.png"/><Relationship Id="rId26" Type="http://schemas.openxmlformats.org/officeDocument/2006/relationships/image" Target="../media/image76.png"/><Relationship Id="rId25" Type="http://schemas.openxmlformats.org/officeDocument/2006/relationships/image" Target="../media/image83.png"/><Relationship Id="rId28" Type="http://schemas.openxmlformats.org/officeDocument/2006/relationships/image" Target="../media/image63.png"/><Relationship Id="rId27" Type="http://schemas.openxmlformats.org/officeDocument/2006/relationships/image" Target="../media/image71.png"/><Relationship Id="rId5" Type="http://schemas.openxmlformats.org/officeDocument/2006/relationships/image" Target="../media/image1.png"/><Relationship Id="rId6" Type="http://schemas.openxmlformats.org/officeDocument/2006/relationships/image" Target="../media/image65.png"/><Relationship Id="rId29" Type="http://schemas.openxmlformats.org/officeDocument/2006/relationships/image" Target="../media/image78.png"/><Relationship Id="rId7" Type="http://schemas.openxmlformats.org/officeDocument/2006/relationships/image" Target="../media/image55.png"/><Relationship Id="rId8" Type="http://schemas.openxmlformats.org/officeDocument/2006/relationships/image" Target="../media/image68.png"/><Relationship Id="rId11" Type="http://schemas.openxmlformats.org/officeDocument/2006/relationships/image" Target="../media/image69.png"/><Relationship Id="rId10" Type="http://schemas.openxmlformats.org/officeDocument/2006/relationships/image" Target="../media/image143.png"/><Relationship Id="rId13" Type="http://schemas.openxmlformats.org/officeDocument/2006/relationships/image" Target="../media/image52.png"/><Relationship Id="rId12" Type="http://schemas.openxmlformats.org/officeDocument/2006/relationships/image" Target="../media/image50.png"/><Relationship Id="rId15" Type="http://schemas.openxmlformats.org/officeDocument/2006/relationships/image" Target="../media/image66.png"/><Relationship Id="rId14" Type="http://schemas.openxmlformats.org/officeDocument/2006/relationships/image" Target="../media/image56.png"/><Relationship Id="rId17" Type="http://schemas.openxmlformats.org/officeDocument/2006/relationships/image" Target="../media/image75.png"/><Relationship Id="rId16" Type="http://schemas.openxmlformats.org/officeDocument/2006/relationships/image" Target="../media/image58.png"/><Relationship Id="rId19" Type="http://schemas.openxmlformats.org/officeDocument/2006/relationships/image" Target="../media/image91.png"/><Relationship Id="rId18" Type="http://schemas.openxmlformats.org/officeDocument/2006/relationships/image" Target="../media/image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73.png"/><Relationship Id="rId7"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image" Target="../media/image1.png"/><Relationship Id="rId6" Type="http://schemas.openxmlformats.org/officeDocument/2006/relationships/image" Target="../media/image79.png"/><Relationship Id="rId7" Type="http://schemas.openxmlformats.org/officeDocument/2006/relationships/image" Target="../media/image1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89.png"/><Relationship Id="rId7" Type="http://schemas.openxmlformats.org/officeDocument/2006/relationships/image" Target="../media/image1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4.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image" Target="../media/image1.png"/><Relationship Id="rId6" Type="http://schemas.openxmlformats.org/officeDocument/2006/relationships/image" Target="../media/image1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97.png"/><Relationship Id="rId7" Type="http://schemas.openxmlformats.org/officeDocument/2006/relationships/image" Target="../media/image98.png"/><Relationship Id="rId8" Type="http://schemas.openxmlformats.org/officeDocument/2006/relationships/image" Target="../media/image10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23.png"/><Relationship Id="rId7" Type="http://schemas.openxmlformats.org/officeDocument/2006/relationships/image" Target="../media/image117.png"/><Relationship Id="rId8" Type="http://schemas.openxmlformats.org/officeDocument/2006/relationships/image" Target="../media/image1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7.png"/><Relationship Id="rId9" Type="http://schemas.openxmlformats.org/officeDocument/2006/relationships/image" Target="../media/image133.png"/><Relationship Id="rId5" Type="http://schemas.openxmlformats.org/officeDocument/2006/relationships/image" Target="../media/image1.png"/><Relationship Id="rId6" Type="http://schemas.openxmlformats.org/officeDocument/2006/relationships/image" Target="../media/image158.png"/><Relationship Id="rId7" Type="http://schemas.openxmlformats.org/officeDocument/2006/relationships/image" Target="../media/image132.png"/><Relationship Id="rId8" Type="http://schemas.openxmlformats.org/officeDocument/2006/relationships/image" Target="../media/image122.png"/><Relationship Id="rId11" Type="http://schemas.openxmlformats.org/officeDocument/2006/relationships/image" Target="../media/image166.png"/><Relationship Id="rId10" Type="http://schemas.openxmlformats.org/officeDocument/2006/relationships/image" Target="../media/image136.png"/></Relationships>
</file>

<file path=ppt/slides/_rels/slide25.xml.rels><?xml version="1.0" encoding="UTF-8" standalone="yes"?><Relationships xmlns="http://schemas.openxmlformats.org/package/2006/relationships"><Relationship Id="rId20" Type="http://schemas.openxmlformats.org/officeDocument/2006/relationships/image" Target="../media/image154.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146.png"/><Relationship Id="rId5" Type="http://schemas.openxmlformats.org/officeDocument/2006/relationships/image" Target="../media/image1.png"/><Relationship Id="rId6" Type="http://schemas.openxmlformats.org/officeDocument/2006/relationships/image" Target="../media/image137.png"/><Relationship Id="rId7" Type="http://schemas.openxmlformats.org/officeDocument/2006/relationships/image" Target="../media/image160.png"/><Relationship Id="rId8" Type="http://schemas.openxmlformats.org/officeDocument/2006/relationships/image" Target="../media/image163.png"/><Relationship Id="rId11" Type="http://schemas.openxmlformats.org/officeDocument/2006/relationships/image" Target="../media/image159.png"/><Relationship Id="rId10" Type="http://schemas.openxmlformats.org/officeDocument/2006/relationships/image" Target="../media/image145.png"/><Relationship Id="rId13" Type="http://schemas.openxmlformats.org/officeDocument/2006/relationships/image" Target="../media/image155.png"/><Relationship Id="rId12" Type="http://schemas.openxmlformats.org/officeDocument/2006/relationships/image" Target="../media/image140.png"/><Relationship Id="rId15" Type="http://schemas.openxmlformats.org/officeDocument/2006/relationships/image" Target="../media/image141.png"/><Relationship Id="rId14" Type="http://schemas.openxmlformats.org/officeDocument/2006/relationships/image" Target="../media/image139.png"/><Relationship Id="rId17" Type="http://schemas.openxmlformats.org/officeDocument/2006/relationships/image" Target="../media/image167.png"/><Relationship Id="rId16" Type="http://schemas.openxmlformats.org/officeDocument/2006/relationships/image" Target="../media/image138.png"/><Relationship Id="rId19" Type="http://schemas.openxmlformats.org/officeDocument/2006/relationships/image" Target="../media/image148.png"/><Relationship Id="rId18" Type="http://schemas.openxmlformats.org/officeDocument/2006/relationships/image" Target="../media/image15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image" Target="../media/image108.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35.png"/><Relationship Id="rId7" Type="http://schemas.openxmlformats.org/officeDocument/2006/relationships/image" Target="../media/image31.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7.png"/><Relationship Id="rId9" Type="http://schemas.openxmlformats.org/officeDocument/2006/relationships/image" Target="../media/image24.png"/><Relationship Id="rId5" Type="http://schemas.openxmlformats.org/officeDocument/2006/relationships/image" Target="../media/image1.png"/><Relationship Id="rId6" Type="http://schemas.openxmlformats.org/officeDocument/2006/relationships/image" Target="../media/image45.png"/><Relationship Id="rId7" Type="http://schemas.openxmlformats.org/officeDocument/2006/relationships/image" Target="../media/image15.png"/><Relationship Id="rId8"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6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29.png"/><Relationship Id="rId7" Type="http://schemas.openxmlformats.org/officeDocument/2006/relationships/image" Target="../media/image46.png"/><Relationship Id="rId8"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10260684"/>
            <a:ext cx="10726733" cy="3455316"/>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6586543" y="0"/>
            <a:ext cx="7800505" cy="7514154"/>
          </a:xfrm>
          <a:prstGeom prst="rect">
            <a:avLst/>
          </a:prstGeom>
          <a:noFill/>
          <a:ln>
            <a:noFill/>
          </a:ln>
        </p:spPr>
      </p:pic>
      <p:sp>
        <p:nvSpPr>
          <p:cNvPr id="18" name="Google Shape;18;p1"/>
          <p:cNvSpPr/>
          <p:nvPr/>
        </p:nvSpPr>
        <p:spPr>
          <a:xfrm>
            <a:off x="1968746" y="1524000"/>
            <a:ext cx="22418302" cy="581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DE77F"/>
              </a:buClr>
              <a:buSzPts val="24000"/>
              <a:buFont typeface="Saira"/>
              <a:buNone/>
            </a:pPr>
            <a:r>
              <a:rPr b="1" i="0" lang="en-US" sz="24000" u="none" cap="none" strike="noStrike">
                <a:solidFill>
                  <a:srgbClr val="FDE77F"/>
                </a:solidFill>
                <a:latin typeface="Saira"/>
                <a:ea typeface="Saira"/>
                <a:cs typeface="Saira"/>
                <a:sym typeface="Saira"/>
              </a:rPr>
              <a:t>WORLD WAR II </a:t>
            </a:r>
            <a:endParaRPr b="0" i="0" sz="24000" u="none" cap="none" strike="noStrike">
              <a:solidFill>
                <a:schemeClr val="dk1"/>
              </a:solidFill>
              <a:latin typeface="Calibri"/>
              <a:ea typeface="Calibri"/>
              <a:cs typeface="Calibri"/>
              <a:sym typeface="Calibri"/>
            </a:endParaRPr>
          </a:p>
        </p:txBody>
      </p:sp>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p1"/>
          <p:cNvSpPr/>
          <p:nvPr/>
        </p:nvSpPr>
        <p:spPr>
          <a:xfrm>
            <a:off x="7376116" y="8351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2" name="Google Shape;22;p1"/>
          <p:cNvPicPr preferRelativeResize="0"/>
          <p:nvPr/>
        </p:nvPicPr>
        <p:blipFill rotWithShape="1">
          <a:blip r:embed="rId6">
            <a:alphaModFix/>
          </a:blip>
          <a:srcRect b="0" l="0" r="0" t="0"/>
          <a:stretch/>
        </p:blipFill>
        <p:spPr>
          <a:xfrm>
            <a:off x="0" y="4991100"/>
            <a:ext cx="18468108" cy="8724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196" name="Shape 196"/>
        <p:cNvGrpSpPr/>
        <p:nvPr/>
      </p:nvGrpSpPr>
      <p:grpSpPr>
        <a:xfrm>
          <a:off x="0" y="0"/>
          <a:ext cx="0" cy="0"/>
          <a:chOff x="0" y="0"/>
          <a:chExt cx="0" cy="0"/>
        </a:xfrm>
      </p:grpSpPr>
      <p:pic>
        <p:nvPicPr>
          <p:cNvPr descr=" " id="197" name="Google Shape;197;p10"/>
          <p:cNvPicPr preferRelativeResize="0"/>
          <p:nvPr/>
        </p:nvPicPr>
        <p:blipFill rotWithShape="1">
          <a:blip r:embed="rId3">
            <a:alphaModFix/>
          </a:blip>
          <a:srcRect b="0" l="0" r="0" t="0"/>
          <a:stretch/>
        </p:blipFill>
        <p:spPr>
          <a:xfrm>
            <a:off x="18264883" y="0"/>
            <a:ext cx="6122165" cy="6629400"/>
          </a:xfrm>
          <a:prstGeom prst="rect">
            <a:avLst/>
          </a:prstGeom>
          <a:noFill/>
          <a:ln>
            <a:noFill/>
          </a:ln>
        </p:spPr>
      </p:pic>
      <p:pic>
        <p:nvPicPr>
          <p:cNvPr descr=" " id="198" name="Google Shape;198;p10"/>
          <p:cNvPicPr preferRelativeResize="0"/>
          <p:nvPr/>
        </p:nvPicPr>
        <p:blipFill rotWithShape="1">
          <a:blip r:embed="rId4">
            <a:alphaModFix/>
          </a:blip>
          <a:srcRect b="0" l="0" r="0" t="0"/>
          <a:stretch/>
        </p:blipFill>
        <p:spPr>
          <a:xfrm>
            <a:off x="0" y="7493000"/>
            <a:ext cx="7963895" cy="6223000"/>
          </a:xfrm>
          <a:prstGeom prst="rect">
            <a:avLst/>
          </a:prstGeom>
          <a:noFill/>
          <a:ln>
            <a:noFill/>
          </a:ln>
        </p:spPr>
      </p:pic>
      <p:sp>
        <p:nvSpPr>
          <p:cNvPr id="199" name="Google Shape;19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1" name="Google Shape;201;p10"/>
          <p:cNvSpPr/>
          <p:nvPr/>
        </p:nvSpPr>
        <p:spPr>
          <a:xfrm>
            <a:off x="9610868" y="469900"/>
            <a:ext cx="5165312" cy="193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THE PLAN</a:t>
            </a:r>
            <a:endParaRPr b="0" i="0" sz="8000" u="none" cap="none" strike="noStrike">
              <a:solidFill>
                <a:schemeClr val="dk1"/>
              </a:solidFill>
              <a:latin typeface="Calibri"/>
              <a:ea typeface="Calibri"/>
              <a:cs typeface="Calibri"/>
              <a:sym typeface="Calibri"/>
            </a:endParaRPr>
          </a:p>
        </p:txBody>
      </p:sp>
      <p:sp>
        <p:nvSpPr>
          <p:cNvPr id="202" name="Google Shape;202;p10"/>
          <p:cNvSpPr/>
          <p:nvPr/>
        </p:nvSpPr>
        <p:spPr>
          <a:xfrm>
            <a:off x="1778222" y="2489200"/>
            <a:ext cx="20843305" cy="1066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0"/>
          <p:cNvSpPr/>
          <p:nvPr/>
        </p:nvSpPr>
        <p:spPr>
          <a:xfrm>
            <a:off x="1778222" y="2489200"/>
            <a:ext cx="6439705" cy="10668000"/>
          </a:xfrm>
          <a:prstGeom prst="roundRect">
            <a:avLst>
              <a:gd fmla="val 3124" name="adj"/>
            </a:avLst>
          </a:prstGeom>
          <a:noFill/>
          <a:ln cap="flat" cmpd="sng" w="12700">
            <a:solidFill>
              <a:srgbClr val="FDE4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10"/>
          <p:cNvPicPr preferRelativeResize="0"/>
          <p:nvPr/>
        </p:nvPicPr>
        <p:blipFill rotWithShape="1">
          <a:blip r:embed="rId6">
            <a:alphaModFix/>
          </a:blip>
          <a:srcRect b="0" l="0" r="0" t="0"/>
          <a:stretch/>
        </p:blipFill>
        <p:spPr>
          <a:xfrm>
            <a:off x="4283294" y="2946400"/>
            <a:ext cx="1429561" cy="1625600"/>
          </a:xfrm>
          <a:prstGeom prst="rect">
            <a:avLst/>
          </a:prstGeom>
          <a:noFill/>
          <a:ln>
            <a:noFill/>
          </a:ln>
        </p:spPr>
      </p:pic>
      <p:sp>
        <p:nvSpPr>
          <p:cNvPr id="205" name="Google Shape;205;p10"/>
          <p:cNvSpPr/>
          <p:nvPr/>
        </p:nvSpPr>
        <p:spPr>
          <a:xfrm>
            <a:off x="4020052" y="4876800"/>
            <a:ext cx="1956044"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486"/>
              </a:buClr>
              <a:buSzPts val="4800"/>
              <a:buFont typeface="Saira"/>
              <a:buNone/>
            </a:pPr>
            <a:r>
              <a:rPr b="1" i="0" lang="en-US" sz="4800" u="none" cap="none" strike="noStrike">
                <a:solidFill>
                  <a:srgbClr val="FDE486"/>
                </a:solidFill>
                <a:latin typeface="Saira"/>
                <a:ea typeface="Saira"/>
                <a:cs typeface="Saira"/>
                <a:sym typeface="Saira"/>
              </a:rPr>
              <a:t>BASIC</a:t>
            </a:r>
            <a:endParaRPr b="0" i="0" sz="4800" u="none" cap="none" strike="noStrike">
              <a:solidFill>
                <a:schemeClr val="dk1"/>
              </a:solidFill>
              <a:latin typeface="Calibri"/>
              <a:ea typeface="Calibri"/>
              <a:cs typeface="Calibri"/>
              <a:sym typeface="Calibri"/>
            </a:endParaRPr>
          </a:p>
        </p:txBody>
      </p:sp>
      <p:sp>
        <p:nvSpPr>
          <p:cNvPr id="206" name="Google Shape;206;p10"/>
          <p:cNvSpPr/>
          <p:nvPr/>
        </p:nvSpPr>
        <p:spPr>
          <a:xfrm>
            <a:off x="2235479" y="61468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7" name="Google Shape;207;p10"/>
          <p:cNvSpPr/>
          <p:nvPr/>
        </p:nvSpPr>
        <p:spPr>
          <a:xfrm>
            <a:off x="3594549" y="11734800"/>
            <a:ext cx="2807051"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1 MONTH</a:t>
            </a:r>
            <a:endParaRPr b="0" i="0" sz="4800" u="none" cap="none" strike="noStrike">
              <a:solidFill>
                <a:schemeClr val="dk1"/>
              </a:solidFill>
              <a:latin typeface="Calibri"/>
              <a:ea typeface="Calibri"/>
              <a:cs typeface="Calibri"/>
              <a:sym typeface="Calibri"/>
            </a:endParaRPr>
          </a:p>
        </p:txBody>
      </p:sp>
      <p:sp>
        <p:nvSpPr>
          <p:cNvPr id="208" name="Google Shape;208;p10"/>
          <p:cNvSpPr/>
          <p:nvPr/>
        </p:nvSpPr>
        <p:spPr>
          <a:xfrm>
            <a:off x="8980022" y="2489200"/>
            <a:ext cx="6439705" cy="10668000"/>
          </a:xfrm>
          <a:prstGeom prst="roundRect">
            <a:avLst>
              <a:gd fmla="val 3124" name="adj"/>
            </a:avLst>
          </a:prstGeom>
          <a:noFill/>
          <a:ln cap="flat" cmpd="sng" w="12700">
            <a:solidFill>
              <a:srgbClr val="FDE4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10"/>
          <p:cNvPicPr preferRelativeResize="0"/>
          <p:nvPr/>
        </p:nvPicPr>
        <p:blipFill rotWithShape="1">
          <a:blip r:embed="rId7">
            <a:alphaModFix/>
          </a:blip>
          <a:srcRect b="0" l="0" r="0" t="0"/>
          <a:stretch/>
        </p:blipFill>
        <p:spPr>
          <a:xfrm>
            <a:off x="11336406" y="2946400"/>
            <a:ext cx="1726941" cy="1625600"/>
          </a:xfrm>
          <a:prstGeom prst="rect">
            <a:avLst/>
          </a:prstGeom>
          <a:noFill/>
          <a:ln>
            <a:noFill/>
          </a:ln>
        </p:spPr>
      </p:pic>
      <p:sp>
        <p:nvSpPr>
          <p:cNvPr id="210" name="Google Shape;210;p10"/>
          <p:cNvSpPr/>
          <p:nvPr/>
        </p:nvSpPr>
        <p:spPr>
          <a:xfrm>
            <a:off x="11285360" y="4876800"/>
            <a:ext cx="1829029"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486"/>
              </a:buClr>
              <a:buSzPts val="4800"/>
              <a:buFont typeface="Saira"/>
              <a:buNone/>
            </a:pPr>
            <a:r>
              <a:rPr b="1" i="0" lang="en-US" sz="4800" u="none" cap="none" strike="noStrike">
                <a:solidFill>
                  <a:srgbClr val="FDE486"/>
                </a:solidFill>
                <a:latin typeface="Saira"/>
                <a:ea typeface="Saira"/>
                <a:cs typeface="Saira"/>
                <a:sym typeface="Saira"/>
              </a:rPr>
              <a:t>ELITE</a:t>
            </a:r>
            <a:endParaRPr b="0" i="0" sz="4800" u="none" cap="none" strike="noStrike">
              <a:solidFill>
                <a:schemeClr val="dk1"/>
              </a:solidFill>
              <a:latin typeface="Calibri"/>
              <a:ea typeface="Calibri"/>
              <a:cs typeface="Calibri"/>
              <a:sym typeface="Calibri"/>
            </a:endParaRPr>
          </a:p>
        </p:txBody>
      </p:sp>
      <p:sp>
        <p:nvSpPr>
          <p:cNvPr id="211" name="Google Shape;211;p10"/>
          <p:cNvSpPr/>
          <p:nvPr/>
        </p:nvSpPr>
        <p:spPr>
          <a:xfrm>
            <a:off x="9437280" y="61468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2" name="Google Shape;212;p10"/>
          <p:cNvSpPr/>
          <p:nvPr/>
        </p:nvSpPr>
        <p:spPr>
          <a:xfrm>
            <a:off x="10523265" y="11734800"/>
            <a:ext cx="3353219"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6 MONTHS</a:t>
            </a:r>
            <a:endParaRPr b="0" i="0" sz="4800" u="none" cap="none" strike="noStrike">
              <a:solidFill>
                <a:schemeClr val="dk1"/>
              </a:solidFill>
              <a:latin typeface="Calibri"/>
              <a:ea typeface="Calibri"/>
              <a:cs typeface="Calibri"/>
              <a:sym typeface="Calibri"/>
            </a:endParaRPr>
          </a:p>
        </p:txBody>
      </p:sp>
      <p:sp>
        <p:nvSpPr>
          <p:cNvPr id="213" name="Google Shape;213;p10"/>
          <p:cNvSpPr/>
          <p:nvPr/>
        </p:nvSpPr>
        <p:spPr>
          <a:xfrm>
            <a:off x="16181822" y="2489200"/>
            <a:ext cx="6439705" cy="10668000"/>
          </a:xfrm>
          <a:prstGeom prst="roundRect">
            <a:avLst>
              <a:gd fmla="val 3124" name="adj"/>
            </a:avLst>
          </a:prstGeom>
          <a:noFill/>
          <a:ln cap="flat" cmpd="sng" w="12700">
            <a:solidFill>
              <a:srgbClr val="FDE4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10"/>
          <p:cNvPicPr preferRelativeResize="0"/>
          <p:nvPr/>
        </p:nvPicPr>
        <p:blipFill rotWithShape="1">
          <a:blip r:embed="rId8">
            <a:alphaModFix/>
          </a:blip>
          <a:srcRect b="0" l="0" r="0" t="0"/>
          <a:stretch/>
        </p:blipFill>
        <p:spPr>
          <a:xfrm>
            <a:off x="18591980" y="2946400"/>
            <a:ext cx="1619387" cy="1625600"/>
          </a:xfrm>
          <a:prstGeom prst="rect">
            <a:avLst/>
          </a:prstGeom>
          <a:noFill/>
          <a:ln>
            <a:noFill/>
          </a:ln>
        </p:spPr>
      </p:pic>
      <p:sp>
        <p:nvSpPr>
          <p:cNvPr id="215" name="Google Shape;215;p10"/>
          <p:cNvSpPr/>
          <p:nvPr/>
        </p:nvSpPr>
        <p:spPr>
          <a:xfrm>
            <a:off x="17528191" y="4876800"/>
            <a:ext cx="3746968"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486"/>
              </a:buClr>
              <a:buSzPts val="4800"/>
              <a:buFont typeface="Saira"/>
              <a:buNone/>
            </a:pPr>
            <a:r>
              <a:rPr b="1" i="0" lang="en-US" sz="4800" u="none" cap="none" strike="noStrike">
                <a:solidFill>
                  <a:srgbClr val="FDE486"/>
                </a:solidFill>
                <a:latin typeface="Saira"/>
                <a:ea typeface="Saira"/>
                <a:cs typeface="Saira"/>
                <a:sym typeface="Saira"/>
              </a:rPr>
              <a:t>LEGENDARY</a:t>
            </a:r>
            <a:endParaRPr b="0" i="0" sz="4800" u="none" cap="none" strike="noStrike">
              <a:solidFill>
                <a:schemeClr val="dk1"/>
              </a:solidFill>
              <a:latin typeface="Calibri"/>
              <a:ea typeface="Calibri"/>
              <a:cs typeface="Calibri"/>
              <a:sym typeface="Calibri"/>
            </a:endParaRPr>
          </a:p>
        </p:txBody>
      </p:sp>
      <p:sp>
        <p:nvSpPr>
          <p:cNvPr id="216" name="Google Shape;216;p10"/>
          <p:cNvSpPr/>
          <p:nvPr/>
        </p:nvSpPr>
        <p:spPr>
          <a:xfrm>
            <a:off x="16639080" y="61468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7" name="Google Shape;217;p10"/>
          <p:cNvSpPr/>
          <p:nvPr/>
        </p:nvSpPr>
        <p:spPr>
          <a:xfrm>
            <a:off x="17604400" y="11734800"/>
            <a:ext cx="3594549"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10 MONTHS</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222" name="Shape 222"/>
        <p:cNvGrpSpPr/>
        <p:nvPr/>
      </p:nvGrpSpPr>
      <p:grpSpPr>
        <a:xfrm>
          <a:off x="0" y="0"/>
          <a:ext cx="0" cy="0"/>
          <a:chOff x="0" y="0"/>
          <a:chExt cx="0" cy="0"/>
        </a:xfrm>
      </p:grpSpPr>
      <p:pic>
        <p:nvPicPr>
          <p:cNvPr descr=" " id="223" name="Google Shape;223;p11"/>
          <p:cNvPicPr preferRelativeResize="0"/>
          <p:nvPr/>
        </p:nvPicPr>
        <p:blipFill rotWithShape="1">
          <a:blip r:embed="rId3">
            <a:alphaModFix/>
          </a:blip>
          <a:srcRect b="0" l="0" r="0" t="0"/>
          <a:stretch/>
        </p:blipFill>
        <p:spPr>
          <a:xfrm>
            <a:off x="0" y="10260682"/>
            <a:ext cx="10726733" cy="3455318"/>
          </a:xfrm>
          <a:prstGeom prst="rect">
            <a:avLst/>
          </a:prstGeom>
          <a:noFill/>
          <a:ln>
            <a:noFill/>
          </a:ln>
        </p:spPr>
      </p:pic>
      <p:pic>
        <p:nvPicPr>
          <p:cNvPr descr=" " id="224" name="Google Shape;224;p11"/>
          <p:cNvPicPr preferRelativeResize="0"/>
          <p:nvPr/>
        </p:nvPicPr>
        <p:blipFill rotWithShape="1">
          <a:blip r:embed="rId4">
            <a:alphaModFix/>
          </a:blip>
          <a:srcRect b="0" l="0" r="0" t="0"/>
          <a:stretch/>
        </p:blipFill>
        <p:spPr>
          <a:xfrm>
            <a:off x="16586543" y="0"/>
            <a:ext cx="7800505" cy="7514158"/>
          </a:xfrm>
          <a:prstGeom prst="rect">
            <a:avLst/>
          </a:prstGeom>
          <a:noFill/>
          <a:ln>
            <a:noFill/>
          </a:ln>
        </p:spPr>
      </p:pic>
      <p:sp>
        <p:nvSpPr>
          <p:cNvPr id="225" name="Google Shape;225;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7" name="Google Shape;227;p11"/>
          <p:cNvPicPr preferRelativeResize="0"/>
          <p:nvPr/>
        </p:nvPicPr>
        <p:blipFill rotWithShape="1">
          <a:blip r:embed="rId6">
            <a:alphaModFix/>
          </a:blip>
          <a:srcRect b="0" l="0" r="0" t="0"/>
          <a:stretch/>
        </p:blipFill>
        <p:spPr>
          <a:xfrm>
            <a:off x="10720140" y="3251200"/>
            <a:ext cx="12650781" cy="9080500"/>
          </a:xfrm>
          <a:prstGeom prst="rect">
            <a:avLst/>
          </a:prstGeom>
          <a:noFill/>
          <a:ln>
            <a:noFill/>
          </a:ln>
        </p:spPr>
      </p:pic>
      <p:sp>
        <p:nvSpPr>
          <p:cNvPr id="228" name="Google Shape;228;p11"/>
          <p:cNvSpPr/>
          <p:nvPr/>
        </p:nvSpPr>
        <p:spPr>
          <a:xfrm>
            <a:off x="6854623" y="1143000"/>
            <a:ext cx="10690503" cy="193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aira"/>
              <a:buNone/>
            </a:pPr>
            <a:r>
              <a:rPr b="1" i="0" lang="en-US" sz="8000" u="none" cap="none" strike="noStrike">
                <a:solidFill>
                  <a:srgbClr val="FFFFFF"/>
                </a:solidFill>
                <a:latin typeface="Saira"/>
                <a:ea typeface="Saira"/>
                <a:cs typeface="Saira"/>
                <a:sym typeface="Saira"/>
              </a:rPr>
              <a:t>SOME DATA</a:t>
            </a:r>
            <a:endParaRPr b="0" i="0" sz="8000" u="none" cap="none" strike="noStrike">
              <a:solidFill>
                <a:schemeClr val="dk1"/>
              </a:solidFill>
              <a:latin typeface="Calibri"/>
              <a:ea typeface="Calibri"/>
              <a:cs typeface="Calibri"/>
              <a:sym typeface="Calibri"/>
            </a:endParaRPr>
          </a:p>
        </p:txBody>
      </p:sp>
      <p:sp>
        <p:nvSpPr>
          <p:cNvPr id="229" name="Google Shape;229;p11"/>
          <p:cNvSpPr/>
          <p:nvPr/>
        </p:nvSpPr>
        <p:spPr>
          <a:xfrm>
            <a:off x="1244756" y="4191000"/>
            <a:ext cx="8573572" cy="746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a:off x="1244756" y="4191000"/>
            <a:ext cx="8573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a:off x="1244756" y="4413250"/>
            <a:ext cx="2108464"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a:off x="1244756" y="4413250"/>
            <a:ext cx="2447173" cy="193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75%</a:t>
            </a:r>
            <a:endParaRPr b="0" i="0" sz="8000" u="none" cap="none" strike="noStrike">
              <a:solidFill>
                <a:schemeClr val="dk1"/>
              </a:solidFill>
              <a:latin typeface="Calibri"/>
              <a:ea typeface="Calibri"/>
              <a:cs typeface="Calibri"/>
              <a:sym typeface="Calibri"/>
            </a:endParaRPr>
          </a:p>
        </p:txBody>
      </p:sp>
      <p:sp>
        <p:nvSpPr>
          <p:cNvPr id="233" name="Google Shape;233;p11"/>
          <p:cNvSpPr/>
          <p:nvPr/>
        </p:nvSpPr>
        <p:spPr>
          <a:xfrm>
            <a:off x="3556445" y="4191000"/>
            <a:ext cx="6261883"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1"/>
          <p:cNvSpPr/>
          <p:nvPr/>
        </p:nvSpPr>
        <p:spPr>
          <a:xfrm>
            <a:off x="3556445" y="4191000"/>
            <a:ext cx="6414302"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ENCHANTED CREATURES</a:t>
            </a:r>
            <a:endParaRPr b="0" i="0" sz="3600" u="none" cap="none" strike="noStrike">
              <a:solidFill>
                <a:schemeClr val="dk1"/>
              </a:solidFill>
              <a:latin typeface="Calibri"/>
              <a:ea typeface="Calibri"/>
              <a:cs typeface="Calibri"/>
              <a:sym typeface="Calibri"/>
            </a:endParaRPr>
          </a:p>
        </p:txBody>
      </p:sp>
      <p:sp>
        <p:nvSpPr>
          <p:cNvPr id="235" name="Google Shape;235;p11"/>
          <p:cNvSpPr/>
          <p:nvPr/>
        </p:nvSpPr>
        <p:spPr>
          <a:xfrm>
            <a:off x="3556445" y="5016500"/>
            <a:ext cx="639736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36" name="Google Shape;236;p11"/>
          <p:cNvSpPr/>
          <p:nvPr/>
        </p:nvSpPr>
        <p:spPr>
          <a:xfrm>
            <a:off x="1244756" y="6845300"/>
            <a:ext cx="857357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a:off x="1244756" y="7124700"/>
            <a:ext cx="2248181"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a:off x="1244756" y="7124700"/>
            <a:ext cx="2586890" cy="193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60%</a:t>
            </a:r>
            <a:endParaRPr b="0" i="0" sz="8000" u="none" cap="none" strike="noStrike">
              <a:solidFill>
                <a:schemeClr val="dk1"/>
              </a:solidFill>
              <a:latin typeface="Calibri"/>
              <a:ea typeface="Calibri"/>
              <a:cs typeface="Calibri"/>
              <a:sym typeface="Calibri"/>
            </a:endParaRPr>
          </a:p>
        </p:txBody>
      </p:sp>
      <p:sp>
        <p:nvSpPr>
          <p:cNvPr id="239" name="Google Shape;239;p11"/>
          <p:cNvSpPr/>
          <p:nvPr/>
        </p:nvSpPr>
        <p:spPr>
          <a:xfrm>
            <a:off x="3696162" y="6845300"/>
            <a:ext cx="6122165"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
          <p:cNvSpPr/>
          <p:nvPr/>
        </p:nvSpPr>
        <p:spPr>
          <a:xfrm>
            <a:off x="3696162" y="6845300"/>
            <a:ext cx="6274584"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MAGIC-WIELDING INDIVIDUALS</a:t>
            </a:r>
            <a:endParaRPr b="0" i="0" sz="3600" u="none" cap="none" strike="noStrike">
              <a:solidFill>
                <a:schemeClr val="dk1"/>
              </a:solidFill>
              <a:latin typeface="Calibri"/>
              <a:ea typeface="Calibri"/>
              <a:cs typeface="Calibri"/>
              <a:sym typeface="Calibri"/>
            </a:endParaRPr>
          </a:p>
        </p:txBody>
      </p:sp>
      <p:sp>
        <p:nvSpPr>
          <p:cNvPr id="241" name="Google Shape;241;p11"/>
          <p:cNvSpPr/>
          <p:nvPr/>
        </p:nvSpPr>
        <p:spPr>
          <a:xfrm>
            <a:off x="3696162" y="8394700"/>
            <a:ext cx="625764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42" name="Google Shape;242;p11"/>
          <p:cNvSpPr/>
          <p:nvPr/>
        </p:nvSpPr>
        <p:spPr>
          <a:xfrm>
            <a:off x="1244756" y="9613900"/>
            <a:ext cx="8573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
          <p:cNvSpPr/>
          <p:nvPr/>
        </p:nvSpPr>
        <p:spPr>
          <a:xfrm>
            <a:off x="1244756" y="9836150"/>
            <a:ext cx="2248181"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
          <p:cNvSpPr/>
          <p:nvPr/>
        </p:nvSpPr>
        <p:spPr>
          <a:xfrm>
            <a:off x="1244756" y="9836150"/>
            <a:ext cx="2586890" cy="193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90%</a:t>
            </a:r>
            <a:endParaRPr b="0" i="0" sz="8000" u="none" cap="none" strike="noStrike">
              <a:solidFill>
                <a:schemeClr val="dk1"/>
              </a:solidFill>
              <a:latin typeface="Calibri"/>
              <a:ea typeface="Calibri"/>
              <a:cs typeface="Calibri"/>
              <a:sym typeface="Calibri"/>
            </a:endParaRPr>
          </a:p>
        </p:txBody>
      </p:sp>
      <p:sp>
        <p:nvSpPr>
          <p:cNvPr id="245" name="Google Shape;245;p11"/>
          <p:cNvSpPr/>
          <p:nvPr/>
        </p:nvSpPr>
        <p:spPr>
          <a:xfrm>
            <a:off x="3696162" y="9613900"/>
            <a:ext cx="6122165"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3696162" y="9613900"/>
            <a:ext cx="627458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SPELLS CAST</a:t>
            </a:r>
            <a:endParaRPr b="0" i="0" sz="3600" u="none" cap="none" strike="noStrike">
              <a:solidFill>
                <a:schemeClr val="dk1"/>
              </a:solidFill>
              <a:latin typeface="Calibri"/>
              <a:ea typeface="Calibri"/>
              <a:cs typeface="Calibri"/>
              <a:sym typeface="Calibri"/>
            </a:endParaRPr>
          </a:p>
        </p:txBody>
      </p:sp>
      <p:sp>
        <p:nvSpPr>
          <p:cNvPr id="247" name="Google Shape;247;p11"/>
          <p:cNvSpPr/>
          <p:nvPr/>
        </p:nvSpPr>
        <p:spPr>
          <a:xfrm>
            <a:off x="3696162" y="10439400"/>
            <a:ext cx="625764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252" name="Shape 252"/>
        <p:cNvGrpSpPr/>
        <p:nvPr/>
      </p:nvGrpSpPr>
      <p:grpSpPr>
        <a:xfrm>
          <a:off x="0" y="0"/>
          <a:ext cx="0" cy="0"/>
          <a:chOff x="0" y="0"/>
          <a:chExt cx="0" cy="0"/>
        </a:xfrm>
      </p:grpSpPr>
      <p:pic>
        <p:nvPicPr>
          <p:cNvPr descr=" " id="253" name="Google Shape;253;p12"/>
          <p:cNvPicPr preferRelativeResize="0"/>
          <p:nvPr/>
        </p:nvPicPr>
        <p:blipFill rotWithShape="1">
          <a:blip r:embed="rId3">
            <a:alphaModFix/>
          </a:blip>
          <a:srcRect b="0" l="0" r="0" t="0"/>
          <a:stretch/>
        </p:blipFill>
        <p:spPr>
          <a:xfrm>
            <a:off x="1397175" y="0"/>
            <a:ext cx="22989873" cy="13716000"/>
          </a:xfrm>
          <a:prstGeom prst="rect">
            <a:avLst/>
          </a:prstGeom>
          <a:noFill/>
          <a:ln>
            <a:noFill/>
          </a:ln>
        </p:spPr>
      </p:pic>
      <p:sp>
        <p:nvSpPr>
          <p:cNvPr id="254" name="Google Shape;254;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6" name="Google Shape;256;p12"/>
          <p:cNvSpPr/>
          <p:nvPr/>
        </p:nvSpPr>
        <p:spPr>
          <a:xfrm>
            <a:off x="4305838" y="3403600"/>
            <a:ext cx="15762670"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2"/>
          <p:cNvSpPr/>
          <p:nvPr/>
        </p:nvSpPr>
        <p:spPr>
          <a:xfrm>
            <a:off x="4305838" y="3403600"/>
            <a:ext cx="15762670" cy="62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2"/>
          <p:cNvSpPr/>
          <p:nvPr/>
        </p:nvSpPr>
        <p:spPr>
          <a:xfrm>
            <a:off x="5531541" y="3403600"/>
            <a:ext cx="13311264" cy="581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24000"/>
              <a:buFont typeface="Saira"/>
              <a:buNone/>
            </a:pPr>
            <a:r>
              <a:rPr b="1" i="0" lang="en-US" sz="24000" u="none" cap="none" strike="noStrike">
                <a:solidFill>
                  <a:srgbClr val="FDE77F"/>
                </a:solidFill>
                <a:latin typeface="Saira"/>
                <a:ea typeface="Saira"/>
                <a:cs typeface="Saira"/>
                <a:sym typeface="Saira"/>
              </a:rPr>
              <a:t>234,567</a:t>
            </a:r>
            <a:endParaRPr b="0" i="0" sz="24000" u="none" cap="none" strike="noStrike">
              <a:solidFill>
                <a:schemeClr val="dk1"/>
              </a:solidFill>
              <a:latin typeface="Calibri"/>
              <a:ea typeface="Calibri"/>
              <a:cs typeface="Calibri"/>
              <a:sym typeface="Calibri"/>
            </a:endParaRPr>
          </a:p>
        </p:txBody>
      </p:sp>
      <p:sp>
        <p:nvSpPr>
          <p:cNvPr id="259" name="Google Shape;259;p12"/>
          <p:cNvSpPr/>
          <p:nvPr/>
        </p:nvSpPr>
        <p:spPr>
          <a:xfrm>
            <a:off x="4170355" y="84074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60" name="Google Shape;260;p12"/>
          <p:cNvSpPr/>
          <p:nvPr/>
        </p:nvSpPr>
        <p:spPr>
          <a:xfrm>
            <a:off x="7483352" y="100330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265" name="Shape 265"/>
        <p:cNvGrpSpPr/>
        <p:nvPr/>
      </p:nvGrpSpPr>
      <p:grpSpPr>
        <a:xfrm>
          <a:off x="0" y="0"/>
          <a:ext cx="0" cy="0"/>
          <a:chOff x="0" y="0"/>
          <a:chExt cx="0" cy="0"/>
        </a:xfrm>
      </p:grpSpPr>
      <p:pic>
        <p:nvPicPr>
          <p:cNvPr descr=" " id="266" name="Google Shape;266;p13"/>
          <p:cNvPicPr preferRelativeResize="0"/>
          <p:nvPr/>
        </p:nvPicPr>
        <p:blipFill rotWithShape="1">
          <a:blip r:embed="rId3">
            <a:alphaModFix/>
          </a:blip>
          <a:srcRect b="0" l="0" r="0" t="0"/>
          <a:stretch/>
        </p:blipFill>
        <p:spPr>
          <a:xfrm>
            <a:off x="0" y="0"/>
            <a:ext cx="10288286" cy="6858000"/>
          </a:xfrm>
          <a:prstGeom prst="rect">
            <a:avLst/>
          </a:prstGeom>
          <a:noFill/>
          <a:ln>
            <a:noFill/>
          </a:ln>
        </p:spPr>
      </p:pic>
      <p:pic>
        <p:nvPicPr>
          <p:cNvPr descr=" " id="267" name="Google Shape;267;p13"/>
          <p:cNvPicPr preferRelativeResize="0"/>
          <p:nvPr/>
        </p:nvPicPr>
        <p:blipFill rotWithShape="1">
          <a:blip r:embed="rId4">
            <a:alphaModFix/>
          </a:blip>
          <a:srcRect b="0" l="0" r="0" t="0"/>
          <a:stretch/>
        </p:blipFill>
        <p:spPr>
          <a:xfrm>
            <a:off x="16296137" y="8394700"/>
            <a:ext cx="8090911" cy="5321300"/>
          </a:xfrm>
          <a:prstGeom prst="rect">
            <a:avLst/>
          </a:prstGeom>
          <a:noFill/>
          <a:ln>
            <a:noFill/>
          </a:ln>
        </p:spPr>
      </p:pic>
      <p:sp>
        <p:nvSpPr>
          <p:cNvPr id="268" name="Google Shape;26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p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0" name="Google Shape;270;p13"/>
          <p:cNvSpPr/>
          <p:nvPr/>
        </p:nvSpPr>
        <p:spPr>
          <a:xfrm>
            <a:off x="3391324" y="32639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3"/>
          <p:cNvSpPr/>
          <p:nvPr/>
        </p:nvSpPr>
        <p:spPr>
          <a:xfrm>
            <a:off x="3257957" y="3263900"/>
            <a:ext cx="8141718"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3"/>
          <p:cNvSpPr/>
          <p:nvPr/>
        </p:nvSpPr>
        <p:spPr>
          <a:xfrm>
            <a:off x="3257957" y="3263900"/>
            <a:ext cx="8683652"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233 COINS</a:t>
            </a:r>
            <a:endParaRPr b="0" i="0" sz="12800" u="none" cap="none" strike="noStrike">
              <a:solidFill>
                <a:schemeClr val="dk1"/>
              </a:solidFill>
              <a:latin typeface="Calibri"/>
              <a:ea typeface="Calibri"/>
              <a:cs typeface="Calibri"/>
              <a:sym typeface="Calibri"/>
            </a:endParaRPr>
          </a:p>
        </p:txBody>
      </p:sp>
      <p:sp>
        <p:nvSpPr>
          <p:cNvPr id="273" name="Google Shape;273;p13"/>
          <p:cNvSpPr/>
          <p:nvPr/>
        </p:nvSpPr>
        <p:spPr>
          <a:xfrm>
            <a:off x="3391324" y="58166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3"/>
          <p:cNvSpPr/>
          <p:nvPr/>
        </p:nvSpPr>
        <p:spPr>
          <a:xfrm>
            <a:off x="3323582" y="58166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75" name="Google Shape;275;p13"/>
          <p:cNvSpPr/>
          <p:nvPr/>
        </p:nvSpPr>
        <p:spPr>
          <a:xfrm>
            <a:off x="3391324" y="69850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
          <p:cNvSpPr/>
          <p:nvPr/>
        </p:nvSpPr>
        <p:spPr>
          <a:xfrm>
            <a:off x="2781648" y="6985000"/>
            <a:ext cx="9094337"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3"/>
          <p:cNvSpPr/>
          <p:nvPr/>
        </p:nvSpPr>
        <p:spPr>
          <a:xfrm>
            <a:off x="2781648" y="6985000"/>
            <a:ext cx="9636271"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456 HOURS</a:t>
            </a:r>
            <a:endParaRPr b="0" i="0" sz="12800" u="none" cap="none" strike="noStrike">
              <a:solidFill>
                <a:schemeClr val="dk1"/>
              </a:solidFill>
              <a:latin typeface="Calibri"/>
              <a:ea typeface="Calibri"/>
              <a:cs typeface="Calibri"/>
              <a:sym typeface="Calibri"/>
            </a:endParaRPr>
          </a:p>
        </p:txBody>
      </p:sp>
      <p:sp>
        <p:nvSpPr>
          <p:cNvPr id="278" name="Google Shape;278;p13"/>
          <p:cNvSpPr/>
          <p:nvPr/>
        </p:nvSpPr>
        <p:spPr>
          <a:xfrm>
            <a:off x="3391324" y="9537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3"/>
          <p:cNvSpPr/>
          <p:nvPr/>
        </p:nvSpPr>
        <p:spPr>
          <a:xfrm>
            <a:off x="3323582" y="9537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80" name="Google Shape;280;p13"/>
          <p:cNvSpPr/>
          <p:nvPr/>
        </p:nvSpPr>
        <p:spPr>
          <a:xfrm>
            <a:off x="13552594" y="32639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3"/>
          <p:cNvSpPr/>
          <p:nvPr/>
        </p:nvSpPr>
        <p:spPr>
          <a:xfrm>
            <a:off x="15711864" y="3263900"/>
            <a:ext cx="3556445"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3"/>
          <p:cNvSpPr/>
          <p:nvPr/>
        </p:nvSpPr>
        <p:spPr>
          <a:xfrm>
            <a:off x="15711864" y="3263900"/>
            <a:ext cx="4098379"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85%</a:t>
            </a:r>
            <a:endParaRPr b="0" i="0" sz="12800" u="none" cap="none" strike="noStrike">
              <a:solidFill>
                <a:schemeClr val="dk1"/>
              </a:solidFill>
              <a:latin typeface="Calibri"/>
              <a:ea typeface="Calibri"/>
              <a:cs typeface="Calibri"/>
              <a:sym typeface="Calibri"/>
            </a:endParaRPr>
          </a:p>
        </p:txBody>
      </p:sp>
      <p:sp>
        <p:nvSpPr>
          <p:cNvPr id="283" name="Google Shape;283;p13"/>
          <p:cNvSpPr/>
          <p:nvPr/>
        </p:nvSpPr>
        <p:spPr>
          <a:xfrm>
            <a:off x="13552594" y="58166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3"/>
          <p:cNvSpPr/>
          <p:nvPr/>
        </p:nvSpPr>
        <p:spPr>
          <a:xfrm>
            <a:off x="13484852" y="58166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85" name="Google Shape;285;p13"/>
          <p:cNvSpPr/>
          <p:nvPr/>
        </p:nvSpPr>
        <p:spPr>
          <a:xfrm>
            <a:off x="13552594" y="69850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3"/>
          <p:cNvSpPr/>
          <p:nvPr/>
        </p:nvSpPr>
        <p:spPr>
          <a:xfrm>
            <a:off x="14479810" y="6985000"/>
            <a:ext cx="6020552"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3"/>
          <p:cNvSpPr/>
          <p:nvPr/>
        </p:nvSpPr>
        <p:spPr>
          <a:xfrm>
            <a:off x="14479810" y="6985000"/>
            <a:ext cx="6562487"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765 KM</a:t>
            </a:r>
            <a:endParaRPr b="0" i="0" sz="12800" u="none" cap="none" strike="noStrike">
              <a:solidFill>
                <a:schemeClr val="dk1"/>
              </a:solidFill>
              <a:latin typeface="Calibri"/>
              <a:ea typeface="Calibri"/>
              <a:cs typeface="Calibri"/>
              <a:sym typeface="Calibri"/>
            </a:endParaRPr>
          </a:p>
        </p:txBody>
      </p:sp>
      <p:sp>
        <p:nvSpPr>
          <p:cNvPr id="288" name="Google Shape;288;p13"/>
          <p:cNvSpPr/>
          <p:nvPr/>
        </p:nvSpPr>
        <p:spPr>
          <a:xfrm>
            <a:off x="13552594" y="9537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3"/>
          <p:cNvSpPr/>
          <p:nvPr/>
        </p:nvSpPr>
        <p:spPr>
          <a:xfrm>
            <a:off x="13484852" y="9537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294" name="Shape 294"/>
        <p:cNvGrpSpPr/>
        <p:nvPr/>
      </p:nvGrpSpPr>
      <p:grpSpPr>
        <a:xfrm>
          <a:off x="0" y="0"/>
          <a:ext cx="0" cy="0"/>
          <a:chOff x="0" y="0"/>
          <a:chExt cx="0" cy="0"/>
        </a:xfrm>
      </p:grpSpPr>
      <p:pic>
        <p:nvPicPr>
          <p:cNvPr descr=" " id="295" name="Google Shape;295;p14"/>
          <p:cNvPicPr preferRelativeResize="0"/>
          <p:nvPr/>
        </p:nvPicPr>
        <p:blipFill rotWithShape="1">
          <a:blip r:embed="rId3">
            <a:alphaModFix/>
          </a:blip>
          <a:srcRect b="0" l="0" r="0" t="0"/>
          <a:stretch/>
        </p:blipFill>
        <p:spPr>
          <a:xfrm>
            <a:off x="18264883" y="0"/>
            <a:ext cx="6122165" cy="6629400"/>
          </a:xfrm>
          <a:prstGeom prst="rect">
            <a:avLst/>
          </a:prstGeom>
          <a:noFill/>
          <a:ln>
            <a:noFill/>
          </a:ln>
        </p:spPr>
      </p:pic>
      <p:pic>
        <p:nvPicPr>
          <p:cNvPr descr=" " id="296" name="Google Shape;296;p14"/>
          <p:cNvPicPr preferRelativeResize="0"/>
          <p:nvPr/>
        </p:nvPicPr>
        <p:blipFill rotWithShape="1">
          <a:blip r:embed="rId4">
            <a:alphaModFix/>
          </a:blip>
          <a:srcRect b="0" l="0" r="0" t="0"/>
          <a:stretch/>
        </p:blipFill>
        <p:spPr>
          <a:xfrm>
            <a:off x="0" y="7493000"/>
            <a:ext cx="7963895" cy="6223000"/>
          </a:xfrm>
          <a:prstGeom prst="rect">
            <a:avLst/>
          </a:prstGeom>
          <a:noFill/>
          <a:ln>
            <a:noFill/>
          </a:ln>
        </p:spPr>
      </p:pic>
      <p:sp>
        <p:nvSpPr>
          <p:cNvPr id="297" name="Google Shape;297;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9" name="Google Shape;299;p14"/>
          <p:cNvSpPr/>
          <p:nvPr/>
        </p:nvSpPr>
        <p:spPr>
          <a:xfrm>
            <a:off x="6841922" y="1143000"/>
            <a:ext cx="10690503" cy="193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SOME GRAPH</a:t>
            </a:r>
            <a:endParaRPr b="0" i="0" sz="8000" u="none" cap="none" strike="noStrike">
              <a:solidFill>
                <a:schemeClr val="dk1"/>
              </a:solidFill>
              <a:latin typeface="Calibri"/>
              <a:ea typeface="Calibri"/>
              <a:cs typeface="Calibri"/>
              <a:sym typeface="Calibri"/>
            </a:endParaRPr>
          </a:p>
        </p:txBody>
      </p:sp>
      <p:sp>
        <p:nvSpPr>
          <p:cNvPr id="300" name="Google Shape;300;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2" name="Google Shape;302;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2185"/>
              <a:buFont typeface="Lato"/>
              <a:buNone/>
            </a:pPr>
            <a:r>
              <a:rPr b="0" i="0" lang="en-US" sz="2185" u="none" cap="none" strike="noStrike">
                <a:solidFill>
                  <a:srgbClr val="FDE48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3" name="Google Shape;303;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2185"/>
              <a:buFont typeface="Lato"/>
              <a:buNone/>
            </a:pPr>
            <a:r>
              <a:rPr b="0" i="0" lang="en-US" sz="2185" u="none" cap="none" strike="noStrike">
                <a:solidFill>
                  <a:srgbClr val="FDE48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4" name="Google Shape;304;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2185"/>
              <a:buFont typeface="Lato"/>
              <a:buNone/>
            </a:pPr>
            <a:r>
              <a:rPr b="0" i="0" lang="en-US" sz="2185" u="none" cap="none" strike="noStrike">
                <a:solidFill>
                  <a:srgbClr val="FDE48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5" name="Google Shape;305;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2185"/>
              <a:buFont typeface="Lato"/>
              <a:buNone/>
            </a:pPr>
            <a:r>
              <a:rPr b="0" i="0" lang="en-US" sz="2185" u="none" cap="none" strike="noStrike">
                <a:solidFill>
                  <a:srgbClr val="FDE48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6" name="Google Shape;306;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2185"/>
              <a:buFont typeface="Lato"/>
              <a:buNone/>
            </a:pPr>
            <a:r>
              <a:rPr b="0" i="0" lang="en-US" sz="2185" u="none" cap="none" strike="noStrike">
                <a:solidFill>
                  <a:srgbClr val="FDE48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7" name="Google Shape;307;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2185"/>
              <a:buFont typeface="Lato"/>
              <a:buNone/>
            </a:pPr>
            <a:r>
              <a:rPr b="0" i="0" lang="en-US" sz="2185" u="none" cap="none" strike="noStrike">
                <a:solidFill>
                  <a:srgbClr val="FDE48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08" name="Google Shape;308;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2185"/>
              <a:buFont typeface="Lato"/>
              <a:buNone/>
            </a:pPr>
            <a:r>
              <a:rPr b="0" i="0" lang="en-US" sz="2185" u="none" cap="none" strike="noStrike">
                <a:solidFill>
                  <a:srgbClr val="FDE48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09" name="Google Shape;309;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2185"/>
              <a:buFont typeface="Lato"/>
              <a:buNone/>
            </a:pPr>
            <a:r>
              <a:rPr b="0" i="0" lang="en-US" sz="2185" u="none" cap="none" strike="noStrike">
                <a:solidFill>
                  <a:srgbClr val="FDE48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0" name="Google Shape;310;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1" name="Google Shape;311;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2" name="Google Shape;312;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3" name="Google Shape;313;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4" name="Google Shape;314;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5" name="Google Shape;315;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6" name="Google Shape;316;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7" name="Google Shape;317;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18" name="Google Shape;318;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19" name="Google Shape;319;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486"/>
              </a:buClr>
              <a:buSzPts val="1820"/>
              <a:buFont typeface="Lato"/>
              <a:buNone/>
            </a:pPr>
            <a:r>
              <a:rPr b="0" i="0" lang="en-US" sz="1820" u="none" cap="none" strike="noStrike">
                <a:solidFill>
                  <a:srgbClr val="FDE48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0" name="Google Shape;320;p14"/>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321" name="Google Shape;321;p1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22" name="Google Shape;322;p1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23" name="Google Shape;323;p1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24" name="Google Shape;324;p1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25" name="Google Shape;325;p1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26" name="Google Shape;326;p1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27" name="Google Shape;327;p1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28" name="Google Shape;328;p14"/>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329" name="Google Shape;329;p14"/>
          <p:cNvPicPr preferRelativeResize="0"/>
          <p:nvPr/>
        </p:nvPicPr>
        <p:blipFill rotWithShape="1">
          <a:blip r:embed="rId15">
            <a:alphaModFix/>
          </a:blip>
          <a:srcRect b="0" l="0" r="0" t="0"/>
          <a:stretch/>
        </p:blipFill>
        <p:spPr>
          <a:xfrm>
            <a:off x="3369143" y="6359525"/>
            <a:ext cx="8044031" cy="2268538"/>
          </a:xfrm>
          <a:prstGeom prst="rect">
            <a:avLst/>
          </a:prstGeom>
          <a:noFill/>
          <a:ln>
            <a:noFill/>
          </a:ln>
        </p:spPr>
      </p:pic>
      <p:pic>
        <p:nvPicPr>
          <p:cNvPr descr=" " id="330" name="Google Shape;330;p1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31" name="Google Shape;331;p1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32" name="Google Shape;332;p1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33" name="Google Shape;333;p1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34" name="Google Shape;334;p1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35" name="Google Shape;335;p1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36" name="Google Shape;336;p1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37" name="Google Shape;337;p1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38" name="Google Shape;338;p1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39" name="Google Shape;339;p1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40" name="Google Shape;340;p1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41" name="Google Shape;341;p1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42" name="Google Shape;342;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45" name="Google Shape;345;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46" name="Google Shape;346;p14"/>
          <p:cNvSpPr/>
          <p:nvPr/>
        </p:nvSpPr>
        <p:spPr>
          <a:xfrm>
            <a:off x="16156419" y="6365379"/>
            <a:ext cx="2083060"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4"/>
          <p:cNvSpPr/>
          <p:nvPr/>
        </p:nvSpPr>
        <p:spPr>
          <a:xfrm>
            <a:off x="16156419" y="6191250"/>
            <a:ext cx="2286286"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34.574</a:t>
            </a:r>
            <a:endParaRPr b="0" i="0" sz="4800" u="none" cap="none" strike="noStrike">
              <a:solidFill>
                <a:schemeClr val="dk1"/>
              </a:solidFill>
              <a:latin typeface="Calibri"/>
              <a:ea typeface="Calibri"/>
              <a:cs typeface="Calibri"/>
              <a:sym typeface="Calibri"/>
            </a:endParaRPr>
          </a:p>
        </p:txBody>
      </p:sp>
      <p:sp>
        <p:nvSpPr>
          <p:cNvPr id="348" name="Google Shape;348;p14"/>
          <p:cNvSpPr/>
          <p:nvPr/>
        </p:nvSpPr>
        <p:spPr>
          <a:xfrm>
            <a:off x="16696237" y="71564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49" name="Google Shape;349;p14"/>
          <p:cNvSpPr/>
          <p:nvPr/>
        </p:nvSpPr>
        <p:spPr>
          <a:xfrm>
            <a:off x="13260457" y="10515600"/>
            <a:ext cx="7874984"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4"/>
          <p:cNvSpPr/>
          <p:nvPr/>
        </p:nvSpPr>
        <p:spPr>
          <a:xfrm>
            <a:off x="13260457" y="10515600"/>
            <a:ext cx="7874984"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
          <p:cNvSpPr/>
          <p:nvPr/>
        </p:nvSpPr>
        <p:spPr>
          <a:xfrm>
            <a:off x="13158845" y="10515600"/>
            <a:ext cx="8078210"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TREASURE FOUND</a:t>
            </a:r>
            <a:endParaRPr b="0" i="0" sz="4800" u="none" cap="none" strike="noStrike">
              <a:solidFill>
                <a:schemeClr val="dk1"/>
              </a:solidFill>
              <a:latin typeface="Calibri"/>
              <a:ea typeface="Calibri"/>
              <a:cs typeface="Calibri"/>
              <a:sym typeface="Calibri"/>
            </a:endParaRPr>
          </a:p>
        </p:txBody>
      </p:sp>
      <p:sp>
        <p:nvSpPr>
          <p:cNvPr id="352" name="Google Shape;352;p14"/>
          <p:cNvSpPr/>
          <p:nvPr/>
        </p:nvSpPr>
        <p:spPr>
          <a:xfrm>
            <a:off x="13192716" y="115824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3" name="Google Shape;353;p14"/>
          <p:cNvSpPr/>
          <p:nvPr/>
        </p:nvSpPr>
        <p:spPr>
          <a:xfrm>
            <a:off x="3251606" y="10515600"/>
            <a:ext cx="7874984"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4"/>
          <p:cNvSpPr/>
          <p:nvPr/>
        </p:nvSpPr>
        <p:spPr>
          <a:xfrm>
            <a:off x="3251606" y="10515600"/>
            <a:ext cx="7874984"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3149994" y="10515600"/>
            <a:ext cx="8078210"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SPELLCASTING PROGRESS</a:t>
            </a:r>
            <a:endParaRPr b="0" i="0" sz="4800" u="none" cap="none" strike="noStrike">
              <a:solidFill>
                <a:schemeClr val="dk1"/>
              </a:solidFill>
              <a:latin typeface="Calibri"/>
              <a:ea typeface="Calibri"/>
              <a:cs typeface="Calibri"/>
              <a:sym typeface="Calibri"/>
            </a:endParaRPr>
          </a:p>
        </p:txBody>
      </p:sp>
      <p:sp>
        <p:nvSpPr>
          <p:cNvPr id="356" name="Google Shape;356;p14"/>
          <p:cNvSpPr/>
          <p:nvPr/>
        </p:nvSpPr>
        <p:spPr>
          <a:xfrm>
            <a:off x="3183865" y="115824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361" name="Shape 361"/>
        <p:cNvGrpSpPr/>
        <p:nvPr/>
      </p:nvGrpSpPr>
      <p:grpSpPr>
        <a:xfrm>
          <a:off x="0" y="0"/>
          <a:ext cx="0" cy="0"/>
          <a:chOff x="0" y="0"/>
          <a:chExt cx="0" cy="0"/>
        </a:xfrm>
      </p:grpSpPr>
      <p:pic>
        <p:nvPicPr>
          <p:cNvPr descr=" " id="362" name="Google Shape;362;p15"/>
          <p:cNvPicPr preferRelativeResize="0"/>
          <p:nvPr/>
        </p:nvPicPr>
        <p:blipFill rotWithShape="1">
          <a:blip r:embed="rId3">
            <a:alphaModFix/>
          </a:blip>
          <a:srcRect b="0" l="0" r="0" t="0"/>
          <a:stretch/>
        </p:blipFill>
        <p:spPr>
          <a:xfrm>
            <a:off x="0" y="10260682"/>
            <a:ext cx="10726733" cy="3455318"/>
          </a:xfrm>
          <a:prstGeom prst="rect">
            <a:avLst/>
          </a:prstGeom>
          <a:noFill/>
          <a:ln>
            <a:noFill/>
          </a:ln>
        </p:spPr>
      </p:pic>
      <p:pic>
        <p:nvPicPr>
          <p:cNvPr descr=" " id="363" name="Google Shape;363;p15"/>
          <p:cNvPicPr preferRelativeResize="0"/>
          <p:nvPr/>
        </p:nvPicPr>
        <p:blipFill rotWithShape="1">
          <a:blip r:embed="rId4">
            <a:alphaModFix/>
          </a:blip>
          <a:srcRect b="0" l="0" r="0" t="0"/>
          <a:stretch/>
        </p:blipFill>
        <p:spPr>
          <a:xfrm>
            <a:off x="16586543" y="0"/>
            <a:ext cx="7800505" cy="7514158"/>
          </a:xfrm>
          <a:prstGeom prst="rect">
            <a:avLst/>
          </a:prstGeom>
          <a:noFill/>
          <a:ln>
            <a:noFill/>
          </a:ln>
        </p:spPr>
      </p:pic>
      <p:sp>
        <p:nvSpPr>
          <p:cNvPr id="364" name="Google Shape;36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6" name="Google Shape;366;p15"/>
          <p:cNvSpPr/>
          <p:nvPr/>
        </p:nvSpPr>
        <p:spPr>
          <a:xfrm>
            <a:off x="13450981" y="57531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5"/>
          <p:cNvSpPr/>
          <p:nvPr/>
        </p:nvSpPr>
        <p:spPr>
          <a:xfrm>
            <a:off x="13450981" y="57531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5"/>
          <p:cNvSpPr/>
          <p:nvPr/>
        </p:nvSpPr>
        <p:spPr>
          <a:xfrm>
            <a:off x="13450981" y="5753100"/>
            <a:ext cx="8941918"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A WEB APPLICATION</a:t>
            </a:r>
            <a:endParaRPr b="0" i="0" sz="4800" u="none" cap="none" strike="noStrike">
              <a:solidFill>
                <a:schemeClr val="dk1"/>
              </a:solidFill>
              <a:latin typeface="Calibri"/>
              <a:ea typeface="Calibri"/>
              <a:cs typeface="Calibri"/>
              <a:sym typeface="Calibri"/>
            </a:endParaRPr>
          </a:p>
        </p:txBody>
      </p:sp>
      <p:sp>
        <p:nvSpPr>
          <p:cNvPr id="369" name="Google Shape;369;p15"/>
          <p:cNvSpPr/>
          <p:nvPr/>
        </p:nvSpPr>
        <p:spPr>
          <a:xfrm>
            <a:off x="13450981" y="67183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0" name="Google Shape;370;p1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371" name="Google Shape;371;p1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372" name="Google Shape;372;p15"/>
          <p:cNvSpPr/>
          <p:nvPr/>
        </p:nvSpPr>
        <p:spPr>
          <a:xfrm>
            <a:off x="3844347" y="1219200"/>
            <a:ext cx="16698354" cy="193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377" name="Shape 377"/>
        <p:cNvGrpSpPr/>
        <p:nvPr/>
      </p:nvGrpSpPr>
      <p:grpSpPr>
        <a:xfrm>
          <a:off x="0" y="0"/>
          <a:ext cx="0" cy="0"/>
          <a:chOff x="0" y="0"/>
          <a:chExt cx="0" cy="0"/>
        </a:xfrm>
      </p:grpSpPr>
      <p:pic>
        <p:nvPicPr>
          <p:cNvPr descr=" " id="378" name="Google Shape;378;p16"/>
          <p:cNvPicPr preferRelativeResize="0"/>
          <p:nvPr/>
        </p:nvPicPr>
        <p:blipFill rotWithShape="1">
          <a:blip r:embed="rId3">
            <a:alphaModFix/>
          </a:blip>
          <a:srcRect b="0" l="0" r="0" t="0"/>
          <a:stretch/>
        </p:blipFill>
        <p:spPr>
          <a:xfrm>
            <a:off x="0" y="0"/>
            <a:ext cx="10288286" cy="6858000"/>
          </a:xfrm>
          <a:prstGeom prst="rect">
            <a:avLst/>
          </a:prstGeom>
          <a:noFill/>
          <a:ln>
            <a:noFill/>
          </a:ln>
        </p:spPr>
      </p:pic>
      <p:pic>
        <p:nvPicPr>
          <p:cNvPr descr=" " id="379" name="Google Shape;379;p16"/>
          <p:cNvPicPr preferRelativeResize="0"/>
          <p:nvPr/>
        </p:nvPicPr>
        <p:blipFill rotWithShape="1">
          <a:blip r:embed="rId4">
            <a:alphaModFix/>
          </a:blip>
          <a:srcRect b="0" l="0" r="0" t="0"/>
          <a:stretch/>
        </p:blipFill>
        <p:spPr>
          <a:xfrm>
            <a:off x="16296137" y="8394700"/>
            <a:ext cx="8090911" cy="5321300"/>
          </a:xfrm>
          <a:prstGeom prst="rect">
            <a:avLst/>
          </a:prstGeom>
          <a:noFill/>
          <a:ln>
            <a:noFill/>
          </a:ln>
        </p:spPr>
      </p:pic>
      <p:sp>
        <p:nvSpPr>
          <p:cNvPr id="380" name="Google Shape;38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2" name="Google Shape;382;p16"/>
          <p:cNvSpPr/>
          <p:nvPr/>
        </p:nvSpPr>
        <p:spPr>
          <a:xfrm>
            <a:off x="2946768" y="4152900"/>
            <a:ext cx="873869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6"/>
          <p:cNvSpPr/>
          <p:nvPr/>
        </p:nvSpPr>
        <p:spPr>
          <a:xfrm>
            <a:off x="2946768" y="4152900"/>
            <a:ext cx="873869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6"/>
          <p:cNvSpPr/>
          <p:nvPr/>
        </p:nvSpPr>
        <p:spPr>
          <a:xfrm>
            <a:off x="2946768" y="4152900"/>
            <a:ext cx="8941918"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AN MOBILE APP</a:t>
            </a:r>
            <a:endParaRPr b="0" i="0" sz="4800" u="none" cap="none" strike="noStrike">
              <a:solidFill>
                <a:schemeClr val="dk1"/>
              </a:solidFill>
              <a:latin typeface="Calibri"/>
              <a:ea typeface="Calibri"/>
              <a:cs typeface="Calibri"/>
              <a:sym typeface="Calibri"/>
            </a:endParaRPr>
          </a:p>
        </p:txBody>
      </p:sp>
      <p:sp>
        <p:nvSpPr>
          <p:cNvPr id="385" name="Google Shape;385;p16"/>
          <p:cNvSpPr/>
          <p:nvPr/>
        </p:nvSpPr>
        <p:spPr>
          <a:xfrm>
            <a:off x="2946768" y="51181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6" name="Google Shape;386;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87" name="Google Shape;387;p16"/>
          <p:cNvSpPr/>
          <p:nvPr/>
        </p:nvSpPr>
        <p:spPr>
          <a:xfrm>
            <a:off x="2895962" y="1854200"/>
            <a:ext cx="12900579" cy="193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THE FUTURE OF FANTASY</a:t>
            </a:r>
            <a:endParaRPr b="0" i="0" sz="8000" u="none" cap="none" strike="noStrike">
              <a:solidFill>
                <a:schemeClr val="dk1"/>
              </a:solidFill>
              <a:latin typeface="Calibri"/>
              <a:ea typeface="Calibri"/>
              <a:cs typeface="Calibri"/>
              <a:sym typeface="Calibri"/>
            </a:endParaRPr>
          </a:p>
        </p:txBody>
      </p:sp>
      <p:pic>
        <p:nvPicPr>
          <p:cNvPr descr=" " id="388" name="Google Shape;388;p1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389" name="Google Shape;389;p1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394" name="Shape 394"/>
        <p:cNvGrpSpPr/>
        <p:nvPr/>
      </p:nvGrpSpPr>
      <p:grpSpPr>
        <a:xfrm>
          <a:off x="0" y="0"/>
          <a:ext cx="0" cy="0"/>
          <a:chOff x="0" y="0"/>
          <a:chExt cx="0" cy="0"/>
        </a:xfrm>
      </p:grpSpPr>
      <p:pic>
        <p:nvPicPr>
          <p:cNvPr descr=" " id="395" name="Google Shape;395;p17"/>
          <p:cNvPicPr preferRelativeResize="0"/>
          <p:nvPr/>
        </p:nvPicPr>
        <p:blipFill rotWithShape="1">
          <a:blip r:embed="rId3">
            <a:alphaModFix/>
          </a:blip>
          <a:srcRect b="0" l="0" r="0" t="0"/>
          <a:stretch/>
        </p:blipFill>
        <p:spPr>
          <a:xfrm>
            <a:off x="18264883" y="0"/>
            <a:ext cx="6122165" cy="6629400"/>
          </a:xfrm>
          <a:prstGeom prst="rect">
            <a:avLst/>
          </a:prstGeom>
          <a:noFill/>
          <a:ln>
            <a:noFill/>
          </a:ln>
        </p:spPr>
      </p:pic>
      <p:pic>
        <p:nvPicPr>
          <p:cNvPr descr=" " id="396" name="Google Shape;396;p17"/>
          <p:cNvPicPr preferRelativeResize="0"/>
          <p:nvPr/>
        </p:nvPicPr>
        <p:blipFill rotWithShape="1">
          <a:blip r:embed="rId4">
            <a:alphaModFix/>
          </a:blip>
          <a:srcRect b="0" l="0" r="0" t="0"/>
          <a:stretch/>
        </p:blipFill>
        <p:spPr>
          <a:xfrm>
            <a:off x="0" y="7493000"/>
            <a:ext cx="7963895" cy="6223000"/>
          </a:xfrm>
          <a:prstGeom prst="rect">
            <a:avLst/>
          </a:prstGeom>
          <a:noFill/>
          <a:ln>
            <a:noFill/>
          </a:ln>
        </p:spPr>
      </p:pic>
      <p:sp>
        <p:nvSpPr>
          <p:cNvPr id="397" name="Google Shape;39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99" name="Google Shape;399;p17"/>
          <p:cNvSpPr/>
          <p:nvPr/>
        </p:nvSpPr>
        <p:spPr>
          <a:xfrm>
            <a:off x="876410" y="8305800"/>
            <a:ext cx="5715714"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7"/>
          <p:cNvSpPr/>
          <p:nvPr/>
        </p:nvSpPr>
        <p:spPr>
          <a:xfrm>
            <a:off x="876410" y="8305800"/>
            <a:ext cx="5715714"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7"/>
          <p:cNvSpPr/>
          <p:nvPr/>
        </p:nvSpPr>
        <p:spPr>
          <a:xfrm>
            <a:off x="876410" y="8305800"/>
            <a:ext cx="591894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A WEB APPLICATION</a:t>
            </a:r>
            <a:endParaRPr b="0" i="0" sz="4800" u="none" cap="none" strike="noStrike">
              <a:solidFill>
                <a:schemeClr val="dk1"/>
              </a:solidFill>
              <a:latin typeface="Calibri"/>
              <a:ea typeface="Calibri"/>
              <a:cs typeface="Calibri"/>
              <a:sym typeface="Calibri"/>
            </a:endParaRPr>
          </a:p>
        </p:txBody>
      </p:sp>
      <p:sp>
        <p:nvSpPr>
          <p:cNvPr id="402" name="Google Shape;402;p17"/>
          <p:cNvSpPr/>
          <p:nvPr/>
        </p:nvSpPr>
        <p:spPr>
          <a:xfrm>
            <a:off x="876410" y="102362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03" name="Google Shape;403;p17"/>
          <p:cNvSpPr/>
          <p:nvPr/>
        </p:nvSpPr>
        <p:spPr>
          <a:xfrm>
            <a:off x="825603" y="749300"/>
            <a:ext cx="7007042" cy="8339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04" name="Google Shape;404;p17"/>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05" name="Google Shape;405;p1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06" name="Google Shape;406;p1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411" name="Shape 411"/>
        <p:cNvGrpSpPr/>
        <p:nvPr/>
      </p:nvGrpSpPr>
      <p:grpSpPr>
        <a:xfrm>
          <a:off x="0" y="0"/>
          <a:ext cx="0" cy="0"/>
          <a:chOff x="0" y="0"/>
          <a:chExt cx="0" cy="0"/>
        </a:xfrm>
      </p:grpSpPr>
      <p:pic>
        <p:nvPicPr>
          <p:cNvPr descr=" " id="412" name="Google Shape;412;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3" name="Google Shape;41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4" name="Google Shape;414;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5" name="Google Shape;415;p18"/>
          <p:cNvSpPr/>
          <p:nvPr/>
        </p:nvSpPr>
        <p:spPr>
          <a:xfrm>
            <a:off x="15690694" y="698500"/>
            <a:ext cx="7464300" cy="3539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420" name="Shape 420"/>
        <p:cNvGrpSpPr/>
        <p:nvPr/>
      </p:nvGrpSpPr>
      <p:grpSpPr>
        <a:xfrm>
          <a:off x="0" y="0"/>
          <a:ext cx="0" cy="0"/>
          <a:chOff x="0" y="0"/>
          <a:chExt cx="0" cy="0"/>
        </a:xfrm>
      </p:grpSpPr>
      <p:pic>
        <p:nvPicPr>
          <p:cNvPr descr=" " id="421" name="Google Shape;421;p19"/>
          <p:cNvPicPr preferRelativeResize="0"/>
          <p:nvPr/>
        </p:nvPicPr>
        <p:blipFill rotWithShape="1">
          <a:blip r:embed="rId3">
            <a:alphaModFix/>
          </a:blip>
          <a:srcRect b="0" l="0" r="0" t="0"/>
          <a:stretch/>
        </p:blipFill>
        <p:spPr>
          <a:xfrm>
            <a:off x="0" y="10260682"/>
            <a:ext cx="10726733" cy="3455318"/>
          </a:xfrm>
          <a:prstGeom prst="rect">
            <a:avLst/>
          </a:prstGeom>
          <a:noFill/>
          <a:ln>
            <a:noFill/>
          </a:ln>
        </p:spPr>
      </p:pic>
      <p:pic>
        <p:nvPicPr>
          <p:cNvPr descr=" " id="422" name="Google Shape;422;p19"/>
          <p:cNvPicPr preferRelativeResize="0"/>
          <p:nvPr/>
        </p:nvPicPr>
        <p:blipFill rotWithShape="1">
          <a:blip r:embed="rId4">
            <a:alphaModFix/>
          </a:blip>
          <a:srcRect b="0" l="0" r="0" t="0"/>
          <a:stretch/>
        </p:blipFill>
        <p:spPr>
          <a:xfrm>
            <a:off x="16586543" y="0"/>
            <a:ext cx="7800505" cy="7514158"/>
          </a:xfrm>
          <a:prstGeom prst="rect">
            <a:avLst/>
          </a:prstGeom>
          <a:noFill/>
          <a:ln>
            <a:noFill/>
          </a:ln>
        </p:spPr>
      </p:pic>
      <p:sp>
        <p:nvSpPr>
          <p:cNvPr id="423" name="Google Shape;42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25" name="Google Shape;425;p19"/>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26" name="Google Shape;426;p19"/>
          <p:cNvSpPr/>
          <p:nvPr/>
        </p:nvSpPr>
        <p:spPr>
          <a:xfrm>
            <a:off x="8675184" y="2578100"/>
            <a:ext cx="6604826" cy="38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9"/>
          <p:cNvSpPr/>
          <p:nvPr/>
        </p:nvSpPr>
        <p:spPr>
          <a:xfrm>
            <a:off x="8675184" y="3232150"/>
            <a:ext cx="647781"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9"/>
          <p:cNvSpPr/>
          <p:nvPr/>
        </p:nvSpPr>
        <p:spPr>
          <a:xfrm>
            <a:off x="8675184" y="3232150"/>
            <a:ext cx="1189715"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1</a:t>
            </a:r>
            <a:endParaRPr b="0" i="0" sz="12800" u="none" cap="none" strike="noStrike">
              <a:solidFill>
                <a:schemeClr val="dk1"/>
              </a:solidFill>
              <a:latin typeface="Calibri"/>
              <a:ea typeface="Calibri"/>
              <a:cs typeface="Calibri"/>
              <a:sym typeface="Calibri"/>
            </a:endParaRPr>
          </a:p>
        </p:txBody>
      </p:sp>
      <p:sp>
        <p:nvSpPr>
          <p:cNvPr id="429" name="Google Shape;429;p19"/>
          <p:cNvSpPr/>
          <p:nvPr/>
        </p:nvSpPr>
        <p:spPr>
          <a:xfrm>
            <a:off x="9526191" y="2578100"/>
            <a:ext cx="5753819" cy="38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9"/>
          <p:cNvSpPr/>
          <p:nvPr/>
        </p:nvSpPr>
        <p:spPr>
          <a:xfrm>
            <a:off x="9526191" y="2578100"/>
            <a:ext cx="5957045"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DISCOVER THE SECRETS</a:t>
            </a:r>
            <a:endParaRPr b="0" i="0" sz="4800" u="none" cap="none" strike="noStrike">
              <a:solidFill>
                <a:schemeClr val="dk1"/>
              </a:solidFill>
              <a:latin typeface="Calibri"/>
              <a:ea typeface="Calibri"/>
              <a:cs typeface="Calibri"/>
              <a:sym typeface="Calibri"/>
            </a:endParaRPr>
          </a:p>
        </p:txBody>
      </p:sp>
      <p:sp>
        <p:nvSpPr>
          <p:cNvPr id="431" name="Google Shape;431;p19"/>
          <p:cNvSpPr/>
          <p:nvPr/>
        </p:nvSpPr>
        <p:spPr>
          <a:xfrm>
            <a:off x="9526191" y="4610100"/>
            <a:ext cx="5889303"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32" name="Google Shape;432;p19"/>
          <p:cNvSpPr/>
          <p:nvPr/>
        </p:nvSpPr>
        <p:spPr>
          <a:xfrm>
            <a:off x="8675184" y="6997700"/>
            <a:ext cx="6604826"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9"/>
          <p:cNvSpPr/>
          <p:nvPr/>
        </p:nvSpPr>
        <p:spPr>
          <a:xfrm>
            <a:off x="8675184" y="7956550"/>
            <a:ext cx="99072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9"/>
          <p:cNvSpPr/>
          <p:nvPr/>
        </p:nvSpPr>
        <p:spPr>
          <a:xfrm>
            <a:off x="8675184" y="7956550"/>
            <a:ext cx="1532658"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3</a:t>
            </a:r>
            <a:endParaRPr b="0" i="0" sz="12800" u="none" cap="none" strike="noStrike">
              <a:solidFill>
                <a:schemeClr val="dk1"/>
              </a:solidFill>
              <a:latin typeface="Calibri"/>
              <a:ea typeface="Calibri"/>
              <a:cs typeface="Calibri"/>
              <a:sym typeface="Calibri"/>
            </a:endParaRPr>
          </a:p>
        </p:txBody>
      </p:sp>
      <p:sp>
        <p:nvSpPr>
          <p:cNvPr id="435" name="Google Shape;435;p19"/>
          <p:cNvSpPr/>
          <p:nvPr/>
        </p:nvSpPr>
        <p:spPr>
          <a:xfrm>
            <a:off x="9869133" y="6997700"/>
            <a:ext cx="5410876"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9"/>
          <p:cNvSpPr/>
          <p:nvPr/>
        </p:nvSpPr>
        <p:spPr>
          <a:xfrm>
            <a:off x="9869133" y="6997700"/>
            <a:ext cx="5614102"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MEET THE CREATURES</a:t>
            </a:r>
            <a:endParaRPr b="0" i="0" sz="4800" u="none" cap="none" strike="noStrike">
              <a:solidFill>
                <a:schemeClr val="dk1"/>
              </a:solidFill>
              <a:latin typeface="Calibri"/>
              <a:ea typeface="Calibri"/>
              <a:cs typeface="Calibri"/>
              <a:sym typeface="Calibri"/>
            </a:endParaRPr>
          </a:p>
        </p:txBody>
      </p:sp>
      <p:sp>
        <p:nvSpPr>
          <p:cNvPr id="437" name="Google Shape;437;p19"/>
          <p:cNvSpPr/>
          <p:nvPr/>
        </p:nvSpPr>
        <p:spPr>
          <a:xfrm>
            <a:off x="9869133" y="9029700"/>
            <a:ext cx="554636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38" name="Google Shape;438;p19"/>
          <p:cNvSpPr/>
          <p:nvPr/>
        </p:nvSpPr>
        <p:spPr>
          <a:xfrm>
            <a:off x="16181822" y="6997700"/>
            <a:ext cx="6604826"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9"/>
          <p:cNvSpPr/>
          <p:nvPr/>
        </p:nvSpPr>
        <p:spPr>
          <a:xfrm>
            <a:off x="16181822" y="7956550"/>
            <a:ext cx="1066933"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9"/>
          <p:cNvSpPr/>
          <p:nvPr/>
        </p:nvSpPr>
        <p:spPr>
          <a:xfrm>
            <a:off x="16181822" y="7956550"/>
            <a:ext cx="1608868"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4</a:t>
            </a:r>
            <a:endParaRPr b="0" i="0" sz="12800" u="none" cap="none" strike="noStrike">
              <a:solidFill>
                <a:schemeClr val="dk1"/>
              </a:solidFill>
              <a:latin typeface="Calibri"/>
              <a:ea typeface="Calibri"/>
              <a:cs typeface="Calibri"/>
              <a:sym typeface="Calibri"/>
            </a:endParaRPr>
          </a:p>
        </p:txBody>
      </p:sp>
      <p:sp>
        <p:nvSpPr>
          <p:cNvPr id="441" name="Google Shape;441;p19"/>
          <p:cNvSpPr/>
          <p:nvPr/>
        </p:nvSpPr>
        <p:spPr>
          <a:xfrm>
            <a:off x="17451981" y="6997700"/>
            <a:ext cx="5334667"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9"/>
          <p:cNvSpPr/>
          <p:nvPr/>
        </p:nvSpPr>
        <p:spPr>
          <a:xfrm>
            <a:off x="17451981" y="6997700"/>
            <a:ext cx="5537892"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UNCOVER THE MAGIC</a:t>
            </a:r>
            <a:endParaRPr b="0" i="0" sz="4800" u="none" cap="none" strike="noStrike">
              <a:solidFill>
                <a:schemeClr val="dk1"/>
              </a:solidFill>
              <a:latin typeface="Calibri"/>
              <a:ea typeface="Calibri"/>
              <a:cs typeface="Calibri"/>
              <a:sym typeface="Calibri"/>
            </a:endParaRPr>
          </a:p>
        </p:txBody>
      </p:sp>
      <p:sp>
        <p:nvSpPr>
          <p:cNvPr id="443" name="Google Shape;443;p19"/>
          <p:cNvSpPr/>
          <p:nvPr/>
        </p:nvSpPr>
        <p:spPr>
          <a:xfrm>
            <a:off x="17451981" y="9029700"/>
            <a:ext cx="547015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44" name="Google Shape;444;p19"/>
          <p:cNvSpPr/>
          <p:nvPr/>
        </p:nvSpPr>
        <p:spPr>
          <a:xfrm>
            <a:off x="16181822" y="2578100"/>
            <a:ext cx="6604826" cy="38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9"/>
          <p:cNvSpPr/>
          <p:nvPr/>
        </p:nvSpPr>
        <p:spPr>
          <a:xfrm>
            <a:off x="16181822" y="3232150"/>
            <a:ext cx="1003425"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9"/>
          <p:cNvSpPr/>
          <p:nvPr/>
        </p:nvSpPr>
        <p:spPr>
          <a:xfrm>
            <a:off x="16181822" y="3232150"/>
            <a:ext cx="1545360"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2</a:t>
            </a:r>
            <a:endParaRPr b="0" i="0" sz="12800" u="none" cap="none" strike="noStrike">
              <a:solidFill>
                <a:schemeClr val="dk1"/>
              </a:solidFill>
              <a:latin typeface="Calibri"/>
              <a:ea typeface="Calibri"/>
              <a:cs typeface="Calibri"/>
              <a:sym typeface="Calibri"/>
            </a:endParaRPr>
          </a:p>
        </p:txBody>
      </p:sp>
      <p:sp>
        <p:nvSpPr>
          <p:cNvPr id="447" name="Google Shape;447;p19"/>
          <p:cNvSpPr/>
          <p:nvPr/>
        </p:nvSpPr>
        <p:spPr>
          <a:xfrm>
            <a:off x="17388473" y="2578100"/>
            <a:ext cx="5398175" cy="38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9"/>
          <p:cNvSpPr/>
          <p:nvPr/>
        </p:nvSpPr>
        <p:spPr>
          <a:xfrm>
            <a:off x="17388473" y="2578100"/>
            <a:ext cx="56014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FIND YOUR OWN PATH</a:t>
            </a:r>
            <a:endParaRPr b="0" i="0" sz="4800" u="none" cap="none" strike="noStrike">
              <a:solidFill>
                <a:schemeClr val="dk1"/>
              </a:solidFill>
              <a:latin typeface="Calibri"/>
              <a:ea typeface="Calibri"/>
              <a:cs typeface="Calibri"/>
              <a:sym typeface="Calibri"/>
            </a:endParaRPr>
          </a:p>
        </p:txBody>
      </p:sp>
      <p:sp>
        <p:nvSpPr>
          <p:cNvPr id="449" name="Google Shape;449;p19"/>
          <p:cNvSpPr/>
          <p:nvPr/>
        </p:nvSpPr>
        <p:spPr>
          <a:xfrm>
            <a:off x="17388473" y="4610100"/>
            <a:ext cx="553365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27" name="Shape 27"/>
        <p:cNvGrpSpPr/>
        <p:nvPr/>
      </p:nvGrpSpPr>
      <p:grpSpPr>
        <a:xfrm>
          <a:off x="0" y="0"/>
          <a:ext cx="0" cy="0"/>
          <a:chOff x="0" y="0"/>
          <a:chExt cx="0" cy="0"/>
        </a:xfrm>
      </p:grpSpPr>
      <p:pic>
        <p:nvPicPr>
          <p:cNvPr descr=" " id="28" name="Google Shape;28;p2"/>
          <p:cNvPicPr preferRelativeResize="0"/>
          <p:nvPr/>
        </p:nvPicPr>
        <p:blipFill rotWithShape="1">
          <a:blip r:embed="rId3">
            <a:alphaModFix/>
          </a:blip>
          <a:srcRect b="0" l="0" r="0" t="0"/>
          <a:stretch/>
        </p:blipFill>
        <p:spPr>
          <a:xfrm>
            <a:off x="1397175" y="0"/>
            <a:ext cx="22989873" cy="13716000"/>
          </a:xfrm>
          <a:prstGeom prst="rect">
            <a:avLst/>
          </a:prstGeom>
          <a:noFill/>
          <a:ln>
            <a:noFill/>
          </a:ln>
        </p:spPr>
      </p:pic>
      <p:sp>
        <p:nvSpPr>
          <p:cNvPr id="29" name="Google Shape;2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p2"/>
          <p:cNvSpPr/>
          <p:nvPr/>
        </p:nvSpPr>
        <p:spPr>
          <a:xfrm>
            <a:off x="7934258" y="4394200"/>
            <a:ext cx="8531233" cy="309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WELCOME</a:t>
            </a:r>
            <a:endParaRPr b="0" i="0" sz="12800" u="none" cap="none" strike="noStrike">
              <a:solidFill>
                <a:schemeClr val="dk1"/>
              </a:solidFill>
              <a:latin typeface="Calibri"/>
              <a:ea typeface="Calibri"/>
              <a:cs typeface="Calibri"/>
              <a:sym typeface="Calibri"/>
            </a:endParaRPr>
          </a:p>
        </p:txBody>
      </p:sp>
      <p:sp>
        <p:nvSpPr>
          <p:cNvPr id="32" name="Google Shape;32;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454" name="Shape 454"/>
        <p:cNvGrpSpPr/>
        <p:nvPr/>
      </p:nvGrpSpPr>
      <p:grpSpPr>
        <a:xfrm>
          <a:off x="0" y="0"/>
          <a:ext cx="0" cy="0"/>
          <a:chOff x="0" y="0"/>
          <a:chExt cx="0" cy="0"/>
        </a:xfrm>
      </p:grpSpPr>
      <p:pic>
        <p:nvPicPr>
          <p:cNvPr descr=" " id="455" name="Google Shape;455;p20"/>
          <p:cNvPicPr preferRelativeResize="0"/>
          <p:nvPr/>
        </p:nvPicPr>
        <p:blipFill rotWithShape="1">
          <a:blip r:embed="rId3">
            <a:alphaModFix/>
          </a:blip>
          <a:srcRect b="0" l="0" r="0" t="0"/>
          <a:stretch/>
        </p:blipFill>
        <p:spPr>
          <a:xfrm>
            <a:off x="0" y="0"/>
            <a:ext cx="10288286" cy="6858000"/>
          </a:xfrm>
          <a:prstGeom prst="rect">
            <a:avLst/>
          </a:prstGeom>
          <a:noFill/>
          <a:ln>
            <a:noFill/>
          </a:ln>
        </p:spPr>
      </p:pic>
      <p:pic>
        <p:nvPicPr>
          <p:cNvPr descr=" " id="456" name="Google Shape;456;p20"/>
          <p:cNvPicPr preferRelativeResize="0"/>
          <p:nvPr/>
        </p:nvPicPr>
        <p:blipFill rotWithShape="1">
          <a:blip r:embed="rId4">
            <a:alphaModFix/>
          </a:blip>
          <a:srcRect b="0" l="0" r="0" t="0"/>
          <a:stretch/>
        </p:blipFill>
        <p:spPr>
          <a:xfrm>
            <a:off x="16296137" y="8394700"/>
            <a:ext cx="8090911" cy="5321300"/>
          </a:xfrm>
          <a:prstGeom prst="rect">
            <a:avLst/>
          </a:prstGeom>
          <a:noFill/>
          <a:ln>
            <a:noFill/>
          </a:ln>
        </p:spPr>
      </p:pic>
      <p:sp>
        <p:nvSpPr>
          <p:cNvPr id="457" name="Google Shape;457;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59" name="Google Shape;459;p20"/>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60" name="Google Shape;460;p20"/>
          <p:cNvSpPr/>
          <p:nvPr/>
        </p:nvSpPr>
        <p:spPr>
          <a:xfrm>
            <a:off x="5012893" y="11696700"/>
            <a:ext cx="14348560" cy="353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FANTASY REALM AT A GLANCE</a:t>
            </a:r>
            <a:endParaRPr b="0" i="0" sz="8000" u="none" cap="none" strike="noStrike">
              <a:solidFill>
                <a:schemeClr val="dk1"/>
              </a:solidFill>
              <a:latin typeface="Calibri"/>
              <a:ea typeface="Calibri"/>
              <a:cs typeface="Calibri"/>
              <a:sym typeface="Calibri"/>
            </a:endParaRPr>
          </a:p>
        </p:txBody>
      </p:sp>
      <p:sp>
        <p:nvSpPr>
          <p:cNvPr id="461" name="Google Shape;461;p20"/>
          <p:cNvSpPr/>
          <p:nvPr/>
        </p:nvSpPr>
        <p:spPr>
          <a:xfrm>
            <a:off x="15724565" y="1841500"/>
            <a:ext cx="693506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0"/>
          <p:cNvSpPr/>
          <p:nvPr/>
        </p:nvSpPr>
        <p:spPr>
          <a:xfrm>
            <a:off x="15724565" y="1841500"/>
            <a:ext cx="693506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0"/>
          <p:cNvSpPr/>
          <p:nvPr/>
        </p:nvSpPr>
        <p:spPr>
          <a:xfrm>
            <a:off x="15724565" y="1841500"/>
            <a:ext cx="7138292"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THE FOREST</a:t>
            </a:r>
            <a:endParaRPr b="0" i="0" sz="4800" u="none" cap="none" strike="noStrike">
              <a:solidFill>
                <a:schemeClr val="dk1"/>
              </a:solidFill>
              <a:latin typeface="Calibri"/>
              <a:ea typeface="Calibri"/>
              <a:cs typeface="Calibri"/>
              <a:sym typeface="Calibri"/>
            </a:endParaRPr>
          </a:p>
        </p:txBody>
      </p:sp>
      <p:sp>
        <p:nvSpPr>
          <p:cNvPr id="464" name="Google Shape;464;p20"/>
          <p:cNvSpPr/>
          <p:nvPr/>
        </p:nvSpPr>
        <p:spPr>
          <a:xfrm>
            <a:off x="15724565" y="29083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65" name="Google Shape;465;p20"/>
          <p:cNvSpPr/>
          <p:nvPr/>
        </p:nvSpPr>
        <p:spPr>
          <a:xfrm>
            <a:off x="15724565" y="5143500"/>
            <a:ext cx="693506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0"/>
          <p:cNvSpPr/>
          <p:nvPr/>
        </p:nvSpPr>
        <p:spPr>
          <a:xfrm>
            <a:off x="15724565" y="5143500"/>
            <a:ext cx="693506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0"/>
          <p:cNvSpPr/>
          <p:nvPr/>
        </p:nvSpPr>
        <p:spPr>
          <a:xfrm>
            <a:off x="15724565" y="5143500"/>
            <a:ext cx="7138292"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THE CAVES</a:t>
            </a:r>
            <a:endParaRPr b="0" i="0" sz="4800" u="none" cap="none" strike="noStrike">
              <a:solidFill>
                <a:schemeClr val="dk1"/>
              </a:solidFill>
              <a:latin typeface="Calibri"/>
              <a:ea typeface="Calibri"/>
              <a:cs typeface="Calibri"/>
              <a:sym typeface="Calibri"/>
            </a:endParaRPr>
          </a:p>
        </p:txBody>
      </p:sp>
      <p:sp>
        <p:nvSpPr>
          <p:cNvPr id="468" name="Google Shape;468;p20"/>
          <p:cNvSpPr/>
          <p:nvPr/>
        </p:nvSpPr>
        <p:spPr>
          <a:xfrm>
            <a:off x="15724565" y="62103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69" name="Google Shape;469;p20"/>
          <p:cNvSpPr/>
          <p:nvPr/>
        </p:nvSpPr>
        <p:spPr>
          <a:xfrm>
            <a:off x="15724565" y="8166100"/>
            <a:ext cx="693506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0"/>
          <p:cNvSpPr/>
          <p:nvPr/>
        </p:nvSpPr>
        <p:spPr>
          <a:xfrm>
            <a:off x="15724565" y="8166100"/>
            <a:ext cx="693506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0"/>
          <p:cNvSpPr/>
          <p:nvPr/>
        </p:nvSpPr>
        <p:spPr>
          <a:xfrm>
            <a:off x="15724565" y="8166100"/>
            <a:ext cx="7138292"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THE LAIR</a:t>
            </a:r>
            <a:endParaRPr b="0" i="0" sz="4800" u="none" cap="none" strike="noStrike">
              <a:solidFill>
                <a:schemeClr val="dk1"/>
              </a:solidFill>
              <a:latin typeface="Calibri"/>
              <a:ea typeface="Calibri"/>
              <a:cs typeface="Calibri"/>
              <a:sym typeface="Calibri"/>
            </a:endParaRPr>
          </a:p>
        </p:txBody>
      </p:sp>
      <p:sp>
        <p:nvSpPr>
          <p:cNvPr id="472" name="Google Shape;472;p20"/>
          <p:cNvSpPr/>
          <p:nvPr/>
        </p:nvSpPr>
        <p:spPr>
          <a:xfrm>
            <a:off x="15724565" y="92329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477" name="Shape 477"/>
        <p:cNvGrpSpPr/>
        <p:nvPr/>
      </p:nvGrpSpPr>
      <p:grpSpPr>
        <a:xfrm>
          <a:off x="0" y="0"/>
          <a:ext cx="0" cy="0"/>
          <a:chOff x="0" y="0"/>
          <a:chExt cx="0" cy="0"/>
        </a:xfrm>
      </p:grpSpPr>
      <p:pic>
        <p:nvPicPr>
          <p:cNvPr descr=" " id="478" name="Google Shape;478;p21"/>
          <p:cNvPicPr preferRelativeResize="0"/>
          <p:nvPr/>
        </p:nvPicPr>
        <p:blipFill rotWithShape="1">
          <a:blip r:embed="rId3">
            <a:alphaModFix/>
          </a:blip>
          <a:srcRect b="0" l="0" r="0" t="0"/>
          <a:stretch/>
        </p:blipFill>
        <p:spPr>
          <a:xfrm>
            <a:off x="18264883" y="0"/>
            <a:ext cx="6122165" cy="6629400"/>
          </a:xfrm>
          <a:prstGeom prst="rect">
            <a:avLst/>
          </a:prstGeom>
          <a:noFill/>
          <a:ln>
            <a:noFill/>
          </a:ln>
        </p:spPr>
      </p:pic>
      <p:pic>
        <p:nvPicPr>
          <p:cNvPr descr=" " id="479" name="Google Shape;479;p21"/>
          <p:cNvPicPr preferRelativeResize="0"/>
          <p:nvPr/>
        </p:nvPicPr>
        <p:blipFill rotWithShape="1">
          <a:blip r:embed="rId4">
            <a:alphaModFix/>
          </a:blip>
          <a:srcRect b="0" l="0" r="0" t="0"/>
          <a:stretch/>
        </p:blipFill>
        <p:spPr>
          <a:xfrm>
            <a:off x="0" y="7493000"/>
            <a:ext cx="7963895" cy="6223000"/>
          </a:xfrm>
          <a:prstGeom prst="rect">
            <a:avLst/>
          </a:prstGeom>
          <a:noFill/>
          <a:ln>
            <a:noFill/>
          </a:ln>
        </p:spPr>
      </p:pic>
      <p:sp>
        <p:nvSpPr>
          <p:cNvPr id="480" name="Google Shape;48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2" name="Google Shape;482;p21"/>
          <p:cNvSpPr/>
          <p:nvPr/>
        </p:nvSpPr>
        <p:spPr>
          <a:xfrm>
            <a:off x="6054423" y="965200"/>
            <a:ext cx="12278201" cy="193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THE TIMELINE</a:t>
            </a:r>
            <a:endParaRPr b="0" i="0" sz="8000" u="none" cap="none" strike="noStrike">
              <a:solidFill>
                <a:schemeClr val="dk1"/>
              </a:solidFill>
              <a:latin typeface="Calibri"/>
              <a:ea typeface="Calibri"/>
              <a:cs typeface="Calibri"/>
              <a:sym typeface="Calibri"/>
            </a:endParaRPr>
          </a:p>
        </p:txBody>
      </p:sp>
      <p:pic>
        <p:nvPicPr>
          <p:cNvPr descr=" " id="483" name="Google Shape;483;p21"/>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484" name="Google Shape;484;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21"/>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486" name="Google Shape;486;p21"/>
          <p:cNvSpPr/>
          <p:nvPr/>
        </p:nvSpPr>
        <p:spPr>
          <a:xfrm>
            <a:off x="3035679" y="7200900"/>
            <a:ext cx="1625803" cy="1625600"/>
          </a:xfrm>
          <a:prstGeom prst="roundRect">
            <a:avLst>
              <a:gd fmla="val 781313" name="adj"/>
            </a:avLst>
          </a:prstGeom>
          <a:noFill/>
          <a:ln cap="flat" cmpd="sng" w="12700">
            <a:solidFill>
              <a:srgbClr val="FDE4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1"/>
          <p:cNvSpPr/>
          <p:nvPr/>
        </p:nvSpPr>
        <p:spPr>
          <a:xfrm>
            <a:off x="2984873" y="7429500"/>
            <a:ext cx="1727416"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DE486"/>
              </a:buClr>
              <a:buSzPts val="4800"/>
              <a:buFont typeface="Saira"/>
              <a:buNone/>
            </a:pPr>
            <a:r>
              <a:rPr b="1" i="0" lang="en-US" sz="4800" u="none" cap="none" strike="noStrike">
                <a:solidFill>
                  <a:srgbClr val="FDE486"/>
                </a:solidFill>
                <a:latin typeface="Saira"/>
                <a:ea typeface="Saira"/>
                <a:cs typeface="Saira"/>
                <a:sym typeface="Saira"/>
              </a:rPr>
              <a:t>2022</a:t>
            </a:r>
            <a:endParaRPr b="0" i="0" sz="4800" u="none" cap="none" strike="noStrike">
              <a:solidFill>
                <a:schemeClr val="dk1"/>
              </a:solidFill>
              <a:latin typeface="Calibri"/>
              <a:ea typeface="Calibri"/>
              <a:cs typeface="Calibri"/>
              <a:sym typeface="Calibri"/>
            </a:endParaRPr>
          </a:p>
        </p:txBody>
      </p:sp>
      <p:sp>
        <p:nvSpPr>
          <p:cNvPr id="488" name="Google Shape;488;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p21"/>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490" name="Google Shape;490;p21"/>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491" name="Google Shape;491;p21"/>
          <p:cNvSpPr/>
          <p:nvPr/>
        </p:nvSpPr>
        <p:spPr>
          <a:xfrm>
            <a:off x="8522765" y="7200900"/>
            <a:ext cx="1625803" cy="1625600"/>
          </a:xfrm>
          <a:prstGeom prst="roundRect">
            <a:avLst>
              <a:gd fmla="val 781313" name="adj"/>
            </a:avLst>
          </a:prstGeom>
          <a:noFill/>
          <a:ln cap="flat" cmpd="sng" w="12700">
            <a:solidFill>
              <a:srgbClr val="FDE4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1"/>
          <p:cNvSpPr/>
          <p:nvPr/>
        </p:nvSpPr>
        <p:spPr>
          <a:xfrm>
            <a:off x="8471959" y="7429500"/>
            <a:ext cx="1727416"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DE486"/>
              </a:buClr>
              <a:buSzPts val="4800"/>
              <a:buFont typeface="Saira"/>
              <a:buNone/>
            </a:pPr>
            <a:r>
              <a:rPr b="1" i="0" lang="en-US" sz="4800" u="none" cap="none" strike="noStrike">
                <a:solidFill>
                  <a:srgbClr val="FDE486"/>
                </a:solidFill>
                <a:latin typeface="Saira"/>
                <a:ea typeface="Saira"/>
                <a:cs typeface="Saira"/>
                <a:sym typeface="Saira"/>
              </a:rPr>
              <a:t>2023</a:t>
            </a:r>
            <a:endParaRPr b="0" i="0" sz="4800" u="none" cap="none" strike="noStrike">
              <a:solidFill>
                <a:schemeClr val="dk1"/>
              </a:solidFill>
              <a:latin typeface="Calibri"/>
              <a:ea typeface="Calibri"/>
              <a:cs typeface="Calibri"/>
              <a:sym typeface="Calibri"/>
            </a:endParaRPr>
          </a:p>
        </p:txBody>
      </p:sp>
      <p:sp>
        <p:nvSpPr>
          <p:cNvPr id="493" name="Google Shape;493;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p21"/>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495" name="Google Shape;495;p21"/>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496" name="Google Shape;496;p21"/>
          <p:cNvSpPr/>
          <p:nvPr/>
        </p:nvSpPr>
        <p:spPr>
          <a:xfrm>
            <a:off x="14009851" y="7200900"/>
            <a:ext cx="1625803" cy="1625600"/>
          </a:xfrm>
          <a:prstGeom prst="roundRect">
            <a:avLst>
              <a:gd fmla="val 781313" name="adj"/>
            </a:avLst>
          </a:prstGeom>
          <a:noFill/>
          <a:ln cap="flat" cmpd="sng" w="12700">
            <a:solidFill>
              <a:srgbClr val="FDE4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1"/>
          <p:cNvSpPr/>
          <p:nvPr/>
        </p:nvSpPr>
        <p:spPr>
          <a:xfrm>
            <a:off x="13946343" y="7429500"/>
            <a:ext cx="1752819"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DE486"/>
              </a:buClr>
              <a:buSzPts val="4800"/>
              <a:buFont typeface="Saira"/>
              <a:buNone/>
            </a:pPr>
            <a:r>
              <a:rPr b="1" i="0" lang="en-US" sz="4800" u="none" cap="none" strike="noStrike">
                <a:solidFill>
                  <a:srgbClr val="FDE486"/>
                </a:solidFill>
                <a:latin typeface="Saira"/>
                <a:ea typeface="Saira"/>
                <a:cs typeface="Saira"/>
                <a:sym typeface="Saira"/>
              </a:rPr>
              <a:t>2024</a:t>
            </a:r>
            <a:endParaRPr b="0" i="0" sz="4800" u="none" cap="none" strike="noStrike">
              <a:solidFill>
                <a:schemeClr val="dk1"/>
              </a:solidFill>
              <a:latin typeface="Calibri"/>
              <a:ea typeface="Calibri"/>
              <a:cs typeface="Calibri"/>
              <a:sym typeface="Calibri"/>
            </a:endParaRPr>
          </a:p>
        </p:txBody>
      </p:sp>
      <p:sp>
        <p:nvSpPr>
          <p:cNvPr id="498" name="Google Shape;498;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p21"/>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00" name="Google Shape;500;p21"/>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01" name="Google Shape;501;p21"/>
          <p:cNvSpPr/>
          <p:nvPr/>
        </p:nvSpPr>
        <p:spPr>
          <a:xfrm>
            <a:off x="19496937" y="7200900"/>
            <a:ext cx="1625803" cy="1625600"/>
          </a:xfrm>
          <a:prstGeom prst="roundRect">
            <a:avLst>
              <a:gd fmla="val 781313" name="adj"/>
            </a:avLst>
          </a:prstGeom>
          <a:noFill/>
          <a:ln cap="flat" cmpd="sng" w="12700">
            <a:solidFill>
              <a:srgbClr val="FDE48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1"/>
          <p:cNvSpPr/>
          <p:nvPr/>
        </p:nvSpPr>
        <p:spPr>
          <a:xfrm>
            <a:off x="19439780" y="7429500"/>
            <a:ext cx="1740117"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DE486"/>
              </a:buClr>
              <a:buSzPts val="4800"/>
              <a:buFont typeface="Saira"/>
              <a:buNone/>
            </a:pPr>
            <a:r>
              <a:rPr b="1" i="0" lang="en-US" sz="4800" u="none" cap="none" strike="noStrike">
                <a:solidFill>
                  <a:srgbClr val="FDE486"/>
                </a:solidFill>
                <a:latin typeface="Saira"/>
                <a:ea typeface="Saira"/>
                <a:cs typeface="Saira"/>
                <a:sym typeface="Saira"/>
              </a:rPr>
              <a:t>2025</a:t>
            </a:r>
            <a:endParaRPr b="0" i="0" sz="4800" u="none" cap="none" strike="noStrike">
              <a:solidFill>
                <a:schemeClr val="dk1"/>
              </a:solidFill>
              <a:latin typeface="Calibri"/>
              <a:ea typeface="Calibri"/>
              <a:cs typeface="Calibri"/>
              <a:sym typeface="Calibri"/>
            </a:endParaRPr>
          </a:p>
        </p:txBody>
      </p:sp>
      <p:sp>
        <p:nvSpPr>
          <p:cNvPr id="503" name="Google Shape;503;p21"/>
          <p:cNvSpPr/>
          <p:nvPr/>
        </p:nvSpPr>
        <p:spPr>
          <a:xfrm>
            <a:off x="927216" y="4445000"/>
            <a:ext cx="6096762"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1"/>
          <p:cNvSpPr/>
          <p:nvPr/>
        </p:nvSpPr>
        <p:spPr>
          <a:xfrm>
            <a:off x="927216" y="4445000"/>
            <a:ext cx="6096762"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1"/>
          <p:cNvSpPr/>
          <p:nvPr/>
        </p:nvSpPr>
        <p:spPr>
          <a:xfrm>
            <a:off x="825603" y="4445000"/>
            <a:ext cx="6299987"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DRAGON TAMING</a:t>
            </a:r>
            <a:endParaRPr b="0" i="0" sz="4800" u="none" cap="none" strike="noStrike">
              <a:solidFill>
                <a:schemeClr val="dk1"/>
              </a:solidFill>
              <a:latin typeface="Calibri"/>
              <a:ea typeface="Calibri"/>
              <a:cs typeface="Calibri"/>
              <a:sym typeface="Calibri"/>
            </a:endParaRPr>
          </a:p>
        </p:txBody>
      </p:sp>
      <p:sp>
        <p:nvSpPr>
          <p:cNvPr id="506" name="Google Shape;506;p21"/>
          <p:cNvSpPr/>
          <p:nvPr/>
        </p:nvSpPr>
        <p:spPr>
          <a:xfrm>
            <a:off x="859474" y="55118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07" name="Google Shape;507;p21"/>
          <p:cNvSpPr/>
          <p:nvPr/>
        </p:nvSpPr>
        <p:spPr>
          <a:xfrm>
            <a:off x="11926791" y="3962400"/>
            <a:ext cx="6096762" cy="32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1"/>
          <p:cNvSpPr/>
          <p:nvPr/>
        </p:nvSpPr>
        <p:spPr>
          <a:xfrm>
            <a:off x="11926791" y="3962400"/>
            <a:ext cx="6096762" cy="32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1"/>
          <p:cNvSpPr/>
          <p:nvPr/>
        </p:nvSpPr>
        <p:spPr>
          <a:xfrm>
            <a:off x="11825178" y="3962400"/>
            <a:ext cx="6299987" cy="213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UNICORN MIGRATION</a:t>
            </a:r>
            <a:endParaRPr b="0" i="0" sz="4800" u="none" cap="none" strike="noStrike">
              <a:solidFill>
                <a:schemeClr val="dk1"/>
              </a:solidFill>
              <a:latin typeface="Calibri"/>
              <a:ea typeface="Calibri"/>
              <a:cs typeface="Calibri"/>
              <a:sym typeface="Calibri"/>
            </a:endParaRPr>
          </a:p>
        </p:txBody>
      </p:sp>
      <p:sp>
        <p:nvSpPr>
          <p:cNvPr id="510" name="Google Shape;510;p21"/>
          <p:cNvSpPr/>
          <p:nvPr/>
        </p:nvSpPr>
        <p:spPr>
          <a:xfrm>
            <a:off x="11859049" y="5994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11" name="Google Shape;511;p21"/>
          <p:cNvSpPr/>
          <p:nvPr/>
        </p:nvSpPr>
        <p:spPr>
          <a:xfrm>
            <a:off x="17363070" y="8978900"/>
            <a:ext cx="6096762" cy="32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1"/>
          <p:cNvSpPr/>
          <p:nvPr/>
        </p:nvSpPr>
        <p:spPr>
          <a:xfrm>
            <a:off x="17363070" y="8978900"/>
            <a:ext cx="6096762" cy="32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1"/>
          <p:cNvSpPr/>
          <p:nvPr/>
        </p:nvSpPr>
        <p:spPr>
          <a:xfrm>
            <a:off x="17261457" y="8978900"/>
            <a:ext cx="6299987" cy="213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RAINBOW SIGHTINGS</a:t>
            </a:r>
            <a:endParaRPr b="0" i="0" sz="4800" u="none" cap="none" strike="noStrike">
              <a:solidFill>
                <a:schemeClr val="dk1"/>
              </a:solidFill>
              <a:latin typeface="Calibri"/>
              <a:ea typeface="Calibri"/>
              <a:cs typeface="Calibri"/>
              <a:sym typeface="Calibri"/>
            </a:endParaRPr>
          </a:p>
        </p:txBody>
      </p:sp>
      <p:sp>
        <p:nvSpPr>
          <p:cNvPr id="514" name="Google Shape;514;p21"/>
          <p:cNvSpPr/>
          <p:nvPr/>
        </p:nvSpPr>
        <p:spPr>
          <a:xfrm>
            <a:off x="17295328" y="11010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15" name="Google Shape;515;p21"/>
          <p:cNvSpPr/>
          <p:nvPr/>
        </p:nvSpPr>
        <p:spPr>
          <a:xfrm>
            <a:off x="6490511" y="9461500"/>
            <a:ext cx="6096762"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1"/>
          <p:cNvSpPr/>
          <p:nvPr/>
        </p:nvSpPr>
        <p:spPr>
          <a:xfrm>
            <a:off x="6490511" y="9461500"/>
            <a:ext cx="6096762"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1"/>
          <p:cNvSpPr/>
          <p:nvPr/>
        </p:nvSpPr>
        <p:spPr>
          <a:xfrm>
            <a:off x="6388899" y="9461500"/>
            <a:ext cx="6299987"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ENCHANTED POOL</a:t>
            </a:r>
            <a:endParaRPr b="0" i="0" sz="4800" u="none" cap="none" strike="noStrike">
              <a:solidFill>
                <a:schemeClr val="dk1"/>
              </a:solidFill>
              <a:latin typeface="Calibri"/>
              <a:ea typeface="Calibri"/>
              <a:cs typeface="Calibri"/>
              <a:sym typeface="Calibri"/>
            </a:endParaRPr>
          </a:p>
        </p:txBody>
      </p:sp>
      <p:sp>
        <p:nvSpPr>
          <p:cNvPr id="518" name="Google Shape;518;p21"/>
          <p:cNvSpPr/>
          <p:nvPr/>
        </p:nvSpPr>
        <p:spPr>
          <a:xfrm>
            <a:off x="6422769" y="105283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523" name="Shape 523"/>
        <p:cNvGrpSpPr/>
        <p:nvPr/>
      </p:nvGrpSpPr>
      <p:grpSpPr>
        <a:xfrm>
          <a:off x="0" y="0"/>
          <a:ext cx="0" cy="0"/>
          <a:chOff x="0" y="0"/>
          <a:chExt cx="0" cy="0"/>
        </a:xfrm>
      </p:grpSpPr>
      <p:pic>
        <p:nvPicPr>
          <p:cNvPr descr=" " id="524" name="Google Shape;524;p22"/>
          <p:cNvPicPr preferRelativeResize="0"/>
          <p:nvPr/>
        </p:nvPicPr>
        <p:blipFill rotWithShape="1">
          <a:blip r:embed="rId3">
            <a:alphaModFix/>
          </a:blip>
          <a:srcRect b="0" l="0" r="0" t="0"/>
          <a:stretch/>
        </p:blipFill>
        <p:spPr>
          <a:xfrm>
            <a:off x="0" y="10260682"/>
            <a:ext cx="10726733" cy="3455318"/>
          </a:xfrm>
          <a:prstGeom prst="rect">
            <a:avLst/>
          </a:prstGeom>
          <a:noFill/>
          <a:ln>
            <a:noFill/>
          </a:ln>
        </p:spPr>
      </p:pic>
      <p:pic>
        <p:nvPicPr>
          <p:cNvPr descr=" " id="525" name="Google Shape;525;p22"/>
          <p:cNvPicPr preferRelativeResize="0"/>
          <p:nvPr/>
        </p:nvPicPr>
        <p:blipFill rotWithShape="1">
          <a:blip r:embed="rId4">
            <a:alphaModFix/>
          </a:blip>
          <a:srcRect b="0" l="0" r="0" t="0"/>
          <a:stretch/>
        </p:blipFill>
        <p:spPr>
          <a:xfrm>
            <a:off x="16586543" y="0"/>
            <a:ext cx="7800505" cy="7514158"/>
          </a:xfrm>
          <a:prstGeom prst="rect">
            <a:avLst/>
          </a:prstGeom>
          <a:noFill/>
          <a:ln>
            <a:noFill/>
          </a:ln>
        </p:spPr>
      </p:pic>
      <p:sp>
        <p:nvSpPr>
          <p:cNvPr id="526" name="Google Shape;526;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p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8" name="Google Shape;528;p22"/>
          <p:cNvSpPr/>
          <p:nvPr/>
        </p:nvSpPr>
        <p:spPr>
          <a:xfrm>
            <a:off x="6054423" y="457200"/>
            <a:ext cx="12278201" cy="193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THE INFORMATION</a:t>
            </a:r>
            <a:endParaRPr b="0" i="0" sz="8000" u="none" cap="none" strike="noStrike">
              <a:solidFill>
                <a:schemeClr val="dk1"/>
              </a:solidFill>
              <a:latin typeface="Calibri"/>
              <a:ea typeface="Calibri"/>
              <a:cs typeface="Calibri"/>
              <a:sym typeface="Calibri"/>
            </a:endParaRPr>
          </a:p>
        </p:txBody>
      </p:sp>
      <p:sp>
        <p:nvSpPr>
          <p:cNvPr id="529" name="Google Shape;529;p22"/>
          <p:cNvSpPr/>
          <p:nvPr/>
        </p:nvSpPr>
        <p:spPr>
          <a:xfrm>
            <a:off x="914514" y="2679700"/>
            <a:ext cx="21948343" cy="94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2"/>
          <p:cNvSpPr/>
          <p:nvPr/>
        </p:nvSpPr>
        <p:spPr>
          <a:xfrm>
            <a:off x="914514" y="2679700"/>
            <a:ext cx="4572572" cy="94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2"/>
          <p:cNvSpPr/>
          <p:nvPr/>
        </p:nvSpPr>
        <p:spPr>
          <a:xfrm>
            <a:off x="914514" y="2679700"/>
            <a:ext cx="4572572" cy="2895600"/>
          </a:xfrm>
          <a:prstGeom prst="roundRect">
            <a:avLst>
              <a:gd fmla="val 6947" name="adj"/>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2"/>
          <p:cNvSpPr/>
          <p:nvPr/>
        </p:nvSpPr>
        <p:spPr>
          <a:xfrm>
            <a:off x="1320965" y="2984500"/>
            <a:ext cx="375967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2"/>
          <p:cNvSpPr/>
          <p:nvPr/>
        </p:nvSpPr>
        <p:spPr>
          <a:xfrm>
            <a:off x="1320965" y="2984500"/>
            <a:ext cx="3962895"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APRIL</a:t>
            </a:r>
            <a:endParaRPr b="0" i="0" sz="4800" u="none" cap="none" strike="noStrike">
              <a:solidFill>
                <a:schemeClr val="dk1"/>
              </a:solidFill>
              <a:latin typeface="Calibri"/>
              <a:ea typeface="Calibri"/>
              <a:cs typeface="Calibri"/>
              <a:sym typeface="Calibri"/>
            </a:endParaRPr>
          </a:p>
        </p:txBody>
      </p:sp>
      <p:sp>
        <p:nvSpPr>
          <p:cNvPr id="534" name="Google Shape;534;p22"/>
          <p:cNvSpPr/>
          <p:nvPr/>
        </p:nvSpPr>
        <p:spPr>
          <a:xfrm>
            <a:off x="1320965" y="4051300"/>
            <a:ext cx="389515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Eclipse, quest for artifact,  disaster</a:t>
            </a:r>
            <a:endParaRPr b="0" i="0" sz="3200" u="none" cap="none" strike="noStrike">
              <a:solidFill>
                <a:schemeClr val="dk1"/>
              </a:solidFill>
              <a:latin typeface="Calibri"/>
              <a:ea typeface="Calibri"/>
              <a:cs typeface="Calibri"/>
              <a:sym typeface="Calibri"/>
            </a:endParaRPr>
          </a:p>
        </p:txBody>
      </p:sp>
      <p:sp>
        <p:nvSpPr>
          <p:cNvPr id="535" name="Google Shape;535;p22"/>
          <p:cNvSpPr/>
          <p:nvPr/>
        </p:nvSpPr>
        <p:spPr>
          <a:xfrm>
            <a:off x="914514" y="5880100"/>
            <a:ext cx="4572572" cy="62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2"/>
          <p:cNvSpPr/>
          <p:nvPr/>
        </p:nvSpPr>
        <p:spPr>
          <a:xfrm>
            <a:off x="914514" y="58801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2"/>
          <p:cNvSpPr/>
          <p:nvPr/>
        </p:nvSpPr>
        <p:spPr>
          <a:xfrm>
            <a:off x="914514" y="58801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2"/>
          <p:cNvSpPr/>
          <p:nvPr/>
        </p:nvSpPr>
        <p:spPr>
          <a:xfrm>
            <a:off x="914514" y="58801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ECLIPSE</a:t>
            </a:r>
            <a:endParaRPr b="0" i="0" sz="3600" u="none" cap="none" strike="noStrike">
              <a:solidFill>
                <a:schemeClr val="dk1"/>
              </a:solidFill>
              <a:latin typeface="Calibri"/>
              <a:ea typeface="Calibri"/>
              <a:cs typeface="Calibri"/>
              <a:sym typeface="Calibri"/>
            </a:endParaRPr>
          </a:p>
        </p:txBody>
      </p:sp>
      <p:sp>
        <p:nvSpPr>
          <p:cNvPr id="539" name="Google Shape;539;p22"/>
          <p:cNvSpPr/>
          <p:nvPr/>
        </p:nvSpPr>
        <p:spPr>
          <a:xfrm>
            <a:off x="914514" y="66040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40" name="Google Shape;540;p22"/>
          <p:cNvSpPr/>
          <p:nvPr/>
        </p:nvSpPr>
        <p:spPr>
          <a:xfrm>
            <a:off x="914514" y="80264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2"/>
          <p:cNvSpPr/>
          <p:nvPr/>
        </p:nvSpPr>
        <p:spPr>
          <a:xfrm>
            <a:off x="914514" y="80264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2"/>
          <p:cNvSpPr/>
          <p:nvPr/>
        </p:nvSpPr>
        <p:spPr>
          <a:xfrm>
            <a:off x="914514" y="80264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QUEST</a:t>
            </a:r>
            <a:endParaRPr b="0" i="0" sz="3600" u="none" cap="none" strike="noStrike">
              <a:solidFill>
                <a:schemeClr val="dk1"/>
              </a:solidFill>
              <a:latin typeface="Calibri"/>
              <a:ea typeface="Calibri"/>
              <a:cs typeface="Calibri"/>
              <a:sym typeface="Calibri"/>
            </a:endParaRPr>
          </a:p>
        </p:txBody>
      </p:sp>
      <p:sp>
        <p:nvSpPr>
          <p:cNvPr id="543" name="Google Shape;543;p22"/>
          <p:cNvSpPr/>
          <p:nvPr/>
        </p:nvSpPr>
        <p:spPr>
          <a:xfrm>
            <a:off x="914514" y="8750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44" name="Google Shape;544;p22"/>
          <p:cNvSpPr/>
          <p:nvPr/>
        </p:nvSpPr>
        <p:spPr>
          <a:xfrm>
            <a:off x="914514" y="101727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2"/>
          <p:cNvSpPr/>
          <p:nvPr/>
        </p:nvSpPr>
        <p:spPr>
          <a:xfrm>
            <a:off x="914514" y="101727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2"/>
          <p:cNvSpPr/>
          <p:nvPr/>
        </p:nvSpPr>
        <p:spPr>
          <a:xfrm>
            <a:off x="914514" y="101727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DISASTER</a:t>
            </a:r>
            <a:endParaRPr b="0" i="0" sz="3600" u="none" cap="none" strike="noStrike">
              <a:solidFill>
                <a:schemeClr val="dk1"/>
              </a:solidFill>
              <a:latin typeface="Calibri"/>
              <a:ea typeface="Calibri"/>
              <a:cs typeface="Calibri"/>
              <a:sym typeface="Calibri"/>
            </a:endParaRPr>
          </a:p>
        </p:txBody>
      </p:sp>
      <p:sp>
        <p:nvSpPr>
          <p:cNvPr id="547" name="Google Shape;547;p22"/>
          <p:cNvSpPr/>
          <p:nvPr/>
        </p:nvSpPr>
        <p:spPr>
          <a:xfrm>
            <a:off x="914514" y="108966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Volcano destroys city, refugees flee.</a:t>
            </a:r>
            <a:endParaRPr b="0" i="0" sz="3200" u="none" cap="none" strike="noStrike">
              <a:solidFill>
                <a:schemeClr val="dk1"/>
              </a:solidFill>
              <a:latin typeface="Calibri"/>
              <a:ea typeface="Calibri"/>
              <a:cs typeface="Calibri"/>
              <a:sym typeface="Calibri"/>
            </a:endParaRPr>
          </a:p>
        </p:txBody>
      </p:sp>
      <p:pic>
        <p:nvPicPr>
          <p:cNvPr descr=" " id="548" name="Google Shape;548;p22"/>
          <p:cNvPicPr preferRelativeResize="0"/>
          <p:nvPr/>
        </p:nvPicPr>
        <p:blipFill rotWithShape="1">
          <a:blip r:embed="rId6">
            <a:alphaModFix/>
          </a:blip>
          <a:srcRect b="0" l="0" r="0" t="0"/>
          <a:stretch/>
        </p:blipFill>
        <p:spPr>
          <a:xfrm>
            <a:off x="6058657" y="2679700"/>
            <a:ext cx="38105" cy="9436100"/>
          </a:xfrm>
          <a:prstGeom prst="rect">
            <a:avLst/>
          </a:prstGeom>
          <a:noFill/>
          <a:ln>
            <a:noFill/>
          </a:ln>
        </p:spPr>
      </p:pic>
      <p:sp>
        <p:nvSpPr>
          <p:cNvPr id="549" name="Google Shape;549;p22"/>
          <p:cNvSpPr/>
          <p:nvPr/>
        </p:nvSpPr>
        <p:spPr>
          <a:xfrm>
            <a:off x="6706438" y="2679700"/>
            <a:ext cx="4572572" cy="94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2"/>
          <p:cNvSpPr/>
          <p:nvPr/>
        </p:nvSpPr>
        <p:spPr>
          <a:xfrm>
            <a:off x="6706438" y="2679700"/>
            <a:ext cx="4572572" cy="2895600"/>
          </a:xfrm>
          <a:prstGeom prst="roundRect">
            <a:avLst>
              <a:gd fmla="val 6947" name="adj"/>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2"/>
          <p:cNvSpPr/>
          <p:nvPr/>
        </p:nvSpPr>
        <p:spPr>
          <a:xfrm>
            <a:off x="7112889" y="2984500"/>
            <a:ext cx="375967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2"/>
          <p:cNvSpPr/>
          <p:nvPr/>
        </p:nvSpPr>
        <p:spPr>
          <a:xfrm>
            <a:off x="7112889" y="2984500"/>
            <a:ext cx="3962895"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MAY</a:t>
            </a:r>
            <a:endParaRPr b="0" i="0" sz="4800" u="none" cap="none" strike="noStrike">
              <a:solidFill>
                <a:schemeClr val="dk1"/>
              </a:solidFill>
              <a:latin typeface="Calibri"/>
              <a:ea typeface="Calibri"/>
              <a:cs typeface="Calibri"/>
              <a:sym typeface="Calibri"/>
            </a:endParaRPr>
          </a:p>
        </p:txBody>
      </p:sp>
      <p:sp>
        <p:nvSpPr>
          <p:cNvPr id="553" name="Google Shape;553;p22"/>
          <p:cNvSpPr/>
          <p:nvPr/>
        </p:nvSpPr>
        <p:spPr>
          <a:xfrm>
            <a:off x="7112889" y="4051300"/>
            <a:ext cx="389515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conquest, Crystal</a:t>
            </a:r>
            <a:endParaRPr b="0" i="0" sz="3200" u="none" cap="none" strike="noStrike">
              <a:solidFill>
                <a:schemeClr val="dk1"/>
              </a:solidFill>
              <a:latin typeface="Calibri"/>
              <a:ea typeface="Calibri"/>
              <a:cs typeface="Calibri"/>
              <a:sym typeface="Calibri"/>
            </a:endParaRPr>
          </a:p>
        </p:txBody>
      </p:sp>
      <p:sp>
        <p:nvSpPr>
          <p:cNvPr id="554" name="Google Shape;554;p22"/>
          <p:cNvSpPr/>
          <p:nvPr/>
        </p:nvSpPr>
        <p:spPr>
          <a:xfrm>
            <a:off x="6706438" y="5880100"/>
            <a:ext cx="4572572" cy="62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2"/>
          <p:cNvSpPr/>
          <p:nvPr/>
        </p:nvSpPr>
        <p:spPr>
          <a:xfrm>
            <a:off x="6706438" y="58801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2"/>
          <p:cNvSpPr/>
          <p:nvPr/>
        </p:nvSpPr>
        <p:spPr>
          <a:xfrm>
            <a:off x="6706438" y="58801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2"/>
          <p:cNvSpPr/>
          <p:nvPr/>
        </p:nvSpPr>
        <p:spPr>
          <a:xfrm>
            <a:off x="6706438" y="58801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OBTAIN</a:t>
            </a:r>
            <a:endParaRPr b="0" i="0" sz="3600" u="none" cap="none" strike="noStrike">
              <a:solidFill>
                <a:schemeClr val="dk1"/>
              </a:solidFill>
              <a:latin typeface="Calibri"/>
              <a:ea typeface="Calibri"/>
              <a:cs typeface="Calibri"/>
              <a:sym typeface="Calibri"/>
            </a:endParaRPr>
          </a:p>
        </p:txBody>
      </p:sp>
      <p:sp>
        <p:nvSpPr>
          <p:cNvPr id="558" name="Google Shape;558;p22"/>
          <p:cNvSpPr/>
          <p:nvPr/>
        </p:nvSpPr>
        <p:spPr>
          <a:xfrm>
            <a:off x="6706438" y="66040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559" name="Google Shape;559;p22"/>
          <p:cNvSpPr/>
          <p:nvPr/>
        </p:nvSpPr>
        <p:spPr>
          <a:xfrm>
            <a:off x="6706438" y="80264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2"/>
          <p:cNvSpPr/>
          <p:nvPr/>
        </p:nvSpPr>
        <p:spPr>
          <a:xfrm>
            <a:off x="6706438" y="80264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2"/>
          <p:cNvSpPr/>
          <p:nvPr/>
        </p:nvSpPr>
        <p:spPr>
          <a:xfrm>
            <a:off x="6706438" y="80264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FOUNDATION</a:t>
            </a:r>
            <a:endParaRPr b="0" i="0" sz="3600" u="none" cap="none" strike="noStrike">
              <a:solidFill>
                <a:schemeClr val="dk1"/>
              </a:solidFill>
              <a:latin typeface="Calibri"/>
              <a:ea typeface="Calibri"/>
              <a:cs typeface="Calibri"/>
              <a:sym typeface="Calibri"/>
            </a:endParaRPr>
          </a:p>
        </p:txBody>
      </p:sp>
      <p:sp>
        <p:nvSpPr>
          <p:cNvPr id="562" name="Google Shape;562;p22"/>
          <p:cNvSpPr/>
          <p:nvPr/>
        </p:nvSpPr>
        <p:spPr>
          <a:xfrm>
            <a:off x="6706438" y="8750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sp>
        <p:nvSpPr>
          <p:cNvPr id="563" name="Google Shape;563;p22"/>
          <p:cNvSpPr/>
          <p:nvPr/>
        </p:nvSpPr>
        <p:spPr>
          <a:xfrm>
            <a:off x="6706438" y="101727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2"/>
          <p:cNvSpPr/>
          <p:nvPr/>
        </p:nvSpPr>
        <p:spPr>
          <a:xfrm>
            <a:off x="6706438" y="101727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2"/>
          <p:cNvSpPr/>
          <p:nvPr/>
        </p:nvSpPr>
        <p:spPr>
          <a:xfrm>
            <a:off x="6706438" y="101727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RISE</a:t>
            </a:r>
            <a:endParaRPr b="0" i="0" sz="3600" u="none" cap="none" strike="noStrike">
              <a:solidFill>
                <a:schemeClr val="dk1"/>
              </a:solidFill>
              <a:latin typeface="Calibri"/>
              <a:ea typeface="Calibri"/>
              <a:cs typeface="Calibri"/>
              <a:sym typeface="Calibri"/>
            </a:endParaRPr>
          </a:p>
        </p:txBody>
      </p:sp>
      <p:sp>
        <p:nvSpPr>
          <p:cNvPr id="566" name="Google Shape;566;p22"/>
          <p:cNvSpPr/>
          <p:nvPr/>
        </p:nvSpPr>
        <p:spPr>
          <a:xfrm>
            <a:off x="6706438" y="108966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City expands, conquers neighbors.</a:t>
            </a:r>
            <a:endParaRPr b="0" i="0" sz="3200" u="none" cap="none" strike="noStrike">
              <a:solidFill>
                <a:schemeClr val="dk1"/>
              </a:solidFill>
              <a:latin typeface="Calibri"/>
              <a:ea typeface="Calibri"/>
              <a:cs typeface="Calibri"/>
              <a:sym typeface="Calibri"/>
            </a:endParaRPr>
          </a:p>
        </p:txBody>
      </p:sp>
      <p:pic>
        <p:nvPicPr>
          <p:cNvPr descr=" " id="567" name="Google Shape;567;p22"/>
          <p:cNvPicPr preferRelativeResize="0"/>
          <p:nvPr/>
        </p:nvPicPr>
        <p:blipFill rotWithShape="1">
          <a:blip r:embed="rId6">
            <a:alphaModFix/>
          </a:blip>
          <a:srcRect b="0" l="0" r="0" t="0"/>
          <a:stretch/>
        </p:blipFill>
        <p:spPr>
          <a:xfrm>
            <a:off x="11850581" y="2679700"/>
            <a:ext cx="38105" cy="9436100"/>
          </a:xfrm>
          <a:prstGeom prst="rect">
            <a:avLst/>
          </a:prstGeom>
          <a:noFill/>
          <a:ln>
            <a:noFill/>
          </a:ln>
        </p:spPr>
      </p:pic>
      <p:sp>
        <p:nvSpPr>
          <p:cNvPr id="568" name="Google Shape;568;p22"/>
          <p:cNvSpPr/>
          <p:nvPr/>
        </p:nvSpPr>
        <p:spPr>
          <a:xfrm>
            <a:off x="12498362" y="2679700"/>
            <a:ext cx="4572572" cy="94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2"/>
          <p:cNvSpPr/>
          <p:nvPr/>
        </p:nvSpPr>
        <p:spPr>
          <a:xfrm>
            <a:off x="12498362" y="2679700"/>
            <a:ext cx="4572572" cy="2895600"/>
          </a:xfrm>
          <a:prstGeom prst="roundRect">
            <a:avLst>
              <a:gd fmla="val 6947" name="adj"/>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2"/>
          <p:cNvSpPr/>
          <p:nvPr/>
        </p:nvSpPr>
        <p:spPr>
          <a:xfrm>
            <a:off x="12904813" y="2984500"/>
            <a:ext cx="375967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12904813" y="2984500"/>
            <a:ext cx="3962895"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JUNE</a:t>
            </a:r>
            <a:endParaRPr b="0" i="0" sz="4800" u="none" cap="none" strike="noStrike">
              <a:solidFill>
                <a:schemeClr val="dk1"/>
              </a:solidFill>
              <a:latin typeface="Calibri"/>
              <a:ea typeface="Calibri"/>
              <a:cs typeface="Calibri"/>
              <a:sym typeface="Calibri"/>
            </a:endParaRPr>
          </a:p>
        </p:txBody>
      </p:sp>
      <p:sp>
        <p:nvSpPr>
          <p:cNvPr id="572" name="Google Shape;572;p22"/>
          <p:cNvSpPr/>
          <p:nvPr/>
        </p:nvSpPr>
        <p:spPr>
          <a:xfrm>
            <a:off x="12904813" y="4051300"/>
            <a:ext cx="389515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War, curse from artifact, discovery</a:t>
            </a:r>
            <a:endParaRPr b="0" i="0" sz="3200" u="none" cap="none" strike="noStrike">
              <a:solidFill>
                <a:schemeClr val="dk1"/>
              </a:solidFill>
              <a:latin typeface="Calibri"/>
              <a:ea typeface="Calibri"/>
              <a:cs typeface="Calibri"/>
              <a:sym typeface="Calibri"/>
            </a:endParaRPr>
          </a:p>
        </p:txBody>
      </p:sp>
      <p:sp>
        <p:nvSpPr>
          <p:cNvPr id="573" name="Google Shape;573;p22"/>
          <p:cNvSpPr/>
          <p:nvPr/>
        </p:nvSpPr>
        <p:spPr>
          <a:xfrm>
            <a:off x="12498362" y="5880100"/>
            <a:ext cx="4572572" cy="62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2"/>
          <p:cNvSpPr/>
          <p:nvPr/>
        </p:nvSpPr>
        <p:spPr>
          <a:xfrm>
            <a:off x="12498362" y="58801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2"/>
          <p:cNvSpPr/>
          <p:nvPr/>
        </p:nvSpPr>
        <p:spPr>
          <a:xfrm>
            <a:off x="12498362" y="58801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2"/>
          <p:cNvSpPr/>
          <p:nvPr/>
        </p:nvSpPr>
        <p:spPr>
          <a:xfrm>
            <a:off x="12498362" y="58801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WAR</a:t>
            </a:r>
            <a:endParaRPr b="0" i="0" sz="3600" u="none" cap="none" strike="noStrike">
              <a:solidFill>
                <a:schemeClr val="dk1"/>
              </a:solidFill>
              <a:latin typeface="Calibri"/>
              <a:ea typeface="Calibri"/>
              <a:cs typeface="Calibri"/>
              <a:sym typeface="Calibri"/>
            </a:endParaRPr>
          </a:p>
        </p:txBody>
      </p:sp>
      <p:sp>
        <p:nvSpPr>
          <p:cNvPr id="577" name="Google Shape;577;p22"/>
          <p:cNvSpPr/>
          <p:nvPr/>
        </p:nvSpPr>
        <p:spPr>
          <a:xfrm>
            <a:off x="12498362" y="66040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578" name="Google Shape;578;p22"/>
          <p:cNvSpPr/>
          <p:nvPr/>
        </p:nvSpPr>
        <p:spPr>
          <a:xfrm>
            <a:off x="12498362" y="80264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2"/>
          <p:cNvSpPr/>
          <p:nvPr/>
        </p:nvSpPr>
        <p:spPr>
          <a:xfrm>
            <a:off x="12498362" y="80264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2"/>
          <p:cNvSpPr/>
          <p:nvPr/>
        </p:nvSpPr>
        <p:spPr>
          <a:xfrm>
            <a:off x="12498362" y="80264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TRANSFORMATION</a:t>
            </a:r>
            <a:endParaRPr b="0" i="0" sz="3600" u="none" cap="none" strike="noStrike">
              <a:solidFill>
                <a:schemeClr val="dk1"/>
              </a:solidFill>
              <a:latin typeface="Calibri"/>
              <a:ea typeface="Calibri"/>
              <a:cs typeface="Calibri"/>
              <a:sym typeface="Calibri"/>
            </a:endParaRPr>
          </a:p>
        </p:txBody>
      </p:sp>
      <p:sp>
        <p:nvSpPr>
          <p:cNvPr id="581" name="Google Shape;581;p22"/>
          <p:cNvSpPr/>
          <p:nvPr/>
        </p:nvSpPr>
        <p:spPr>
          <a:xfrm>
            <a:off x="12498362" y="8750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sp>
        <p:nvSpPr>
          <p:cNvPr id="582" name="Google Shape;582;p22"/>
          <p:cNvSpPr/>
          <p:nvPr/>
        </p:nvSpPr>
        <p:spPr>
          <a:xfrm>
            <a:off x="12498362" y="101727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2"/>
          <p:cNvSpPr/>
          <p:nvPr/>
        </p:nvSpPr>
        <p:spPr>
          <a:xfrm>
            <a:off x="12498362" y="101727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2"/>
          <p:cNvSpPr/>
          <p:nvPr/>
        </p:nvSpPr>
        <p:spPr>
          <a:xfrm>
            <a:off x="12498362" y="101727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INTRIGUE</a:t>
            </a:r>
            <a:endParaRPr b="0" i="0" sz="3600" u="none" cap="none" strike="noStrike">
              <a:solidFill>
                <a:schemeClr val="dk1"/>
              </a:solidFill>
              <a:latin typeface="Calibri"/>
              <a:ea typeface="Calibri"/>
              <a:cs typeface="Calibri"/>
              <a:sym typeface="Calibri"/>
            </a:endParaRPr>
          </a:p>
        </p:txBody>
      </p:sp>
      <p:sp>
        <p:nvSpPr>
          <p:cNvPr id="585" name="Google Shape;585;p22"/>
          <p:cNvSpPr/>
          <p:nvPr/>
        </p:nvSpPr>
        <p:spPr>
          <a:xfrm>
            <a:off x="12498362" y="108966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Plot to assassinate leader uncovered.</a:t>
            </a:r>
            <a:endParaRPr b="0" i="0" sz="3200" u="none" cap="none" strike="noStrike">
              <a:solidFill>
                <a:schemeClr val="dk1"/>
              </a:solidFill>
              <a:latin typeface="Calibri"/>
              <a:ea typeface="Calibri"/>
              <a:cs typeface="Calibri"/>
              <a:sym typeface="Calibri"/>
            </a:endParaRPr>
          </a:p>
        </p:txBody>
      </p:sp>
      <p:pic>
        <p:nvPicPr>
          <p:cNvPr descr=" " id="586" name="Google Shape;586;p22"/>
          <p:cNvPicPr preferRelativeResize="0"/>
          <p:nvPr/>
        </p:nvPicPr>
        <p:blipFill rotWithShape="1">
          <a:blip r:embed="rId6">
            <a:alphaModFix/>
          </a:blip>
          <a:srcRect b="0" l="0" r="0" t="0"/>
          <a:stretch/>
        </p:blipFill>
        <p:spPr>
          <a:xfrm>
            <a:off x="17642505" y="2679700"/>
            <a:ext cx="38105" cy="9436100"/>
          </a:xfrm>
          <a:prstGeom prst="rect">
            <a:avLst/>
          </a:prstGeom>
          <a:noFill/>
          <a:ln>
            <a:noFill/>
          </a:ln>
        </p:spPr>
      </p:pic>
      <p:sp>
        <p:nvSpPr>
          <p:cNvPr id="587" name="Google Shape;587;p22"/>
          <p:cNvSpPr/>
          <p:nvPr/>
        </p:nvSpPr>
        <p:spPr>
          <a:xfrm>
            <a:off x="18290286" y="2679700"/>
            <a:ext cx="4572572" cy="94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2"/>
          <p:cNvSpPr/>
          <p:nvPr/>
        </p:nvSpPr>
        <p:spPr>
          <a:xfrm>
            <a:off x="18290286" y="2679700"/>
            <a:ext cx="4572572" cy="2895600"/>
          </a:xfrm>
          <a:prstGeom prst="roundRect">
            <a:avLst>
              <a:gd fmla="val 6947" name="adj"/>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2"/>
          <p:cNvSpPr/>
          <p:nvPr/>
        </p:nvSpPr>
        <p:spPr>
          <a:xfrm>
            <a:off x="18696737" y="2984500"/>
            <a:ext cx="375967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2"/>
          <p:cNvSpPr/>
          <p:nvPr/>
        </p:nvSpPr>
        <p:spPr>
          <a:xfrm>
            <a:off x="18696737" y="2984500"/>
            <a:ext cx="3962895"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JULY</a:t>
            </a:r>
            <a:endParaRPr b="0" i="0" sz="4800" u="none" cap="none" strike="noStrike">
              <a:solidFill>
                <a:schemeClr val="dk1"/>
              </a:solidFill>
              <a:latin typeface="Calibri"/>
              <a:ea typeface="Calibri"/>
              <a:cs typeface="Calibri"/>
              <a:sym typeface="Calibri"/>
            </a:endParaRPr>
          </a:p>
        </p:txBody>
      </p:sp>
      <p:sp>
        <p:nvSpPr>
          <p:cNvPr id="591" name="Google Shape;591;p22"/>
          <p:cNvSpPr/>
          <p:nvPr/>
        </p:nvSpPr>
        <p:spPr>
          <a:xfrm>
            <a:off x="18696737" y="4051300"/>
            <a:ext cx="389515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invaded, betrayal, festival</a:t>
            </a:r>
            <a:endParaRPr b="0" i="0" sz="3200" u="none" cap="none" strike="noStrike">
              <a:solidFill>
                <a:schemeClr val="dk1"/>
              </a:solidFill>
              <a:latin typeface="Calibri"/>
              <a:ea typeface="Calibri"/>
              <a:cs typeface="Calibri"/>
              <a:sym typeface="Calibri"/>
            </a:endParaRPr>
          </a:p>
        </p:txBody>
      </p:sp>
      <p:sp>
        <p:nvSpPr>
          <p:cNvPr id="592" name="Google Shape;592;p22"/>
          <p:cNvSpPr/>
          <p:nvPr/>
        </p:nvSpPr>
        <p:spPr>
          <a:xfrm>
            <a:off x="18290286" y="5880100"/>
            <a:ext cx="4572572" cy="62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2"/>
          <p:cNvSpPr/>
          <p:nvPr/>
        </p:nvSpPr>
        <p:spPr>
          <a:xfrm>
            <a:off x="18290286" y="58801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2"/>
          <p:cNvSpPr/>
          <p:nvPr/>
        </p:nvSpPr>
        <p:spPr>
          <a:xfrm>
            <a:off x="18290286" y="58801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2"/>
          <p:cNvSpPr/>
          <p:nvPr/>
        </p:nvSpPr>
        <p:spPr>
          <a:xfrm>
            <a:off x="18290286" y="58801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INVASION</a:t>
            </a:r>
            <a:endParaRPr b="0" i="0" sz="3600" u="none" cap="none" strike="noStrike">
              <a:solidFill>
                <a:schemeClr val="dk1"/>
              </a:solidFill>
              <a:latin typeface="Calibri"/>
              <a:ea typeface="Calibri"/>
              <a:cs typeface="Calibri"/>
              <a:sym typeface="Calibri"/>
            </a:endParaRPr>
          </a:p>
        </p:txBody>
      </p:sp>
      <p:sp>
        <p:nvSpPr>
          <p:cNvPr id="596" name="Google Shape;596;p22"/>
          <p:cNvSpPr/>
          <p:nvPr/>
        </p:nvSpPr>
        <p:spPr>
          <a:xfrm>
            <a:off x="18290286" y="66040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597" name="Google Shape;597;p22"/>
          <p:cNvSpPr/>
          <p:nvPr/>
        </p:nvSpPr>
        <p:spPr>
          <a:xfrm>
            <a:off x="18290286" y="80264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2"/>
          <p:cNvSpPr/>
          <p:nvPr/>
        </p:nvSpPr>
        <p:spPr>
          <a:xfrm>
            <a:off x="18290286" y="80264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2"/>
          <p:cNvSpPr/>
          <p:nvPr/>
        </p:nvSpPr>
        <p:spPr>
          <a:xfrm>
            <a:off x="18290286" y="80264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BETRAYAL</a:t>
            </a:r>
            <a:endParaRPr b="0" i="0" sz="3600" u="none" cap="none" strike="noStrike">
              <a:solidFill>
                <a:schemeClr val="dk1"/>
              </a:solidFill>
              <a:latin typeface="Calibri"/>
              <a:ea typeface="Calibri"/>
              <a:cs typeface="Calibri"/>
              <a:sym typeface="Calibri"/>
            </a:endParaRPr>
          </a:p>
        </p:txBody>
      </p:sp>
      <p:sp>
        <p:nvSpPr>
          <p:cNvPr id="600" name="Google Shape;600;p22"/>
          <p:cNvSpPr/>
          <p:nvPr/>
        </p:nvSpPr>
        <p:spPr>
          <a:xfrm>
            <a:off x="18290286" y="8750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01" name="Google Shape;601;p22"/>
          <p:cNvSpPr/>
          <p:nvPr/>
        </p:nvSpPr>
        <p:spPr>
          <a:xfrm>
            <a:off x="18290286" y="101727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2"/>
          <p:cNvSpPr/>
          <p:nvPr/>
        </p:nvSpPr>
        <p:spPr>
          <a:xfrm>
            <a:off x="18290286" y="10172700"/>
            <a:ext cx="4572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2"/>
          <p:cNvSpPr/>
          <p:nvPr/>
        </p:nvSpPr>
        <p:spPr>
          <a:xfrm>
            <a:off x="18290286" y="10172700"/>
            <a:ext cx="4724991"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FESTIVAL</a:t>
            </a:r>
            <a:endParaRPr b="0" i="0" sz="3600" u="none" cap="none" strike="noStrike">
              <a:solidFill>
                <a:schemeClr val="dk1"/>
              </a:solidFill>
              <a:latin typeface="Calibri"/>
              <a:ea typeface="Calibri"/>
              <a:cs typeface="Calibri"/>
              <a:sym typeface="Calibri"/>
            </a:endParaRPr>
          </a:p>
        </p:txBody>
      </p:sp>
      <p:sp>
        <p:nvSpPr>
          <p:cNvPr id="604" name="Google Shape;604;p22"/>
          <p:cNvSpPr/>
          <p:nvPr/>
        </p:nvSpPr>
        <p:spPr>
          <a:xfrm>
            <a:off x="18290286" y="108966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Grand celebration in hero's honor.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609" name="Shape 609"/>
        <p:cNvGrpSpPr/>
        <p:nvPr/>
      </p:nvGrpSpPr>
      <p:grpSpPr>
        <a:xfrm>
          <a:off x="0" y="0"/>
          <a:ext cx="0" cy="0"/>
          <a:chOff x="0" y="0"/>
          <a:chExt cx="0" cy="0"/>
        </a:xfrm>
      </p:grpSpPr>
      <p:pic>
        <p:nvPicPr>
          <p:cNvPr descr=" " id="610" name="Google Shape;610;p23"/>
          <p:cNvPicPr preferRelativeResize="0"/>
          <p:nvPr/>
        </p:nvPicPr>
        <p:blipFill rotWithShape="1">
          <a:blip r:embed="rId3">
            <a:alphaModFix/>
          </a:blip>
          <a:srcRect b="0" l="0" r="0" t="0"/>
          <a:stretch/>
        </p:blipFill>
        <p:spPr>
          <a:xfrm>
            <a:off x="0" y="10260682"/>
            <a:ext cx="10726733" cy="3455318"/>
          </a:xfrm>
          <a:prstGeom prst="rect">
            <a:avLst/>
          </a:prstGeom>
          <a:noFill/>
          <a:ln>
            <a:noFill/>
          </a:ln>
        </p:spPr>
      </p:pic>
      <p:pic>
        <p:nvPicPr>
          <p:cNvPr descr=" " id="611" name="Google Shape;611;p23"/>
          <p:cNvPicPr preferRelativeResize="0"/>
          <p:nvPr/>
        </p:nvPicPr>
        <p:blipFill rotWithShape="1">
          <a:blip r:embed="rId4">
            <a:alphaModFix/>
          </a:blip>
          <a:srcRect b="0" l="0" r="0" t="0"/>
          <a:stretch/>
        </p:blipFill>
        <p:spPr>
          <a:xfrm>
            <a:off x="16586543" y="0"/>
            <a:ext cx="7800505" cy="7514158"/>
          </a:xfrm>
          <a:prstGeom prst="rect">
            <a:avLst/>
          </a:prstGeom>
          <a:noFill/>
          <a:ln>
            <a:noFill/>
          </a:ln>
        </p:spPr>
      </p:pic>
      <p:sp>
        <p:nvSpPr>
          <p:cNvPr id="612" name="Google Shape;612;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4" name="Google Shape;614;p23"/>
          <p:cNvSpPr/>
          <p:nvPr/>
        </p:nvSpPr>
        <p:spPr>
          <a:xfrm>
            <a:off x="3581848" y="711200"/>
            <a:ext cx="5851198" cy="193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OUR TEAM</a:t>
            </a:r>
            <a:endParaRPr b="0" i="0" sz="8000" u="none" cap="none" strike="noStrike">
              <a:solidFill>
                <a:schemeClr val="dk1"/>
              </a:solidFill>
              <a:latin typeface="Calibri"/>
              <a:ea typeface="Calibri"/>
              <a:cs typeface="Calibri"/>
              <a:sym typeface="Calibri"/>
            </a:endParaRPr>
          </a:p>
        </p:txBody>
      </p:sp>
      <p:sp>
        <p:nvSpPr>
          <p:cNvPr id="615" name="Google Shape;615;p23"/>
          <p:cNvSpPr/>
          <p:nvPr/>
        </p:nvSpPr>
        <p:spPr>
          <a:xfrm>
            <a:off x="3556445" y="2730500"/>
            <a:ext cx="4788498" cy="1016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p23"/>
          <p:cNvPicPr preferRelativeResize="0"/>
          <p:nvPr/>
        </p:nvPicPr>
        <p:blipFill rotWithShape="1">
          <a:blip r:embed="rId6">
            <a:alphaModFix/>
          </a:blip>
          <a:srcRect b="0" l="0" r="0" t="0"/>
          <a:stretch/>
        </p:blipFill>
        <p:spPr>
          <a:xfrm>
            <a:off x="3556445" y="2730500"/>
            <a:ext cx="4788498" cy="8229600"/>
          </a:xfrm>
          <a:prstGeom prst="rect">
            <a:avLst/>
          </a:prstGeom>
          <a:noFill/>
          <a:ln>
            <a:noFill/>
          </a:ln>
        </p:spPr>
      </p:pic>
      <p:sp>
        <p:nvSpPr>
          <p:cNvPr id="617" name="Google Shape;617;p23"/>
          <p:cNvSpPr/>
          <p:nvPr/>
        </p:nvSpPr>
        <p:spPr>
          <a:xfrm>
            <a:off x="3556445" y="11163300"/>
            <a:ext cx="4788498" cy="17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3"/>
          <p:cNvSpPr/>
          <p:nvPr/>
        </p:nvSpPr>
        <p:spPr>
          <a:xfrm>
            <a:off x="3556445" y="11163300"/>
            <a:ext cx="4788498" cy="17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3"/>
          <p:cNvSpPr/>
          <p:nvPr/>
        </p:nvSpPr>
        <p:spPr>
          <a:xfrm>
            <a:off x="3454832" y="11163300"/>
            <a:ext cx="4991724"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ELDRUIN</a:t>
            </a:r>
            <a:endParaRPr b="0" i="0" sz="4800" u="none" cap="none" strike="noStrike">
              <a:solidFill>
                <a:schemeClr val="dk1"/>
              </a:solidFill>
              <a:latin typeface="Calibri"/>
              <a:ea typeface="Calibri"/>
              <a:cs typeface="Calibri"/>
              <a:sym typeface="Calibri"/>
            </a:endParaRPr>
          </a:p>
        </p:txBody>
      </p:sp>
      <p:sp>
        <p:nvSpPr>
          <p:cNvPr id="620" name="Google Shape;620;p23"/>
          <p:cNvSpPr/>
          <p:nvPr/>
        </p:nvSpPr>
        <p:spPr>
          <a:xfrm>
            <a:off x="3488703" y="122809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1" name="Google Shape;621;p23"/>
          <p:cNvSpPr/>
          <p:nvPr/>
        </p:nvSpPr>
        <p:spPr>
          <a:xfrm>
            <a:off x="9157845" y="2730500"/>
            <a:ext cx="4788498" cy="1016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p23"/>
          <p:cNvPicPr preferRelativeResize="0"/>
          <p:nvPr/>
        </p:nvPicPr>
        <p:blipFill rotWithShape="1">
          <a:blip r:embed="rId7">
            <a:alphaModFix/>
          </a:blip>
          <a:srcRect b="0" l="0" r="0" t="0"/>
          <a:stretch/>
        </p:blipFill>
        <p:spPr>
          <a:xfrm>
            <a:off x="9157845" y="2730500"/>
            <a:ext cx="4788498" cy="8229600"/>
          </a:xfrm>
          <a:prstGeom prst="rect">
            <a:avLst/>
          </a:prstGeom>
          <a:noFill/>
          <a:ln>
            <a:noFill/>
          </a:ln>
        </p:spPr>
      </p:pic>
      <p:sp>
        <p:nvSpPr>
          <p:cNvPr id="623" name="Google Shape;623;p23"/>
          <p:cNvSpPr/>
          <p:nvPr/>
        </p:nvSpPr>
        <p:spPr>
          <a:xfrm>
            <a:off x="9157845" y="11163300"/>
            <a:ext cx="4788498" cy="17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3"/>
          <p:cNvSpPr/>
          <p:nvPr/>
        </p:nvSpPr>
        <p:spPr>
          <a:xfrm>
            <a:off x="9157845" y="11163300"/>
            <a:ext cx="4788498" cy="17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3"/>
          <p:cNvSpPr/>
          <p:nvPr/>
        </p:nvSpPr>
        <p:spPr>
          <a:xfrm>
            <a:off x="9056232" y="11163300"/>
            <a:ext cx="4991724"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ELEMENTALEN</a:t>
            </a:r>
            <a:endParaRPr b="0" i="0" sz="4800" u="none" cap="none" strike="noStrike">
              <a:solidFill>
                <a:schemeClr val="dk1"/>
              </a:solidFill>
              <a:latin typeface="Calibri"/>
              <a:ea typeface="Calibri"/>
              <a:cs typeface="Calibri"/>
              <a:sym typeface="Calibri"/>
            </a:endParaRPr>
          </a:p>
        </p:txBody>
      </p:sp>
      <p:sp>
        <p:nvSpPr>
          <p:cNvPr id="626" name="Google Shape;626;p23"/>
          <p:cNvSpPr/>
          <p:nvPr/>
        </p:nvSpPr>
        <p:spPr>
          <a:xfrm>
            <a:off x="9090103" y="122809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7" name="Google Shape;627;p23"/>
          <p:cNvSpPr/>
          <p:nvPr/>
        </p:nvSpPr>
        <p:spPr>
          <a:xfrm>
            <a:off x="14759245" y="2730500"/>
            <a:ext cx="4788498" cy="1016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p23"/>
          <p:cNvPicPr preferRelativeResize="0"/>
          <p:nvPr/>
        </p:nvPicPr>
        <p:blipFill rotWithShape="1">
          <a:blip r:embed="rId8">
            <a:alphaModFix/>
          </a:blip>
          <a:srcRect b="0" l="0" r="0" t="0"/>
          <a:stretch/>
        </p:blipFill>
        <p:spPr>
          <a:xfrm>
            <a:off x="14759245" y="2730500"/>
            <a:ext cx="4788498" cy="8229600"/>
          </a:xfrm>
          <a:prstGeom prst="rect">
            <a:avLst/>
          </a:prstGeom>
          <a:noFill/>
          <a:ln>
            <a:noFill/>
          </a:ln>
        </p:spPr>
      </p:pic>
      <p:sp>
        <p:nvSpPr>
          <p:cNvPr id="629" name="Google Shape;629;p23"/>
          <p:cNvSpPr/>
          <p:nvPr/>
        </p:nvSpPr>
        <p:spPr>
          <a:xfrm>
            <a:off x="14759245" y="11163300"/>
            <a:ext cx="4788498" cy="17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3"/>
          <p:cNvSpPr/>
          <p:nvPr/>
        </p:nvSpPr>
        <p:spPr>
          <a:xfrm>
            <a:off x="14759245" y="11163300"/>
            <a:ext cx="4788498" cy="17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3"/>
          <p:cNvSpPr/>
          <p:nvPr/>
        </p:nvSpPr>
        <p:spPr>
          <a:xfrm>
            <a:off x="14657632" y="11163300"/>
            <a:ext cx="4991724" cy="116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LUNARIA</a:t>
            </a:r>
            <a:endParaRPr b="0" i="0" sz="4800" u="none" cap="none" strike="noStrike">
              <a:solidFill>
                <a:schemeClr val="dk1"/>
              </a:solidFill>
              <a:latin typeface="Calibri"/>
              <a:ea typeface="Calibri"/>
              <a:cs typeface="Calibri"/>
              <a:sym typeface="Calibri"/>
            </a:endParaRPr>
          </a:p>
        </p:txBody>
      </p:sp>
      <p:sp>
        <p:nvSpPr>
          <p:cNvPr id="632" name="Google Shape;632;p23"/>
          <p:cNvSpPr/>
          <p:nvPr/>
        </p:nvSpPr>
        <p:spPr>
          <a:xfrm>
            <a:off x="14691503" y="122809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637" name="Shape 637"/>
        <p:cNvGrpSpPr/>
        <p:nvPr/>
      </p:nvGrpSpPr>
      <p:grpSpPr>
        <a:xfrm>
          <a:off x="0" y="0"/>
          <a:ext cx="0" cy="0"/>
          <a:chOff x="0" y="0"/>
          <a:chExt cx="0" cy="0"/>
        </a:xfrm>
      </p:grpSpPr>
      <p:pic>
        <p:nvPicPr>
          <p:cNvPr descr=" " id="638" name="Google Shape;638;p24"/>
          <p:cNvPicPr preferRelativeResize="0"/>
          <p:nvPr/>
        </p:nvPicPr>
        <p:blipFill rotWithShape="1">
          <a:blip r:embed="rId3">
            <a:alphaModFix/>
          </a:blip>
          <a:srcRect b="0" l="0" r="0" t="0"/>
          <a:stretch/>
        </p:blipFill>
        <p:spPr>
          <a:xfrm>
            <a:off x="0" y="0"/>
            <a:ext cx="10288286" cy="6858000"/>
          </a:xfrm>
          <a:prstGeom prst="rect">
            <a:avLst/>
          </a:prstGeom>
          <a:noFill/>
          <a:ln>
            <a:noFill/>
          </a:ln>
        </p:spPr>
      </p:pic>
      <p:pic>
        <p:nvPicPr>
          <p:cNvPr descr=" " id="639" name="Google Shape;639;p24"/>
          <p:cNvPicPr preferRelativeResize="0"/>
          <p:nvPr/>
        </p:nvPicPr>
        <p:blipFill rotWithShape="1">
          <a:blip r:embed="rId4">
            <a:alphaModFix/>
          </a:blip>
          <a:srcRect b="0" l="0" r="0" t="0"/>
          <a:stretch/>
        </p:blipFill>
        <p:spPr>
          <a:xfrm>
            <a:off x="16296137" y="8394700"/>
            <a:ext cx="8090911" cy="5321300"/>
          </a:xfrm>
          <a:prstGeom prst="rect">
            <a:avLst/>
          </a:prstGeom>
          <a:noFill/>
          <a:ln>
            <a:noFill/>
          </a:ln>
        </p:spPr>
      </p:pic>
      <p:sp>
        <p:nvSpPr>
          <p:cNvPr id="640" name="Google Shape;640;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42" name="Google Shape;642;p24"/>
          <p:cNvPicPr preferRelativeResize="0"/>
          <p:nvPr/>
        </p:nvPicPr>
        <p:blipFill rotWithShape="1">
          <a:blip r:embed="rId6">
            <a:alphaModFix/>
          </a:blip>
          <a:srcRect b="0" l="0" r="0" t="0"/>
          <a:stretch/>
        </p:blipFill>
        <p:spPr>
          <a:xfrm>
            <a:off x="1867133" y="1968500"/>
            <a:ext cx="7125591" cy="11061700"/>
          </a:xfrm>
          <a:prstGeom prst="rect">
            <a:avLst/>
          </a:prstGeom>
          <a:noFill/>
          <a:ln>
            <a:noFill/>
          </a:ln>
        </p:spPr>
      </p:pic>
      <p:sp>
        <p:nvSpPr>
          <p:cNvPr id="643" name="Google Shape;643;p24"/>
          <p:cNvSpPr/>
          <p:nvPr/>
        </p:nvSpPr>
        <p:spPr>
          <a:xfrm>
            <a:off x="9462683" y="1803400"/>
            <a:ext cx="1625803" cy="1137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4"/>
          <p:cNvSpPr/>
          <p:nvPr/>
        </p:nvSpPr>
        <p:spPr>
          <a:xfrm>
            <a:off x="9462683" y="1803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p24"/>
          <p:cNvPicPr preferRelativeResize="0"/>
          <p:nvPr/>
        </p:nvPicPr>
        <p:blipFill rotWithShape="1">
          <a:blip r:embed="rId7">
            <a:alphaModFix/>
          </a:blip>
          <a:srcRect b="0" l="0" r="0" t="0"/>
          <a:stretch/>
        </p:blipFill>
        <p:spPr>
          <a:xfrm>
            <a:off x="9686511" y="2057400"/>
            <a:ext cx="1178147" cy="1117600"/>
          </a:xfrm>
          <a:prstGeom prst="rect">
            <a:avLst/>
          </a:prstGeom>
          <a:noFill/>
          <a:ln>
            <a:noFill/>
          </a:ln>
        </p:spPr>
      </p:pic>
      <p:pic>
        <p:nvPicPr>
          <p:cNvPr descr=" " id="646" name="Google Shape;646;p24"/>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647" name="Google Shape;647;p24"/>
          <p:cNvSpPr/>
          <p:nvPr/>
        </p:nvSpPr>
        <p:spPr>
          <a:xfrm>
            <a:off x="9462683" y="5054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p24"/>
          <p:cNvPicPr preferRelativeResize="0"/>
          <p:nvPr/>
        </p:nvPicPr>
        <p:blipFill rotWithShape="1">
          <a:blip r:embed="rId9">
            <a:alphaModFix/>
          </a:blip>
          <a:srcRect b="0" l="0" r="0" t="0"/>
          <a:stretch/>
        </p:blipFill>
        <p:spPr>
          <a:xfrm>
            <a:off x="9743113" y="5308600"/>
            <a:ext cx="1064946" cy="1117600"/>
          </a:xfrm>
          <a:prstGeom prst="rect">
            <a:avLst/>
          </a:prstGeom>
          <a:noFill/>
          <a:ln>
            <a:noFill/>
          </a:ln>
        </p:spPr>
      </p:pic>
      <p:pic>
        <p:nvPicPr>
          <p:cNvPr descr=" " id="649" name="Google Shape;649;p24"/>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650" name="Google Shape;650;p24"/>
          <p:cNvSpPr/>
          <p:nvPr/>
        </p:nvSpPr>
        <p:spPr>
          <a:xfrm>
            <a:off x="9462683" y="8305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p24"/>
          <p:cNvPicPr preferRelativeResize="0"/>
          <p:nvPr/>
        </p:nvPicPr>
        <p:blipFill rotWithShape="1">
          <a:blip r:embed="rId10">
            <a:alphaModFix/>
          </a:blip>
          <a:srcRect b="0" l="0" r="0" t="0"/>
          <a:stretch/>
        </p:blipFill>
        <p:spPr>
          <a:xfrm>
            <a:off x="9833190" y="8559800"/>
            <a:ext cx="884788" cy="1117600"/>
          </a:xfrm>
          <a:prstGeom prst="rect">
            <a:avLst/>
          </a:prstGeom>
          <a:noFill/>
          <a:ln>
            <a:noFill/>
          </a:ln>
        </p:spPr>
      </p:pic>
      <p:pic>
        <p:nvPicPr>
          <p:cNvPr descr=" " id="652" name="Google Shape;652;p24"/>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653" name="Google Shape;653;p24"/>
          <p:cNvSpPr/>
          <p:nvPr/>
        </p:nvSpPr>
        <p:spPr>
          <a:xfrm>
            <a:off x="9462683" y="11557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p24"/>
          <p:cNvPicPr preferRelativeResize="0"/>
          <p:nvPr/>
        </p:nvPicPr>
        <p:blipFill rotWithShape="1">
          <a:blip r:embed="rId11">
            <a:alphaModFix/>
          </a:blip>
          <a:srcRect b="0" l="0" r="0" t="0"/>
          <a:stretch/>
        </p:blipFill>
        <p:spPr>
          <a:xfrm>
            <a:off x="9800369" y="11811000"/>
            <a:ext cx="950430" cy="1117600"/>
          </a:xfrm>
          <a:prstGeom prst="rect">
            <a:avLst/>
          </a:prstGeom>
          <a:noFill/>
          <a:ln>
            <a:noFill/>
          </a:ln>
        </p:spPr>
      </p:pic>
      <p:sp>
        <p:nvSpPr>
          <p:cNvPr id="655" name="Google Shape;655;p24"/>
          <p:cNvSpPr/>
          <p:nvPr/>
        </p:nvSpPr>
        <p:spPr>
          <a:xfrm>
            <a:off x="10948768" y="34544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56" name="Google Shape;656;p24"/>
          <p:cNvSpPr/>
          <p:nvPr/>
        </p:nvSpPr>
        <p:spPr>
          <a:xfrm>
            <a:off x="10948768" y="68707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57" name="Google Shape;657;p24"/>
          <p:cNvSpPr/>
          <p:nvPr/>
        </p:nvSpPr>
        <p:spPr>
          <a:xfrm>
            <a:off x="10948768" y="10223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58" name="Google Shape;658;p24"/>
          <p:cNvSpPr/>
          <p:nvPr/>
        </p:nvSpPr>
        <p:spPr>
          <a:xfrm>
            <a:off x="13810859" y="749300"/>
            <a:ext cx="8810668" cy="193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663" name="Shape 663"/>
        <p:cNvGrpSpPr/>
        <p:nvPr/>
      </p:nvGrpSpPr>
      <p:grpSpPr>
        <a:xfrm>
          <a:off x="0" y="0"/>
          <a:ext cx="0" cy="0"/>
          <a:chOff x="0" y="0"/>
          <a:chExt cx="0" cy="0"/>
        </a:xfrm>
      </p:grpSpPr>
      <p:pic>
        <p:nvPicPr>
          <p:cNvPr descr=" " id="664" name="Google Shape;664;p25"/>
          <p:cNvPicPr preferRelativeResize="0"/>
          <p:nvPr/>
        </p:nvPicPr>
        <p:blipFill rotWithShape="1">
          <a:blip r:embed="rId3">
            <a:alphaModFix/>
          </a:blip>
          <a:srcRect b="0" l="0" r="0" t="0"/>
          <a:stretch/>
        </p:blipFill>
        <p:spPr>
          <a:xfrm>
            <a:off x="18264883" y="0"/>
            <a:ext cx="6122165" cy="6629400"/>
          </a:xfrm>
          <a:prstGeom prst="rect">
            <a:avLst/>
          </a:prstGeom>
          <a:noFill/>
          <a:ln>
            <a:noFill/>
          </a:ln>
        </p:spPr>
      </p:pic>
      <p:pic>
        <p:nvPicPr>
          <p:cNvPr descr=" " id="665" name="Google Shape;665;p25"/>
          <p:cNvPicPr preferRelativeResize="0"/>
          <p:nvPr/>
        </p:nvPicPr>
        <p:blipFill rotWithShape="1">
          <a:blip r:embed="rId4">
            <a:alphaModFix/>
          </a:blip>
          <a:srcRect b="0" l="0" r="0" t="0"/>
          <a:stretch/>
        </p:blipFill>
        <p:spPr>
          <a:xfrm>
            <a:off x="0" y="7493000"/>
            <a:ext cx="7963895" cy="6223000"/>
          </a:xfrm>
          <a:prstGeom prst="rect">
            <a:avLst/>
          </a:prstGeom>
          <a:noFill/>
          <a:ln>
            <a:noFill/>
          </a:ln>
        </p:spPr>
      </p:pic>
      <p:sp>
        <p:nvSpPr>
          <p:cNvPr id="666" name="Google Shape;666;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p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8" name="Google Shape;668;p25"/>
          <p:cNvSpPr/>
          <p:nvPr/>
        </p:nvSpPr>
        <p:spPr>
          <a:xfrm>
            <a:off x="609676" y="3124200"/>
            <a:ext cx="23167696" cy="889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25"/>
          <p:cNvSpPr/>
          <p:nvPr/>
        </p:nvSpPr>
        <p:spPr>
          <a:xfrm>
            <a:off x="9996149" y="31242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p25"/>
          <p:cNvPicPr preferRelativeResize="0"/>
          <p:nvPr/>
        </p:nvPicPr>
        <p:blipFill rotWithShape="1">
          <a:blip r:embed="rId6">
            <a:alphaModFix/>
          </a:blip>
          <a:srcRect b="0" l="0" r="0" t="0"/>
          <a:stretch/>
        </p:blipFill>
        <p:spPr>
          <a:xfrm>
            <a:off x="10300987" y="3486150"/>
            <a:ext cx="1117740" cy="1117600"/>
          </a:xfrm>
          <a:prstGeom prst="rect">
            <a:avLst/>
          </a:prstGeom>
          <a:noFill/>
          <a:ln>
            <a:noFill/>
          </a:ln>
        </p:spPr>
      </p:pic>
      <p:sp>
        <p:nvSpPr>
          <p:cNvPr id="671" name="Google Shape;671;p25"/>
          <p:cNvSpPr/>
          <p:nvPr/>
        </p:nvSpPr>
        <p:spPr>
          <a:xfrm>
            <a:off x="11621953" y="33274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5"/>
          <p:cNvSpPr/>
          <p:nvPr/>
        </p:nvSpPr>
        <p:spPr>
          <a:xfrm>
            <a:off x="11621953" y="33274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CHLOE NG</a:t>
            </a:r>
            <a:endParaRPr b="0" i="0" sz="3600" u="none" cap="none" strike="noStrike">
              <a:solidFill>
                <a:schemeClr val="dk1"/>
              </a:solidFill>
              <a:latin typeface="Calibri"/>
              <a:ea typeface="Calibri"/>
              <a:cs typeface="Calibri"/>
              <a:sym typeface="Calibri"/>
            </a:endParaRPr>
          </a:p>
        </p:txBody>
      </p:sp>
      <p:sp>
        <p:nvSpPr>
          <p:cNvPr id="673" name="Google Shape;673;p25"/>
          <p:cNvSpPr/>
          <p:nvPr/>
        </p:nvSpPr>
        <p:spPr>
          <a:xfrm>
            <a:off x="11621953" y="4152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74" name="Google Shape;674;p25"/>
          <p:cNvSpPr/>
          <p:nvPr/>
        </p:nvSpPr>
        <p:spPr>
          <a:xfrm>
            <a:off x="609676" y="54864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p25"/>
          <p:cNvPicPr preferRelativeResize="0"/>
          <p:nvPr/>
        </p:nvPicPr>
        <p:blipFill rotWithShape="1">
          <a:blip r:embed="rId7">
            <a:alphaModFix/>
          </a:blip>
          <a:srcRect b="0" l="0" r="0" t="0"/>
          <a:stretch/>
        </p:blipFill>
        <p:spPr>
          <a:xfrm>
            <a:off x="914514" y="5848350"/>
            <a:ext cx="1117740" cy="1117600"/>
          </a:xfrm>
          <a:prstGeom prst="rect">
            <a:avLst/>
          </a:prstGeom>
          <a:noFill/>
          <a:ln>
            <a:noFill/>
          </a:ln>
        </p:spPr>
      </p:pic>
      <p:sp>
        <p:nvSpPr>
          <p:cNvPr id="676" name="Google Shape;676;p25"/>
          <p:cNvSpPr/>
          <p:nvPr/>
        </p:nvSpPr>
        <p:spPr>
          <a:xfrm>
            <a:off x="2235479" y="56896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5"/>
          <p:cNvSpPr/>
          <p:nvPr/>
        </p:nvSpPr>
        <p:spPr>
          <a:xfrm>
            <a:off x="2235479" y="56896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VALTORIN</a:t>
            </a:r>
            <a:endParaRPr b="0" i="0" sz="3600" u="none" cap="none" strike="noStrike">
              <a:solidFill>
                <a:schemeClr val="dk1"/>
              </a:solidFill>
              <a:latin typeface="Calibri"/>
              <a:ea typeface="Calibri"/>
              <a:cs typeface="Calibri"/>
              <a:sym typeface="Calibri"/>
            </a:endParaRPr>
          </a:p>
        </p:txBody>
      </p:sp>
      <p:sp>
        <p:nvSpPr>
          <p:cNvPr id="678" name="Google Shape;678;p25"/>
          <p:cNvSpPr/>
          <p:nvPr/>
        </p:nvSpPr>
        <p:spPr>
          <a:xfrm>
            <a:off x="2235479" y="65151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79" name="Google Shape;679;p25"/>
          <p:cNvSpPr/>
          <p:nvPr/>
        </p:nvSpPr>
        <p:spPr>
          <a:xfrm>
            <a:off x="3658057" y="78232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p25"/>
          <p:cNvPicPr preferRelativeResize="0"/>
          <p:nvPr/>
        </p:nvPicPr>
        <p:blipFill rotWithShape="1">
          <a:blip r:embed="rId8">
            <a:alphaModFix/>
          </a:blip>
          <a:srcRect b="0" l="0" r="0" t="0"/>
          <a:stretch/>
        </p:blipFill>
        <p:spPr>
          <a:xfrm>
            <a:off x="3962895" y="8185150"/>
            <a:ext cx="1117740" cy="1117600"/>
          </a:xfrm>
          <a:prstGeom prst="rect">
            <a:avLst/>
          </a:prstGeom>
          <a:noFill/>
          <a:ln>
            <a:noFill/>
          </a:ln>
        </p:spPr>
      </p:pic>
      <p:sp>
        <p:nvSpPr>
          <p:cNvPr id="681" name="Google Shape;681;p25"/>
          <p:cNvSpPr/>
          <p:nvPr/>
        </p:nvSpPr>
        <p:spPr>
          <a:xfrm>
            <a:off x="5283860" y="80264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5"/>
          <p:cNvSpPr/>
          <p:nvPr/>
        </p:nvSpPr>
        <p:spPr>
          <a:xfrm>
            <a:off x="5283860" y="80264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LUCIAN</a:t>
            </a:r>
            <a:endParaRPr b="0" i="0" sz="3600" u="none" cap="none" strike="noStrike">
              <a:solidFill>
                <a:schemeClr val="dk1"/>
              </a:solidFill>
              <a:latin typeface="Calibri"/>
              <a:ea typeface="Calibri"/>
              <a:cs typeface="Calibri"/>
              <a:sym typeface="Calibri"/>
            </a:endParaRPr>
          </a:p>
        </p:txBody>
      </p:sp>
      <p:sp>
        <p:nvSpPr>
          <p:cNvPr id="683" name="Google Shape;683;p25"/>
          <p:cNvSpPr/>
          <p:nvPr/>
        </p:nvSpPr>
        <p:spPr>
          <a:xfrm>
            <a:off x="5283860" y="8851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84" name="Google Shape;684;p25"/>
          <p:cNvSpPr/>
          <p:nvPr/>
        </p:nvSpPr>
        <p:spPr>
          <a:xfrm>
            <a:off x="3658057" y="102108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p25"/>
          <p:cNvPicPr preferRelativeResize="0"/>
          <p:nvPr/>
        </p:nvPicPr>
        <p:blipFill rotWithShape="1">
          <a:blip r:embed="rId9">
            <a:alphaModFix/>
          </a:blip>
          <a:srcRect b="0" l="0" r="0" t="0"/>
          <a:stretch/>
        </p:blipFill>
        <p:spPr>
          <a:xfrm>
            <a:off x="3962895" y="10572750"/>
            <a:ext cx="1117740" cy="1117600"/>
          </a:xfrm>
          <a:prstGeom prst="rect">
            <a:avLst/>
          </a:prstGeom>
          <a:noFill/>
          <a:ln>
            <a:noFill/>
          </a:ln>
        </p:spPr>
      </p:pic>
      <p:sp>
        <p:nvSpPr>
          <p:cNvPr id="686" name="Google Shape;686;p25"/>
          <p:cNvSpPr/>
          <p:nvPr/>
        </p:nvSpPr>
        <p:spPr>
          <a:xfrm>
            <a:off x="5283860" y="104140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25"/>
          <p:cNvSpPr/>
          <p:nvPr/>
        </p:nvSpPr>
        <p:spPr>
          <a:xfrm>
            <a:off x="5283860" y="104140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CEDRIC</a:t>
            </a:r>
            <a:endParaRPr b="0" i="0" sz="3600" u="none" cap="none" strike="noStrike">
              <a:solidFill>
                <a:schemeClr val="dk1"/>
              </a:solidFill>
              <a:latin typeface="Calibri"/>
              <a:ea typeface="Calibri"/>
              <a:cs typeface="Calibri"/>
              <a:sym typeface="Calibri"/>
            </a:endParaRPr>
          </a:p>
        </p:txBody>
      </p:sp>
      <p:sp>
        <p:nvSpPr>
          <p:cNvPr id="688" name="Google Shape;688;p25"/>
          <p:cNvSpPr/>
          <p:nvPr/>
        </p:nvSpPr>
        <p:spPr>
          <a:xfrm>
            <a:off x="5283860" y="112395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89" name="Google Shape;689;p25"/>
          <p:cNvSpPr/>
          <p:nvPr/>
        </p:nvSpPr>
        <p:spPr>
          <a:xfrm>
            <a:off x="15165695" y="78486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p25"/>
          <p:cNvPicPr preferRelativeResize="0"/>
          <p:nvPr/>
        </p:nvPicPr>
        <p:blipFill rotWithShape="1">
          <a:blip r:embed="rId10">
            <a:alphaModFix/>
          </a:blip>
          <a:srcRect b="0" l="0" r="0" t="0"/>
          <a:stretch/>
        </p:blipFill>
        <p:spPr>
          <a:xfrm>
            <a:off x="15470534" y="8210550"/>
            <a:ext cx="1117740" cy="1117600"/>
          </a:xfrm>
          <a:prstGeom prst="rect">
            <a:avLst/>
          </a:prstGeom>
          <a:noFill/>
          <a:ln>
            <a:noFill/>
          </a:ln>
        </p:spPr>
      </p:pic>
      <p:sp>
        <p:nvSpPr>
          <p:cNvPr id="691" name="Google Shape;691;p25"/>
          <p:cNvSpPr/>
          <p:nvPr/>
        </p:nvSpPr>
        <p:spPr>
          <a:xfrm>
            <a:off x="16791499" y="80518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5"/>
          <p:cNvSpPr/>
          <p:nvPr/>
        </p:nvSpPr>
        <p:spPr>
          <a:xfrm>
            <a:off x="16791499" y="80518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ELVINA</a:t>
            </a:r>
            <a:endParaRPr b="0" i="0" sz="3600" u="none" cap="none" strike="noStrike">
              <a:solidFill>
                <a:schemeClr val="dk1"/>
              </a:solidFill>
              <a:latin typeface="Calibri"/>
              <a:ea typeface="Calibri"/>
              <a:cs typeface="Calibri"/>
              <a:sym typeface="Calibri"/>
            </a:endParaRPr>
          </a:p>
        </p:txBody>
      </p:sp>
      <p:sp>
        <p:nvSpPr>
          <p:cNvPr id="693" name="Google Shape;693;p25"/>
          <p:cNvSpPr/>
          <p:nvPr/>
        </p:nvSpPr>
        <p:spPr>
          <a:xfrm>
            <a:off x="16791499" y="88773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94" name="Google Shape;694;p25"/>
          <p:cNvSpPr/>
          <p:nvPr/>
        </p:nvSpPr>
        <p:spPr>
          <a:xfrm>
            <a:off x="15165695" y="102108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p25"/>
          <p:cNvPicPr preferRelativeResize="0"/>
          <p:nvPr/>
        </p:nvPicPr>
        <p:blipFill rotWithShape="1">
          <a:blip r:embed="rId11">
            <a:alphaModFix/>
          </a:blip>
          <a:srcRect b="0" l="0" r="0" t="0"/>
          <a:stretch/>
        </p:blipFill>
        <p:spPr>
          <a:xfrm>
            <a:off x="15470534" y="10572750"/>
            <a:ext cx="1117740" cy="1117600"/>
          </a:xfrm>
          <a:prstGeom prst="rect">
            <a:avLst/>
          </a:prstGeom>
          <a:noFill/>
          <a:ln>
            <a:noFill/>
          </a:ln>
        </p:spPr>
      </p:pic>
      <p:sp>
        <p:nvSpPr>
          <p:cNvPr id="696" name="Google Shape;696;p25"/>
          <p:cNvSpPr/>
          <p:nvPr/>
        </p:nvSpPr>
        <p:spPr>
          <a:xfrm>
            <a:off x="16791499" y="104140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25"/>
          <p:cNvSpPr/>
          <p:nvPr/>
        </p:nvSpPr>
        <p:spPr>
          <a:xfrm>
            <a:off x="16791499" y="104140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SERAPHINA</a:t>
            </a:r>
            <a:endParaRPr b="0" i="0" sz="3600" u="none" cap="none" strike="noStrike">
              <a:solidFill>
                <a:schemeClr val="dk1"/>
              </a:solidFill>
              <a:latin typeface="Calibri"/>
              <a:ea typeface="Calibri"/>
              <a:cs typeface="Calibri"/>
              <a:sym typeface="Calibri"/>
            </a:endParaRPr>
          </a:p>
        </p:txBody>
      </p:sp>
      <p:sp>
        <p:nvSpPr>
          <p:cNvPr id="698" name="Google Shape;698;p25"/>
          <p:cNvSpPr/>
          <p:nvPr/>
        </p:nvSpPr>
        <p:spPr>
          <a:xfrm>
            <a:off x="16791499" y="112395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99" name="Google Shape;699;p25"/>
          <p:cNvSpPr/>
          <p:nvPr/>
        </p:nvSpPr>
        <p:spPr>
          <a:xfrm>
            <a:off x="6503213" y="54864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p25"/>
          <p:cNvPicPr preferRelativeResize="0"/>
          <p:nvPr/>
        </p:nvPicPr>
        <p:blipFill rotWithShape="1">
          <a:blip r:embed="rId12">
            <a:alphaModFix/>
          </a:blip>
          <a:srcRect b="0" l="0" r="0" t="0"/>
          <a:stretch/>
        </p:blipFill>
        <p:spPr>
          <a:xfrm>
            <a:off x="6808051" y="5848350"/>
            <a:ext cx="1117740" cy="1117600"/>
          </a:xfrm>
          <a:prstGeom prst="rect">
            <a:avLst/>
          </a:prstGeom>
          <a:noFill/>
          <a:ln>
            <a:noFill/>
          </a:ln>
        </p:spPr>
      </p:pic>
      <p:sp>
        <p:nvSpPr>
          <p:cNvPr id="701" name="Google Shape;701;p25"/>
          <p:cNvSpPr/>
          <p:nvPr/>
        </p:nvSpPr>
        <p:spPr>
          <a:xfrm>
            <a:off x="8129016" y="56896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25"/>
          <p:cNvSpPr/>
          <p:nvPr/>
        </p:nvSpPr>
        <p:spPr>
          <a:xfrm>
            <a:off x="8129016" y="56896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AURIELLE</a:t>
            </a:r>
            <a:endParaRPr b="0" i="0" sz="3600" u="none" cap="none" strike="noStrike">
              <a:solidFill>
                <a:schemeClr val="dk1"/>
              </a:solidFill>
              <a:latin typeface="Calibri"/>
              <a:ea typeface="Calibri"/>
              <a:cs typeface="Calibri"/>
              <a:sym typeface="Calibri"/>
            </a:endParaRPr>
          </a:p>
        </p:txBody>
      </p:sp>
      <p:sp>
        <p:nvSpPr>
          <p:cNvPr id="703" name="Google Shape;703;p25"/>
          <p:cNvSpPr/>
          <p:nvPr/>
        </p:nvSpPr>
        <p:spPr>
          <a:xfrm>
            <a:off x="8129016" y="65151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04" name="Google Shape;704;p25"/>
          <p:cNvSpPr/>
          <p:nvPr/>
        </p:nvSpPr>
        <p:spPr>
          <a:xfrm>
            <a:off x="18290286" y="54864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p25"/>
          <p:cNvPicPr preferRelativeResize="0"/>
          <p:nvPr/>
        </p:nvPicPr>
        <p:blipFill rotWithShape="1">
          <a:blip r:embed="rId13">
            <a:alphaModFix/>
          </a:blip>
          <a:srcRect b="0" l="0" r="0" t="0"/>
          <a:stretch/>
        </p:blipFill>
        <p:spPr>
          <a:xfrm>
            <a:off x="18595124" y="5848350"/>
            <a:ext cx="1117740" cy="1117600"/>
          </a:xfrm>
          <a:prstGeom prst="rect">
            <a:avLst/>
          </a:prstGeom>
          <a:noFill/>
          <a:ln>
            <a:noFill/>
          </a:ln>
        </p:spPr>
      </p:pic>
      <p:sp>
        <p:nvSpPr>
          <p:cNvPr id="706" name="Google Shape;706;p25"/>
          <p:cNvSpPr/>
          <p:nvPr/>
        </p:nvSpPr>
        <p:spPr>
          <a:xfrm>
            <a:off x="19916089" y="56896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5"/>
          <p:cNvSpPr/>
          <p:nvPr/>
        </p:nvSpPr>
        <p:spPr>
          <a:xfrm>
            <a:off x="19916089" y="56896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DARIANA</a:t>
            </a:r>
            <a:endParaRPr b="0" i="0" sz="3600" u="none" cap="none" strike="noStrike">
              <a:solidFill>
                <a:schemeClr val="dk1"/>
              </a:solidFill>
              <a:latin typeface="Calibri"/>
              <a:ea typeface="Calibri"/>
              <a:cs typeface="Calibri"/>
              <a:sym typeface="Calibri"/>
            </a:endParaRPr>
          </a:p>
        </p:txBody>
      </p:sp>
      <p:sp>
        <p:nvSpPr>
          <p:cNvPr id="708" name="Google Shape;708;p25"/>
          <p:cNvSpPr/>
          <p:nvPr/>
        </p:nvSpPr>
        <p:spPr>
          <a:xfrm>
            <a:off x="19916089" y="65151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09" name="Google Shape;709;p25"/>
          <p:cNvSpPr/>
          <p:nvPr/>
        </p:nvSpPr>
        <p:spPr>
          <a:xfrm>
            <a:off x="12396749" y="5486400"/>
            <a:ext cx="5487086" cy="1841500"/>
          </a:xfrm>
          <a:prstGeom prst="rect">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p25"/>
          <p:cNvPicPr preferRelativeResize="0"/>
          <p:nvPr/>
        </p:nvPicPr>
        <p:blipFill rotWithShape="1">
          <a:blip r:embed="rId14">
            <a:alphaModFix/>
          </a:blip>
          <a:srcRect b="0" l="0" r="0" t="0"/>
          <a:stretch/>
        </p:blipFill>
        <p:spPr>
          <a:xfrm>
            <a:off x="12701588" y="5848350"/>
            <a:ext cx="1117740" cy="1117600"/>
          </a:xfrm>
          <a:prstGeom prst="rect">
            <a:avLst/>
          </a:prstGeom>
          <a:noFill/>
          <a:ln>
            <a:noFill/>
          </a:ln>
        </p:spPr>
      </p:pic>
      <p:sp>
        <p:nvSpPr>
          <p:cNvPr id="711" name="Google Shape;711;p25"/>
          <p:cNvSpPr/>
          <p:nvPr/>
        </p:nvSpPr>
        <p:spPr>
          <a:xfrm>
            <a:off x="14022553" y="5689600"/>
            <a:ext cx="3556445" cy="14351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25"/>
          <p:cNvSpPr/>
          <p:nvPr/>
        </p:nvSpPr>
        <p:spPr>
          <a:xfrm>
            <a:off x="14022553" y="5689600"/>
            <a:ext cx="3708864"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THERONIS</a:t>
            </a:r>
            <a:endParaRPr b="0" i="0" sz="3600" u="none" cap="none" strike="noStrike">
              <a:solidFill>
                <a:schemeClr val="dk1"/>
              </a:solidFill>
              <a:latin typeface="Calibri"/>
              <a:ea typeface="Calibri"/>
              <a:cs typeface="Calibri"/>
              <a:sym typeface="Calibri"/>
            </a:endParaRPr>
          </a:p>
        </p:txBody>
      </p:sp>
      <p:sp>
        <p:nvSpPr>
          <p:cNvPr id="713" name="Google Shape;713;p25"/>
          <p:cNvSpPr/>
          <p:nvPr/>
        </p:nvSpPr>
        <p:spPr>
          <a:xfrm>
            <a:off x="14022553" y="65151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14" name="Google Shape;714;p25"/>
          <p:cNvPicPr preferRelativeResize="0"/>
          <p:nvPr/>
        </p:nvPicPr>
        <p:blipFill rotWithShape="1">
          <a:blip r:embed="rId15">
            <a:alphaModFix/>
          </a:blip>
          <a:srcRect b="0" l="0" r="0" t="0"/>
          <a:stretch/>
        </p:blipFill>
        <p:spPr>
          <a:xfrm>
            <a:off x="3175397" y="5067300"/>
            <a:ext cx="17680610" cy="12700"/>
          </a:xfrm>
          <a:prstGeom prst="rect">
            <a:avLst/>
          </a:prstGeom>
          <a:noFill/>
          <a:ln>
            <a:noFill/>
          </a:ln>
        </p:spPr>
      </p:pic>
      <p:pic>
        <p:nvPicPr>
          <p:cNvPr descr=" " id="715" name="Google Shape;715;p25"/>
          <p:cNvPicPr preferRelativeResize="0"/>
          <p:nvPr/>
        </p:nvPicPr>
        <p:blipFill rotWithShape="1">
          <a:blip r:embed="rId16">
            <a:alphaModFix/>
          </a:blip>
          <a:srcRect b="0" l="0" r="0" t="0"/>
          <a:stretch/>
        </p:blipFill>
        <p:spPr>
          <a:xfrm>
            <a:off x="12828603" y="4673600"/>
            <a:ext cx="12702" cy="406400"/>
          </a:xfrm>
          <a:prstGeom prst="rect">
            <a:avLst/>
          </a:prstGeom>
          <a:noFill/>
          <a:ln>
            <a:noFill/>
          </a:ln>
        </p:spPr>
      </p:pic>
      <p:pic>
        <p:nvPicPr>
          <p:cNvPr descr=" " id="716" name="Google Shape;716;p25"/>
          <p:cNvPicPr preferRelativeResize="0"/>
          <p:nvPr/>
        </p:nvPicPr>
        <p:blipFill rotWithShape="1">
          <a:blip r:embed="rId17">
            <a:alphaModFix/>
          </a:blip>
          <a:srcRect b="0" l="0" r="0" t="0"/>
          <a:stretch/>
        </p:blipFill>
        <p:spPr>
          <a:xfrm>
            <a:off x="3175397" y="5080000"/>
            <a:ext cx="12702" cy="419100"/>
          </a:xfrm>
          <a:prstGeom prst="rect">
            <a:avLst/>
          </a:prstGeom>
          <a:noFill/>
          <a:ln>
            <a:noFill/>
          </a:ln>
        </p:spPr>
      </p:pic>
      <p:pic>
        <p:nvPicPr>
          <p:cNvPr descr=" " id="717" name="Google Shape;717;p25"/>
          <p:cNvPicPr preferRelativeResize="0"/>
          <p:nvPr/>
        </p:nvPicPr>
        <p:blipFill rotWithShape="1">
          <a:blip r:embed="rId17">
            <a:alphaModFix/>
          </a:blip>
          <a:srcRect b="0" l="0" r="0" t="0"/>
          <a:stretch/>
        </p:blipFill>
        <p:spPr>
          <a:xfrm>
            <a:off x="9335667" y="5080000"/>
            <a:ext cx="12702" cy="419100"/>
          </a:xfrm>
          <a:prstGeom prst="rect">
            <a:avLst/>
          </a:prstGeom>
          <a:noFill/>
          <a:ln>
            <a:noFill/>
          </a:ln>
        </p:spPr>
      </p:pic>
      <p:pic>
        <p:nvPicPr>
          <p:cNvPr descr=" " id="718" name="Google Shape;718;p25"/>
          <p:cNvPicPr preferRelativeResize="0"/>
          <p:nvPr/>
        </p:nvPicPr>
        <p:blipFill rotWithShape="1">
          <a:blip r:embed="rId17">
            <a:alphaModFix/>
          </a:blip>
          <a:srcRect b="0" l="0" r="0" t="0"/>
          <a:stretch/>
        </p:blipFill>
        <p:spPr>
          <a:xfrm>
            <a:off x="15229203" y="5080000"/>
            <a:ext cx="12702" cy="419100"/>
          </a:xfrm>
          <a:prstGeom prst="rect">
            <a:avLst/>
          </a:prstGeom>
          <a:noFill/>
          <a:ln>
            <a:noFill/>
          </a:ln>
        </p:spPr>
      </p:pic>
      <p:pic>
        <p:nvPicPr>
          <p:cNvPr descr=" " id="719" name="Google Shape;719;p25"/>
          <p:cNvPicPr preferRelativeResize="0"/>
          <p:nvPr/>
        </p:nvPicPr>
        <p:blipFill rotWithShape="1">
          <a:blip r:embed="rId17">
            <a:alphaModFix/>
          </a:blip>
          <a:srcRect b="0" l="0" r="0" t="0"/>
          <a:stretch/>
        </p:blipFill>
        <p:spPr>
          <a:xfrm>
            <a:off x="20843305" y="5080000"/>
            <a:ext cx="12702" cy="419100"/>
          </a:xfrm>
          <a:prstGeom prst="rect">
            <a:avLst/>
          </a:prstGeom>
          <a:noFill/>
          <a:ln>
            <a:noFill/>
          </a:ln>
        </p:spPr>
      </p:pic>
      <p:pic>
        <p:nvPicPr>
          <p:cNvPr descr=" " id="720" name="Google Shape;720;p25"/>
          <p:cNvPicPr preferRelativeResize="0"/>
          <p:nvPr/>
        </p:nvPicPr>
        <p:blipFill rotWithShape="1">
          <a:blip r:embed="rId18">
            <a:alphaModFix/>
          </a:blip>
          <a:srcRect b="0" l="0" r="0" t="0"/>
          <a:stretch/>
        </p:blipFill>
        <p:spPr>
          <a:xfrm>
            <a:off x="9335667" y="6896100"/>
            <a:ext cx="12702" cy="4165600"/>
          </a:xfrm>
          <a:prstGeom prst="rect">
            <a:avLst/>
          </a:prstGeom>
          <a:noFill/>
          <a:ln>
            <a:noFill/>
          </a:ln>
        </p:spPr>
      </p:pic>
      <p:pic>
        <p:nvPicPr>
          <p:cNvPr descr=" " id="721" name="Google Shape;721;p25"/>
          <p:cNvPicPr preferRelativeResize="0"/>
          <p:nvPr/>
        </p:nvPicPr>
        <p:blipFill rotWithShape="1">
          <a:blip r:embed="rId19">
            <a:alphaModFix/>
          </a:blip>
          <a:srcRect b="0" l="0" r="0" t="0"/>
          <a:stretch/>
        </p:blipFill>
        <p:spPr>
          <a:xfrm>
            <a:off x="9145143" y="8585200"/>
            <a:ext cx="203225" cy="12700"/>
          </a:xfrm>
          <a:prstGeom prst="rect">
            <a:avLst/>
          </a:prstGeom>
          <a:noFill/>
          <a:ln>
            <a:noFill/>
          </a:ln>
        </p:spPr>
      </p:pic>
      <p:pic>
        <p:nvPicPr>
          <p:cNvPr descr=" " id="722" name="Google Shape;722;p25"/>
          <p:cNvPicPr preferRelativeResize="0"/>
          <p:nvPr/>
        </p:nvPicPr>
        <p:blipFill rotWithShape="1">
          <a:blip r:embed="rId19">
            <a:alphaModFix/>
          </a:blip>
          <a:srcRect b="0" l="0" r="0" t="0"/>
          <a:stretch/>
        </p:blipFill>
        <p:spPr>
          <a:xfrm>
            <a:off x="20652781" y="8585200"/>
            <a:ext cx="203225" cy="12700"/>
          </a:xfrm>
          <a:prstGeom prst="rect">
            <a:avLst/>
          </a:prstGeom>
          <a:noFill/>
          <a:ln>
            <a:noFill/>
          </a:ln>
        </p:spPr>
      </p:pic>
      <p:pic>
        <p:nvPicPr>
          <p:cNvPr descr=" " id="723" name="Google Shape;723;p25"/>
          <p:cNvPicPr preferRelativeResize="0"/>
          <p:nvPr/>
        </p:nvPicPr>
        <p:blipFill rotWithShape="1">
          <a:blip r:embed="rId19">
            <a:alphaModFix/>
          </a:blip>
          <a:srcRect b="0" l="0" r="0" t="0"/>
          <a:stretch/>
        </p:blipFill>
        <p:spPr>
          <a:xfrm>
            <a:off x="9145143" y="11049000"/>
            <a:ext cx="203225" cy="12700"/>
          </a:xfrm>
          <a:prstGeom prst="rect">
            <a:avLst/>
          </a:prstGeom>
          <a:noFill/>
          <a:ln>
            <a:noFill/>
          </a:ln>
        </p:spPr>
      </p:pic>
      <p:pic>
        <p:nvPicPr>
          <p:cNvPr descr=" " id="724" name="Google Shape;724;p25"/>
          <p:cNvPicPr preferRelativeResize="0"/>
          <p:nvPr/>
        </p:nvPicPr>
        <p:blipFill rotWithShape="1">
          <a:blip r:embed="rId19">
            <a:alphaModFix/>
          </a:blip>
          <a:srcRect b="0" l="0" r="0" t="0"/>
          <a:stretch/>
        </p:blipFill>
        <p:spPr>
          <a:xfrm>
            <a:off x="20652781" y="11049000"/>
            <a:ext cx="203225" cy="12700"/>
          </a:xfrm>
          <a:prstGeom prst="rect">
            <a:avLst/>
          </a:prstGeom>
          <a:noFill/>
          <a:ln>
            <a:noFill/>
          </a:ln>
        </p:spPr>
      </p:pic>
      <p:pic>
        <p:nvPicPr>
          <p:cNvPr descr=" " id="725" name="Google Shape;725;p25"/>
          <p:cNvPicPr preferRelativeResize="0"/>
          <p:nvPr/>
        </p:nvPicPr>
        <p:blipFill rotWithShape="1">
          <a:blip r:embed="rId20">
            <a:alphaModFix/>
          </a:blip>
          <a:srcRect b="0" l="0" r="0" t="0"/>
          <a:stretch/>
        </p:blipFill>
        <p:spPr>
          <a:xfrm>
            <a:off x="20843305" y="7035800"/>
            <a:ext cx="12702" cy="4025900"/>
          </a:xfrm>
          <a:prstGeom prst="rect">
            <a:avLst/>
          </a:prstGeom>
          <a:noFill/>
          <a:ln>
            <a:noFill/>
          </a:ln>
        </p:spPr>
      </p:pic>
      <p:sp>
        <p:nvSpPr>
          <p:cNvPr id="726" name="Google Shape;726;p25"/>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7" name="Google Shape;727;p25"/>
          <p:cNvSpPr/>
          <p:nvPr/>
        </p:nvSpPr>
        <p:spPr>
          <a:xfrm>
            <a:off x="6985873" y="571500"/>
            <a:ext cx="10754011" cy="193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732" name="Shape 732"/>
        <p:cNvGrpSpPr/>
        <p:nvPr/>
      </p:nvGrpSpPr>
      <p:grpSpPr>
        <a:xfrm>
          <a:off x="0" y="0"/>
          <a:ext cx="0" cy="0"/>
          <a:chOff x="0" y="0"/>
          <a:chExt cx="0" cy="0"/>
        </a:xfrm>
      </p:grpSpPr>
      <p:pic>
        <p:nvPicPr>
          <p:cNvPr descr=" " id="733" name="Google Shape;733;p26"/>
          <p:cNvPicPr preferRelativeResize="0"/>
          <p:nvPr/>
        </p:nvPicPr>
        <p:blipFill rotWithShape="1">
          <a:blip r:embed="rId3">
            <a:alphaModFix/>
          </a:blip>
          <a:srcRect b="0" l="0" r="0" t="0"/>
          <a:stretch/>
        </p:blipFill>
        <p:spPr>
          <a:xfrm>
            <a:off x="1397175" y="0"/>
            <a:ext cx="22989873" cy="13716000"/>
          </a:xfrm>
          <a:prstGeom prst="rect">
            <a:avLst/>
          </a:prstGeom>
          <a:noFill/>
          <a:ln>
            <a:noFill/>
          </a:ln>
        </p:spPr>
      </p:pic>
      <p:sp>
        <p:nvSpPr>
          <p:cNvPr id="734" name="Google Shape;734;p2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p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36" name="Google Shape;736;p26"/>
          <p:cNvSpPr/>
          <p:nvPr/>
        </p:nvSpPr>
        <p:spPr>
          <a:xfrm>
            <a:off x="12485661" y="2641600"/>
            <a:ext cx="10093528" cy="353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THANK YOU FOR CHOOSING EATEMP</a:t>
            </a:r>
            <a:endParaRPr b="0" i="0" sz="8000" u="none" cap="none" strike="noStrike">
              <a:solidFill>
                <a:schemeClr val="dk1"/>
              </a:solidFill>
              <a:latin typeface="Calibri"/>
              <a:ea typeface="Calibri"/>
              <a:cs typeface="Calibri"/>
              <a:sym typeface="Calibri"/>
            </a:endParaRPr>
          </a:p>
        </p:txBody>
      </p:sp>
      <p:sp>
        <p:nvSpPr>
          <p:cNvPr id="737" name="Google Shape;737;p26"/>
          <p:cNvSpPr/>
          <p:nvPr/>
        </p:nvSpPr>
        <p:spPr>
          <a:xfrm>
            <a:off x="12485661" y="6299200"/>
            <a:ext cx="989030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8" name="Google Shape;738;p26"/>
          <p:cNvSpPr/>
          <p:nvPr/>
        </p:nvSpPr>
        <p:spPr>
          <a:xfrm rot="-5400000">
            <a:off x="22204468" y="8326847"/>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9" name="Google Shape;739;p26"/>
          <p:cNvPicPr preferRelativeResize="0"/>
          <p:nvPr/>
        </p:nvPicPr>
        <p:blipFill rotWithShape="1">
          <a:blip r:embed="rId6">
            <a:alphaModFix/>
          </a:blip>
          <a:srcRect b="0" l="0" r="0" t="0"/>
          <a:stretch/>
        </p:blipFill>
        <p:spPr>
          <a:xfrm>
            <a:off x="406451" y="1181100"/>
            <a:ext cx="11787073" cy="11353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37" name="Shape 37"/>
        <p:cNvGrpSpPr/>
        <p:nvPr/>
      </p:nvGrpSpPr>
      <p:grpSpPr>
        <a:xfrm>
          <a:off x="0" y="0"/>
          <a:ext cx="0" cy="0"/>
          <a:chOff x="0" y="0"/>
          <a:chExt cx="0" cy="0"/>
        </a:xfrm>
      </p:grpSpPr>
      <p:pic>
        <p:nvPicPr>
          <p:cNvPr descr=" " id="38" name="Google Shape;38;p3"/>
          <p:cNvPicPr preferRelativeResize="0"/>
          <p:nvPr/>
        </p:nvPicPr>
        <p:blipFill rotWithShape="1">
          <a:blip r:embed="rId3">
            <a:alphaModFix/>
          </a:blip>
          <a:srcRect b="0" l="0" r="0" t="0"/>
          <a:stretch/>
        </p:blipFill>
        <p:spPr>
          <a:xfrm>
            <a:off x="0" y="0"/>
            <a:ext cx="10288286" cy="6858000"/>
          </a:xfrm>
          <a:prstGeom prst="rect">
            <a:avLst/>
          </a:prstGeom>
          <a:noFill/>
          <a:ln>
            <a:noFill/>
          </a:ln>
        </p:spPr>
      </p:pic>
      <p:pic>
        <p:nvPicPr>
          <p:cNvPr descr=" " id="39" name="Google Shape;39;p3"/>
          <p:cNvPicPr preferRelativeResize="0"/>
          <p:nvPr/>
        </p:nvPicPr>
        <p:blipFill rotWithShape="1">
          <a:blip r:embed="rId4">
            <a:alphaModFix/>
          </a:blip>
          <a:srcRect b="0" l="0" r="0" t="0"/>
          <a:stretch/>
        </p:blipFill>
        <p:spPr>
          <a:xfrm>
            <a:off x="16296137" y="8394700"/>
            <a:ext cx="8090911" cy="5321300"/>
          </a:xfrm>
          <a:prstGeom prst="rect">
            <a:avLst/>
          </a:prstGeom>
          <a:noFill/>
          <a:ln>
            <a:noFill/>
          </a:ln>
        </p:spPr>
      </p:pic>
      <p:sp>
        <p:nvSpPr>
          <p:cNvPr id="40" name="Google Shape;40;p3"/>
          <p:cNvSpPr/>
          <p:nvPr/>
        </p:nvSpPr>
        <p:spPr>
          <a:xfrm>
            <a:off x="3857049" y="711200"/>
            <a:ext cx="16685652" cy="309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12800"/>
              <a:buFont typeface="Saira"/>
              <a:buNone/>
            </a:pPr>
            <a:r>
              <a:rPr b="1" i="0" lang="en-US" sz="12800" u="none" cap="none" strike="noStrike">
                <a:solidFill>
                  <a:srgbClr val="FDE77F"/>
                </a:solidFill>
                <a:latin typeface="Saira"/>
                <a:ea typeface="Saira"/>
                <a:cs typeface="Saira"/>
                <a:sym typeface="Saira"/>
              </a:rPr>
              <a:t>TABLE OF CONTENTS</a:t>
            </a:r>
            <a:endParaRPr b="0" i="0" sz="12800" u="none" cap="none" strike="noStrike">
              <a:solidFill>
                <a:schemeClr val="dk1"/>
              </a:solidFill>
              <a:latin typeface="Calibri"/>
              <a:ea typeface="Calibri"/>
              <a:cs typeface="Calibri"/>
              <a:sym typeface="Calibri"/>
            </a:endParaRPr>
          </a:p>
        </p:txBody>
      </p:sp>
      <p:pic>
        <p:nvPicPr>
          <p:cNvPr descr=" " id="41" name="Google Shape;41;p3"/>
          <p:cNvPicPr preferRelativeResize="0"/>
          <p:nvPr/>
        </p:nvPicPr>
        <p:blipFill rotWithShape="1">
          <a:blip r:embed="rId5">
            <a:alphaModFix/>
          </a:blip>
          <a:srcRect b="0" l="0" r="0" t="0"/>
          <a:stretch/>
        </p:blipFill>
        <p:spPr>
          <a:xfrm>
            <a:off x="12930216" y="3771900"/>
            <a:ext cx="11456832" cy="9944100"/>
          </a:xfrm>
          <a:prstGeom prst="rect">
            <a:avLst/>
          </a:prstGeom>
          <a:noFill/>
          <a:ln>
            <a:noFill/>
          </a:ln>
        </p:spPr>
      </p:pic>
      <p:sp>
        <p:nvSpPr>
          <p:cNvPr id="42" name="Google Shape;4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 name="Google Shape;44;p3"/>
          <p:cNvSpPr/>
          <p:nvPr/>
        </p:nvSpPr>
        <p:spPr>
          <a:xfrm>
            <a:off x="254032" y="4051300"/>
            <a:ext cx="7316114"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254032" y="4076700"/>
            <a:ext cx="1625803" cy="1625600"/>
          </a:xfrm>
          <a:prstGeom prst="roundRect">
            <a:avLst>
              <a:gd fmla="val 781313" name="adj"/>
            </a:avLst>
          </a:prstGeom>
          <a:solidFill>
            <a:srgbClr val="FDE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41430" y="4305300"/>
            <a:ext cx="851006"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3B0C"/>
              </a:buClr>
              <a:buSzPts val="4800"/>
              <a:buFont typeface="Saira"/>
              <a:buNone/>
            </a:pPr>
            <a:r>
              <a:rPr b="1" i="0" lang="en-US" sz="4800" u="none" cap="none" strike="noStrike">
                <a:solidFill>
                  <a:srgbClr val="3C3B0C"/>
                </a:solidFill>
                <a:latin typeface="Saira"/>
                <a:ea typeface="Saira"/>
                <a:cs typeface="Saira"/>
                <a:sym typeface="Saira"/>
              </a:rPr>
              <a:t>01</a:t>
            </a:r>
            <a:endParaRPr b="0" i="0" sz="4800" u="none" cap="none" strike="noStrike">
              <a:solidFill>
                <a:schemeClr val="dk1"/>
              </a:solidFill>
              <a:latin typeface="Calibri"/>
              <a:ea typeface="Calibri"/>
              <a:cs typeface="Calibri"/>
              <a:sym typeface="Calibri"/>
            </a:endParaRPr>
          </a:p>
        </p:txBody>
      </p:sp>
      <p:sp>
        <p:nvSpPr>
          <p:cNvPr id="47" name="Google Shape;47;p3"/>
          <p:cNvSpPr/>
          <p:nvPr/>
        </p:nvSpPr>
        <p:spPr>
          <a:xfrm>
            <a:off x="2083060" y="4051300"/>
            <a:ext cx="5487086"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2083060" y="4051300"/>
            <a:ext cx="5690311"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INTRODUCTION</a:t>
            </a:r>
            <a:endParaRPr b="0" i="0" sz="4800" u="none" cap="none" strike="noStrike">
              <a:solidFill>
                <a:schemeClr val="dk1"/>
              </a:solidFill>
              <a:latin typeface="Calibri"/>
              <a:ea typeface="Calibri"/>
              <a:cs typeface="Calibri"/>
              <a:sym typeface="Calibri"/>
            </a:endParaRPr>
          </a:p>
        </p:txBody>
      </p:sp>
      <p:sp>
        <p:nvSpPr>
          <p:cNvPr id="49" name="Google Shape;49;p3"/>
          <p:cNvSpPr/>
          <p:nvPr/>
        </p:nvSpPr>
        <p:spPr>
          <a:xfrm>
            <a:off x="2083060" y="5118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p3"/>
          <p:cNvSpPr/>
          <p:nvPr/>
        </p:nvSpPr>
        <p:spPr>
          <a:xfrm>
            <a:off x="7468533" y="4051300"/>
            <a:ext cx="7316114"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7468533" y="4076700"/>
            <a:ext cx="1625803" cy="1625600"/>
          </a:xfrm>
          <a:prstGeom prst="roundRect">
            <a:avLst>
              <a:gd fmla="val 781313" name="adj"/>
            </a:avLst>
          </a:prstGeom>
          <a:solidFill>
            <a:srgbClr val="FDE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7786073" y="4305300"/>
            <a:ext cx="990724"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3B0C"/>
              </a:buClr>
              <a:buSzPts val="4800"/>
              <a:buFont typeface="Saira"/>
              <a:buNone/>
            </a:pPr>
            <a:r>
              <a:rPr b="1" i="0" lang="en-US" sz="4800" u="none" cap="none" strike="noStrike">
                <a:solidFill>
                  <a:srgbClr val="3C3B0C"/>
                </a:solidFill>
                <a:latin typeface="Saira"/>
                <a:ea typeface="Saira"/>
                <a:cs typeface="Saira"/>
                <a:sym typeface="Saira"/>
              </a:rPr>
              <a:t>02</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9297562" y="4051300"/>
            <a:ext cx="5487086"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9297562" y="4051300"/>
            <a:ext cx="5690311"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ENCOUNTERS</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9297562" y="5118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p3"/>
          <p:cNvSpPr/>
          <p:nvPr/>
        </p:nvSpPr>
        <p:spPr>
          <a:xfrm>
            <a:off x="254032" y="7035800"/>
            <a:ext cx="7316114"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254032" y="7061200"/>
            <a:ext cx="1625803" cy="1625600"/>
          </a:xfrm>
          <a:prstGeom prst="roundRect">
            <a:avLst>
              <a:gd fmla="val 781313" name="adj"/>
            </a:avLst>
          </a:prstGeom>
          <a:solidFill>
            <a:srgbClr val="FDE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571571" y="7289800"/>
            <a:ext cx="990724"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3B0C"/>
              </a:buClr>
              <a:buSzPts val="4800"/>
              <a:buFont typeface="Saira"/>
              <a:buNone/>
            </a:pPr>
            <a:r>
              <a:rPr b="1" i="0" lang="en-US" sz="4800" u="none" cap="none" strike="noStrike">
                <a:solidFill>
                  <a:srgbClr val="3C3B0C"/>
                </a:solidFill>
                <a:latin typeface="Saira"/>
                <a:ea typeface="Saira"/>
                <a:cs typeface="Saira"/>
                <a:sym typeface="Saira"/>
              </a:rPr>
              <a:t>03</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2083060" y="7035800"/>
            <a:ext cx="5487086"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2083060" y="7035800"/>
            <a:ext cx="5690311"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WONDERS</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2083060" y="8102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7468533" y="7035800"/>
            <a:ext cx="7316114"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7468533" y="7061200"/>
            <a:ext cx="1625803" cy="1625600"/>
          </a:xfrm>
          <a:prstGeom prst="roundRect">
            <a:avLst>
              <a:gd fmla="val 781313" name="adj"/>
            </a:avLst>
          </a:prstGeom>
          <a:solidFill>
            <a:srgbClr val="FDE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7773372" y="7289800"/>
            <a:ext cx="1016127"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3B0C"/>
              </a:buClr>
              <a:buSzPts val="4800"/>
              <a:buFont typeface="Saira"/>
              <a:buNone/>
            </a:pPr>
            <a:r>
              <a:rPr b="1" i="0" lang="en-US" sz="4800" u="none" cap="none" strike="noStrike">
                <a:solidFill>
                  <a:srgbClr val="3C3B0C"/>
                </a:solidFill>
                <a:latin typeface="Saira"/>
                <a:ea typeface="Saira"/>
                <a:cs typeface="Saira"/>
                <a:sym typeface="Saira"/>
              </a:rPr>
              <a:t>04</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9297562" y="7035800"/>
            <a:ext cx="5487086"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9297562" y="7035800"/>
            <a:ext cx="5690311"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MAGIC</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9297562" y="81026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254032" y="10020300"/>
            <a:ext cx="7316114"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254032" y="10045700"/>
            <a:ext cx="1625803" cy="1625600"/>
          </a:xfrm>
          <a:prstGeom prst="roundRect">
            <a:avLst>
              <a:gd fmla="val 781313" name="adj"/>
            </a:avLst>
          </a:prstGeom>
          <a:solidFill>
            <a:srgbClr val="FDE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571571" y="10274300"/>
            <a:ext cx="990724"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3B0C"/>
              </a:buClr>
              <a:buSzPts val="4800"/>
              <a:buFont typeface="Saira"/>
              <a:buNone/>
            </a:pPr>
            <a:r>
              <a:rPr b="1" i="0" lang="en-US" sz="4800" u="none" cap="none" strike="noStrike">
                <a:solidFill>
                  <a:srgbClr val="3C3B0C"/>
                </a:solidFill>
                <a:latin typeface="Saira"/>
                <a:ea typeface="Saira"/>
                <a:cs typeface="Saira"/>
                <a:sym typeface="Saira"/>
              </a:rPr>
              <a:t>05</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2083060" y="10020300"/>
            <a:ext cx="5487086"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2083060" y="10020300"/>
            <a:ext cx="5690311"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ADVENTURE</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2083060" y="11087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7468533" y="10020300"/>
            <a:ext cx="7316114"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468533" y="10045700"/>
            <a:ext cx="1625803" cy="1625600"/>
          </a:xfrm>
          <a:prstGeom prst="roundRect">
            <a:avLst>
              <a:gd fmla="val 781313" name="adj"/>
            </a:avLst>
          </a:prstGeom>
          <a:solidFill>
            <a:srgbClr val="FDE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7773372" y="10274300"/>
            <a:ext cx="1016127"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3B0C"/>
              </a:buClr>
              <a:buSzPts val="4800"/>
              <a:buFont typeface="Saira"/>
              <a:buNone/>
            </a:pPr>
            <a:r>
              <a:rPr b="1" i="0" lang="en-US" sz="4800" u="none" cap="none" strike="noStrike">
                <a:solidFill>
                  <a:srgbClr val="3C3B0C"/>
                </a:solidFill>
                <a:latin typeface="Saira"/>
                <a:ea typeface="Saira"/>
                <a:cs typeface="Saira"/>
                <a:sym typeface="Saira"/>
              </a:rPr>
              <a:t>06</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9297562" y="10020300"/>
            <a:ext cx="5487086"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9297562" y="10020300"/>
            <a:ext cx="5690311"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CONCLUSION</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9297562" y="11087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84" name="Shape 84"/>
        <p:cNvGrpSpPr/>
        <p:nvPr/>
      </p:nvGrpSpPr>
      <p:grpSpPr>
        <a:xfrm>
          <a:off x="0" y="0"/>
          <a:ext cx="0" cy="0"/>
          <a:chOff x="0" y="0"/>
          <a:chExt cx="0" cy="0"/>
        </a:xfrm>
      </p:grpSpPr>
      <p:pic>
        <p:nvPicPr>
          <p:cNvPr descr=" " id="85" name="Google Shape;85;p4"/>
          <p:cNvPicPr preferRelativeResize="0"/>
          <p:nvPr/>
        </p:nvPicPr>
        <p:blipFill rotWithShape="1">
          <a:blip r:embed="rId3">
            <a:alphaModFix/>
          </a:blip>
          <a:srcRect b="0" l="0" r="0" t="0"/>
          <a:stretch/>
        </p:blipFill>
        <p:spPr>
          <a:xfrm>
            <a:off x="18264883" y="0"/>
            <a:ext cx="6122165" cy="6629400"/>
          </a:xfrm>
          <a:prstGeom prst="rect">
            <a:avLst/>
          </a:prstGeom>
          <a:noFill/>
          <a:ln>
            <a:noFill/>
          </a:ln>
        </p:spPr>
      </p:pic>
      <p:pic>
        <p:nvPicPr>
          <p:cNvPr descr=" " id="86" name="Google Shape;86;p4"/>
          <p:cNvPicPr preferRelativeResize="0"/>
          <p:nvPr/>
        </p:nvPicPr>
        <p:blipFill rotWithShape="1">
          <a:blip r:embed="rId4">
            <a:alphaModFix/>
          </a:blip>
          <a:srcRect b="0" l="0" r="0" t="0"/>
          <a:stretch/>
        </p:blipFill>
        <p:spPr>
          <a:xfrm>
            <a:off x="0" y="7493000"/>
            <a:ext cx="7963895" cy="6223000"/>
          </a:xfrm>
          <a:prstGeom prst="rect">
            <a:avLst/>
          </a:prstGeom>
          <a:noFill/>
          <a:ln>
            <a:noFill/>
          </a:ln>
        </p:spPr>
      </p:pic>
      <p:sp>
        <p:nvSpPr>
          <p:cNvPr id="87" name="Google Shape;87;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9" name="Google Shape;89;p4"/>
          <p:cNvSpPr/>
          <p:nvPr/>
        </p:nvSpPr>
        <p:spPr>
          <a:xfrm>
            <a:off x="2959470" y="2743200"/>
            <a:ext cx="18451173" cy="193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THE REALM OF THE EXTRAORDINARY</a:t>
            </a:r>
            <a:endParaRPr b="0" i="0" sz="8000" u="none" cap="none" strike="noStrike">
              <a:solidFill>
                <a:schemeClr val="dk1"/>
              </a:solidFill>
              <a:latin typeface="Calibri"/>
              <a:ea typeface="Calibri"/>
              <a:cs typeface="Calibri"/>
              <a:sym typeface="Calibri"/>
            </a:endParaRPr>
          </a:p>
        </p:txBody>
      </p:sp>
      <p:sp>
        <p:nvSpPr>
          <p:cNvPr id="90" name="Google Shape;90;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96" name="Shape 96"/>
        <p:cNvGrpSpPr/>
        <p:nvPr/>
      </p:nvGrpSpPr>
      <p:grpSpPr>
        <a:xfrm>
          <a:off x="0" y="0"/>
          <a:ext cx="0" cy="0"/>
          <a:chOff x="0" y="0"/>
          <a:chExt cx="0" cy="0"/>
        </a:xfrm>
      </p:grpSpPr>
      <p:pic>
        <p:nvPicPr>
          <p:cNvPr descr=" " id="97" name="Google Shape;97;p5"/>
          <p:cNvPicPr preferRelativeResize="0"/>
          <p:nvPr/>
        </p:nvPicPr>
        <p:blipFill rotWithShape="1">
          <a:blip r:embed="rId3">
            <a:alphaModFix/>
          </a:blip>
          <a:srcRect b="0" l="0" r="0" t="0"/>
          <a:stretch/>
        </p:blipFill>
        <p:spPr>
          <a:xfrm>
            <a:off x="0" y="10260682"/>
            <a:ext cx="10726733" cy="3455318"/>
          </a:xfrm>
          <a:prstGeom prst="rect">
            <a:avLst/>
          </a:prstGeom>
          <a:noFill/>
          <a:ln>
            <a:noFill/>
          </a:ln>
        </p:spPr>
      </p:pic>
      <p:pic>
        <p:nvPicPr>
          <p:cNvPr descr=" " id="98" name="Google Shape;98;p5"/>
          <p:cNvPicPr preferRelativeResize="0"/>
          <p:nvPr/>
        </p:nvPicPr>
        <p:blipFill rotWithShape="1">
          <a:blip r:embed="rId4">
            <a:alphaModFix/>
          </a:blip>
          <a:srcRect b="0" l="0" r="0" t="0"/>
          <a:stretch/>
        </p:blipFill>
        <p:spPr>
          <a:xfrm>
            <a:off x="16586543" y="0"/>
            <a:ext cx="7800505" cy="7514152"/>
          </a:xfrm>
          <a:prstGeom prst="rect">
            <a:avLst/>
          </a:prstGeom>
          <a:noFill/>
          <a:ln>
            <a:noFill/>
          </a:ln>
        </p:spPr>
      </p:pic>
      <p:sp>
        <p:nvSpPr>
          <p:cNvPr id="99" name="Google Shape;99;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1" name="Google Shape;101;p5"/>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2" name="Google Shape;102;p5"/>
          <p:cNvSpPr/>
          <p:nvPr/>
        </p:nvSpPr>
        <p:spPr>
          <a:xfrm>
            <a:off x="13057232" y="2705100"/>
            <a:ext cx="9907238"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5"/>
          <p:cNvPicPr preferRelativeResize="0"/>
          <p:nvPr/>
        </p:nvPicPr>
        <p:blipFill rotWithShape="1">
          <a:blip r:embed="rId7">
            <a:alphaModFix/>
          </a:blip>
          <a:srcRect b="0" l="0" r="0" t="0"/>
          <a:stretch/>
        </p:blipFill>
        <p:spPr>
          <a:xfrm>
            <a:off x="13057232" y="3846878"/>
            <a:ext cx="1409876" cy="1323237"/>
          </a:xfrm>
          <a:prstGeom prst="rect">
            <a:avLst/>
          </a:prstGeom>
          <a:noFill/>
          <a:ln>
            <a:noFill/>
          </a:ln>
        </p:spPr>
      </p:pic>
      <p:sp>
        <p:nvSpPr>
          <p:cNvPr id="104" name="Google Shape;104;p5"/>
          <p:cNvSpPr/>
          <p:nvPr/>
        </p:nvSpPr>
        <p:spPr>
          <a:xfrm>
            <a:off x="14873559" y="2705100"/>
            <a:ext cx="8090911"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
          <p:cNvSpPr/>
          <p:nvPr/>
        </p:nvSpPr>
        <p:spPr>
          <a:xfrm>
            <a:off x="14873559" y="2705100"/>
            <a:ext cx="8294137"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p5"/>
          <p:cNvSpPr/>
          <p:nvPr/>
        </p:nvSpPr>
        <p:spPr>
          <a:xfrm>
            <a:off x="14873559" y="38735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p5"/>
          <p:cNvSpPr/>
          <p:nvPr/>
        </p:nvSpPr>
        <p:spPr>
          <a:xfrm>
            <a:off x="13057232" y="6858000"/>
            <a:ext cx="9907238"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5"/>
          <p:cNvPicPr preferRelativeResize="0"/>
          <p:nvPr/>
        </p:nvPicPr>
        <p:blipFill rotWithShape="1">
          <a:blip r:embed="rId8">
            <a:alphaModFix/>
          </a:blip>
          <a:srcRect b="0" l="0" r="0" t="0"/>
          <a:stretch/>
        </p:blipFill>
        <p:spPr>
          <a:xfrm>
            <a:off x="13057232" y="7956841"/>
            <a:ext cx="1409876" cy="1409111"/>
          </a:xfrm>
          <a:prstGeom prst="rect">
            <a:avLst/>
          </a:prstGeom>
          <a:noFill/>
          <a:ln>
            <a:noFill/>
          </a:ln>
        </p:spPr>
      </p:pic>
      <p:sp>
        <p:nvSpPr>
          <p:cNvPr id="109" name="Google Shape;109;p5"/>
          <p:cNvSpPr/>
          <p:nvPr/>
        </p:nvSpPr>
        <p:spPr>
          <a:xfrm>
            <a:off x="14873559" y="6858000"/>
            <a:ext cx="8090911" cy="36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
          <p:cNvSpPr/>
          <p:nvPr/>
        </p:nvSpPr>
        <p:spPr>
          <a:xfrm>
            <a:off x="14873559" y="6858000"/>
            <a:ext cx="8294137"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DRAGON TAMING</a:t>
            </a:r>
            <a:endParaRPr b="0" i="0" sz="4800" u="none" cap="none" strike="noStrike">
              <a:solidFill>
                <a:schemeClr val="dk1"/>
              </a:solidFill>
              <a:latin typeface="Calibri"/>
              <a:ea typeface="Calibri"/>
              <a:cs typeface="Calibri"/>
              <a:sym typeface="Calibri"/>
            </a:endParaRPr>
          </a:p>
        </p:txBody>
      </p:sp>
      <p:sp>
        <p:nvSpPr>
          <p:cNvPr id="111" name="Google Shape;111;p5"/>
          <p:cNvSpPr/>
          <p:nvPr/>
        </p:nvSpPr>
        <p:spPr>
          <a:xfrm>
            <a:off x="14873559" y="80264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116" name="Shape 116"/>
        <p:cNvGrpSpPr/>
        <p:nvPr/>
      </p:nvGrpSpPr>
      <p:grpSpPr>
        <a:xfrm>
          <a:off x="0" y="0"/>
          <a:ext cx="0" cy="0"/>
          <a:chOff x="0" y="0"/>
          <a:chExt cx="0" cy="0"/>
        </a:xfrm>
      </p:grpSpPr>
      <p:pic>
        <p:nvPicPr>
          <p:cNvPr descr=" " id="117" name="Google Shape;117;p6"/>
          <p:cNvPicPr preferRelativeResize="0"/>
          <p:nvPr/>
        </p:nvPicPr>
        <p:blipFill rotWithShape="1">
          <a:blip r:embed="rId3">
            <a:alphaModFix/>
          </a:blip>
          <a:srcRect b="0" l="0" r="0" t="0"/>
          <a:stretch/>
        </p:blipFill>
        <p:spPr>
          <a:xfrm>
            <a:off x="0" y="0"/>
            <a:ext cx="10288286" cy="6858000"/>
          </a:xfrm>
          <a:prstGeom prst="rect">
            <a:avLst/>
          </a:prstGeom>
          <a:noFill/>
          <a:ln>
            <a:noFill/>
          </a:ln>
        </p:spPr>
      </p:pic>
      <p:pic>
        <p:nvPicPr>
          <p:cNvPr descr=" " id="118" name="Google Shape;118;p6"/>
          <p:cNvPicPr preferRelativeResize="0"/>
          <p:nvPr/>
        </p:nvPicPr>
        <p:blipFill rotWithShape="1">
          <a:blip r:embed="rId4">
            <a:alphaModFix/>
          </a:blip>
          <a:srcRect b="0" l="0" r="0" t="0"/>
          <a:stretch/>
        </p:blipFill>
        <p:spPr>
          <a:xfrm>
            <a:off x="16296137" y="8394700"/>
            <a:ext cx="8090911" cy="5321300"/>
          </a:xfrm>
          <a:prstGeom prst="rect">
            <a:avLst/>
          </a:prstGeom>
          <a:noFill/>
          <a:ln>
            <a:noFill/>
          </a:ln>
        </p:spPr>
      </p:pic>
      <p:sp>
        <p:nvSpPr>
          <p:cNvPr id="119" name="Google Shape;11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1" name="Google Shape;121;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6"/>
          <p:cNvPicPr preferRelativeResize="0"/>
          <p:nvPr/>
        </p:nvPicPr>
        <p:blipFill rotWithShape="1">
          <a:blip r:embed="rId6">
            <a:alphaModFix/>
          </a:blip>
          <a:srcRect b="0" l="0" r="0" t="0"/>
          <a:stretch/>
        </p:blipFill>
        <p:spPr>
          <a:xfrm>
            <a:off x="6701318" y="1384300"/>
            <a:ext cx="1813865" cy="1625600"/>
          </a:xfrm>
          <a:prstGeom prst="rect">
            <a:avLst/>
          </a:prstGeom>
          <a:noFill/>
          <a:ln>
            <a:noFill/>
          </a:ln>
        </p:spPr>
      </p:pic>
      <p:sp>
        <p:nvSpPr>
          <p:cNvPr id="123" name="Google Shape;123;p6"/>
          <p:cNvSpPr/>
          <p:nvPr/>
        </p:nvSpPr>
        <p:spPr>
          <a:xfrm>
            <a:off x="4597975" y="3619500"/>
            <a:ext cx="6020552"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6"/>
          <p:cNvSpPr/>
          <p:nvPr/>
        </p:nvSpPr>
        <p:spPr>
          <a:xfrm>
            <a:off x="4597975" y="3619500"/>
            <a:ext cx="6223778"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p6"/>
          <p:cNvSpPr/>
          <p:nvPr/>
        </p:nvSpPr>
        <p:spPr>
          <a:xfrm>
            <a:off x="3543743" y="51943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3476001" y="51943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7" name="Google Shape;127;p6"/>
          <p:cNvPicPr preferRelativeResize="0"/>
          <p:nvPr/>
        </p:nvPicPr>
        <p:blipFill rotWithShape="1">
          <a:blip r:embed="rId7">
            <a:alphaModFix/>
          </a:blip>
          <a:srcRect b="0" l="0" r="0" t="0"/>
          <a:stretch/>
        </p:blipFill>
        <p:spPr>
          <a:xfrm>
            <a:off x="3543743" y="7632700"/>
            <a:ext cx="8129016" cy="4965700"/>
          </a:xfrm>
          <a:prstGeom prst="rect">
            <a:avLst/>
          </a:prstGeom>
          <a:noFill/>
          <a:ln>
            <a:noFill/>
          </a:ln>
        </p:spPr>
      </p:pic>
      <p:sp>
        <p:nvSpPr>
          <p:cNvPr id="128" name="Google Shape;128;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6"/>
          <p:cNvPicPr preferRelativeResize="0"/>
          <p:nvPr/>
        </p:nvPicPr>
        <p:blipFill rotWithShape="1">
          <a:blip r:embed="rId8">
            <a:alphaModFix/>
          </a:blip>
          <a:srcRect b="0" l="0" r="0" t="0"/>
          <a:stretch/>
        </p:blipFill>
        <p:spPr>
          <a:xfrm>
            <a:off x="15891047" y="1384300"/>
            <a:ext cx="1673887" cy="1625600"/>
          </a:xfrm>
          <a:prstGeom prst="rect">
            <a:avLst/>
          </a:prstGeom>
          <a:noFill/>
          <a:ln>
            <a:noFill/>
          </a:ln>
        </p:spPr>
      </p:pic>
      <p:sp>
        <p:nvSpPr>
          <p:cNvPr id="130" name="Google Shape;130;p6"/>
          <p:cNvSpPr/>
          <p:nvPr/>
        </p:nvSpPr>
        <p:spPr>
          <a:xfrm>
            <a:off x="14219427" y="3619500"/>
            <a:ext cx="501712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14219427" y="3619500"/>
            <a:ext cx="5220352" cy="116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DRAGON TAMING</a:t>
            </a:r>
            <a:endParaRPr b="0" i="0" sz="4800" u="none" cap="none" strike="noStrike">
              <a:solidFill>
                <a:schemeClr val="dk1"/>
              </a:solidFill>
              <a:latin typeface="Calibri"/>
              <a:ea typeface="Calibri"/>
              <a:cs typeface="Calibri"/>
              <a:sym typeface="Calibri"/>
            </a:endParaRPr>
          </a:p>
        </p:txBody>
      </p:sp>
      <p:sp>
        <p:nvSpPr>
          <p:cNvPr id="132" name="Google Shape;132;p6"/>
          <p:cNvSpPr/>
          <p:nvPr/>
        </p:nvSpPr>
        <p:spPr>
          <a:xfrm>
            <a:off x="12663483" y="51943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12595741" y="51943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4" name="Google Shape;134;p6"/>
          <p:cNvPicPr preferRelativeResize="0"/>
          <p:nvPr/>
        </p:nvPicPr>
        <p:blipFill rotWithShape="1">
          <a:blip r:embed="rId9">
            <a:alphaModFix/>
          </a:blip>
          <a:srcRect b="0" l="0" r="0" t="0"/>
          <a:stretch/>
        </p:blipFill>
        <p:spPr>
          <a:xfrm>
            <a:off x="12663483" y="7632700"/>
            <a:ext cx="8129016" cy="4965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139" name="Shape 139"/>
        <p:cNvGrpSpPr/>
        <p:nvPr/>
      </p:nvGrpSpPr>
      <p:grpSpPr>
        <a:xfrm>
          <a:off x="0" y="0"/>
          <a:ext cx="0" cy="0"/>
          <a:chOff x="0" y="0"/>
          <a:chExt cx="0" cy="0"/>
        </a:xfrm>
      </p:grpSpPr>
      <p:pic>
        <p:nvPicPr>
          <p:cNvPr descr=" " id="140" name="Google Shape;140;p7"/>
          <p:cNvPicPr preferRelativeResize="0"/>
          <p:nvPr/>
        </p:nvPicPr>
        <p:blipFill rotWithShape="1">
          <a:blip r:embed="rId3">
            <a:alphaModFix/>
          </a:blip>
          <a:srcRect b="0" l="0" r="0" t="0"/>
          <a:stretch/>
        </p:blipFill>
        <p:spPr>
          <a:xfrm>
            <a:off x="1397175" y="0"/>
            <a:ext cx="22989873" cy="13716000"/>
          </a:xfrm>
          <a:prstGeom prst="rect">
            <a:avLst/>
          </a:prstGeom>
          <a:noFill/>
          <a:ln>
            <a:noFill/>
          </a:ln>
        </p:spPr>
      </p:pic>
      <p:sp>
        <p:nvSpPr>
          <p:cNvPr id="141" name="Google Shape;141;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3" name="Google Shape;143;p7"/>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44" name="Google Shape;144;p7"/>
          <p:cNvSpPr/>
          <p:nvPr/>
        </p:nvSpPr>
        <p:spPr>
          <a:xfrm>
            <a:off x="5842730" y="4229100"/>
            <a:ext cx="13603400" cy="77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
          <p:cNvSpPr/>
          <p:nvPr/>
        </p:nvSpPr>
        <p:spPr>
          <a:xfrm>
            <a:off x="5842730" y="4229100"/>
            <a:ext cx="13806626" cy="69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6" name="Google Shape;146;p7"/>
          <p:cNvSpPr/>
          <p:nvPr/>
        </p:nvSpPr>
        <p:spPr>
          <a:xfrm>
            <a:off x="14797349" y="11290300"/>
            <a:ext cx="4801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ra"/>
              <a:buNone/>
            </a:pPr>
            <a:r>
              <a:rPr b="1" i="0" lang="en-US" sz="3600" u="none" cap="none" strike="noStrike">
                <a:solidFill>
                  <a:srgbClr val="FFFFFF"/>
                </a:solidFill>
                <a:latin typeface="Saira"/>
                <a:ea typeface="Saira"/>
                <a:cs typeface="Saira"/>
                <a:sym typeface="Sair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151" name="Shape 151"/>
        <p:cNvGrpSpPr/>
        <p:nvPr/>
      </p:nvGrpSpPr>
      <p:grpSpPr>
        <a:xfrm>
          <a:off x="0" y="0"/>
          <a:ext cx="0" cy="0"/>
          <a:chOff x="0" y="0"/>
          <a:chExt cx="0" cy="0"/>
        </a:xfrm>
      </p:grpSpPr>
      <p:pic>
        <p:nvPicPr>
          <p:cNvPr descr=" " id="152" name="Google Shape;152;p8"/>
          <p:cNvPicPr preferRelativeResize="0"/>
          <p:nvPr/>
        </p:nvPicPr>
        <p:blipFill rotWithShape="1">
          <a:blip r:embed="rId3">
            <a:alphaModFix/>
          </a:blip>
          <a:srcRect b="0" l="0" r="0" t="0"/>
          <a:stretch/>
        </p:blipFill>
        <p:spPr>
          <a:xfrm>
            <a:off x="18264883" y="0"/>
            <a:ext cx="6122165" cy="6629400"/>
          </a:xfrm>
          <a:prstGeom prst="rect">
            <a:avLst/>
          </a:prstGeom>
          <a:noFill/>
          <a:ln>
            <a:noFill/>
          </a:ln>
        </p:spPr>
      </p:pic>
      <p:pic>
        <p:nvPicPr>
          <p:cNvPr descr=" " id="153" name="Google Shape;153;p8"/>
          <p:cNvPicPr preferRelativeResize="0"/>
          <p:nvPr/>
        </p:nvPicPr>
        <p:blipFill rotWithShape="1">
          <a:blip r:embed="rId4">
            <a:alphaModFix/>
          </a:blip>
          <a:srcRect b="0" l="0" r="0" t="0"/>
          <a:stretch/>
        </p:blipFill>
        <p:spPr>
          <a:xfrm>
            <a:off x="0" y="7493000"/>
            <a:ext cx="7963895" cy="6223000"/>
          </a:xfrm>
          <a:prstGeom prst="rect">
            <a:avLst/>
          </a:prstGeom>
          <a:noFill/>
          <a:ln>
            <a:noFill/>
          </a:ln>
        </p:spPr>
      </p:pic>
      <p:sp>
        <p:nvSpPr>
          <p:cNvPr id="154" name="Google Shape;15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6" name="Google Shape;156;p8"/>
          <p:cNvPicPr preferRelativeResize="0"/>
          <p:nvPr/>
        </p:nvPicPr>
        <p:blipFill rotWithShape="1">
          <a:blip r:embed="rId6">
            <a:alphaModFix/>
          </a:blip>
          <a:srcRect b="0" l="0" r="0" t="0"/>
          <a:stretch/>
        </p:blipFill>
        <p:spPr>
          <a:xfrm>
            <a:off x="5703013" y="2070100"/>
            <a:ext cx="12981022" cy="9575800"/>
          </a:xfrm>
          <a:prstGeom prst="rect">
            <a:avLst/>
          </a:prstGeom>
          <a:noFill/>
          <a:ln>
            <a:noFill/>
          </a:ln>
        </p:spPr>
      </p:pic>
      <p:sp>
        <p:nvSpPr>
          <p:cNvPr id="157" name="Google Shape;157;p8"/>
          <p:cNvSpPr/>
          <p:nvPr/>
        </p:nvSpPr>
        <p:spPr>
          <a:xfrm>
            <a:off x="2006851" y="1866900"/>
            <a:ext cx="4369346"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8"/>
          <p:cNvSpPr/>
          <p:nvPr/>
        </p:nvSpPr>
        <p:spPr>
          <a:xfrm>
            <a:off x="2006851" y="1866900"/>
            <a:ext cx="4572572" cy="309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DRAGON TAMING TECHNIQUE</a:t>
            </a:r>
            <a:endParaRPr b="0" i="0" sz="4800" u="none" cap="none" strike="noStrike">
              <a:solidFill>
                <a:schemeClr val="dk1"/>
              </a:solidFill>
              <a:latin typeface="Calibri"/>
              <a:ea typeface="Calibri"/>
              <a:cs typeface="Calibri"/>
              <a:sym typeface="Calibri"/>
            </a:endParaRPr>
          </a:p>
        </p:txBody>
      </p:sp>
      <p:sp>
        <p:nvSpPr>
          <p:cNvPr id="159" name="Google Shape;159;p8"/>
          <p:cNvSpPr/>
          <p:nvPr/>
        </p:nvSpPr>
        <p:spPr>
          <a:xfrm>
            <a:off x="2006851" y="50673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0" name="Google Shape;160;p8"/>
          <p:cNvSpPr/>
          <p:nvPr/>
        </p:nvSpPr>
        <p:spPr>
          <a:xfrm>
            <a:off x="17845730" y="6527800"/>
            <a:ext cx="4369346"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p:nvPr/>
        </p:nvSpPr>
        <p:spPr>
          <a:xfrm>
            <a:off x="17845730" y="6527800"/>
            <a:ext cx="4572572" cy="309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THE ART OF UNICORN SIGHTING</a:t>
            </a:r>
            <a:endParaRPr b="0" i="0" sz="4800" u="none" cap="none" strike="noStrike">
              <a:solidFill>
                <a:schemeClr val="dk1"/>
              </a:solidFill>
              <a:latin typeface="Calibri"/>
              <a:ea typeface="Calibri"/>
              <a:cs typeface="Calibri"/>
              <a:sym typeface="Calibri"/>
            </a:endParaRPr>
          </a:p>
        </p:txBody>
      </p:sp>
      <p:sp>
        <p:nvSpPr>
          <p:cNvPr id="162" name="Google Shape;162;p8"/>
          <p:cNvSpPr/>
          <p:nvPr/>
        </p:nvSpPr>
        <p:spPr>
          <a:xfrm>
            <a:off x="17845730" y="97282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3B0C"/>
        </a:solidFill>
      </p:bgPr>
    </p:bg>
    <p:spTree>
      <p:nvGrpSpPr>
        <p:cNvPr id="167" name="Shape 167"/>
        <p:cNvGrpSpPr/>
        <p:nvPr/>
      </p:nvGrpSpPr>
      <p:grpSpPr>
        <a:xfrm>
          <a:off x="0" y="0"/>
          <a:ext cx="0" cy="0"/>
          <a:chOff x="0" y="0"/>
          <a:chExt cx="0" cy="0"/>
        </a:xfrm>
      </p:grpSpPr>
      <p:pic>
        <p:nvPicPr>
          <p:cNvPr descr=" " id="168" name="Google Shape;168;p9"/>
          <p:cNvPicPr preferRelativeResize="0"/>
          <p:nvPr/>
        </p:nvPicPr>
        <p:blipFill rotWithShape="1">
          <a:blip r:embed="rId3">
            <a:alphaModFix/>
          </a:blip>
          <a:srcRect b="0" l="0" r="0" t="0"/>
          <a:stretch/>
        </p:blipFill>
        <p:spPr>
          <a:xfrm>
            <a:off x="0" y="10260682"/>
            <a:ext cx="10726733" cy="3455318"/>
          </a:xfrm>
          <a:prstGeom prst="rect">
            <a:avLst/>
          </a:prstGeom>
          <a:noFill/>
          <a:ln>
            <a:noFill/>
          </a:ln>
        </p:spPr>
      </p:pic>
      <p:pic>
        <p:nvPicPr>
          <p:cNvPr descr=" " id="169" name="Google Shape;169;p9"/>
          <p:cNvPicPr preferRelativeResize="0"/>
          <p:nvPr/>
        </p:nvPicPr>
        <p:blipFill rotWithShape="1">
          <a:blip r:embed="rId4">
            <a:alphaModFix/>
          </a:blip>
          <a:srcRect b="0" l="0" r="0" t="0"/>
          <a:stretch/>
        </p:blipFill>
        <p:spPr>
          <a:xfrm>
            <a:off x="16586543" y="0"/>
            <a:ext cx="7800505" cy="7514158"/>
          </a:xfrm>
          <a:prstGeom prst="rect">
            <a:avLst/>
          </a:prstGeom>
          <a:noFill/>
          <a:ln>
            <a:noFill/>
          </a:ln>
        </p:spPr>
      </p:pic>
      <p:sp>
        <p:nvSpPr>
          <p:cNvPr id="170" name="Google Shape;170;p9"/>
          <p:cNvSpPr/>
          <p:nvPr/>
        </p:nvSpPr>
        <p:spPr>
          <a:xfrm>
            <a:off x="2091528" y="749300"/>
            <a:ext cx="20216693" cy="193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DE77F"/>
              </a:buClr>
              <a:buSzPts val="8000"/>
              <a:buFont typeface="Saira"/>
              <a:buNone/>
            </a:pPr>
            <a:r>
              <a:rPr b="1" i="0" lang="en-US" sz="8000" u="none" cap="none" strike="noStrike">
                <a:solidFill>
                  <a:srgbClr val="FDE77F"/>
                </a:solidFill>
                <a:latin typeface="Saira"/>
                <a:ea typeface="Saira"/>
                <a:cs typeface="Saira"/>
                <a:sym typeface="Saira"/>
              </a:rPr>
              <a:t>THE MAGIC OF DRAGONS: A RESEARCH</a:t>
            </a:r>
            <a:endParaRPr b="0" i="0" sz="8000" u="none" cap="none" strike="noStrike">
              <a:solidFill>
                <a:schemeClr val="dk1"/>
              </a:solidFill>
              <a:latin typeface="Calibri"/>
              <a:ea typeface="Calibri"/>
              <a:cs typeface="Calibri"/>
              <a:sym typeface="Calibri"/>
            </a:endParaRPr>
          </a:p>
        </p:txBody>
      </p:sp>
      <p:sp>
        <p:nvSpPr>
          <p:cNvPr id="171" name="Google Shape;171;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9"/>
          <p:cNvSpPr/>
          <p:nvPr/>
        </p:nvSpPr>
        <p:spPr>
          <a:xfrm>
            <a:off x="2146568" y="4025900"/>
            <a:ext cx="8205226" cy="8204200"/>
          </a:xfrm>
          <a:prstGeom prst="ellipse">
            <a:avLst/>
          </a:prstGeom>
          <a:solidFill>
            <a:srgbClr val="FDE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9"/>
          <p:cNvSpPr/>
          <p:nvPr/>
        </p:nvSpPr>
        <p:spPr>
          <a:xfrm>
            <a:off x="3175397" y="5918200"/>
            <a:ext cx="6160270" cy="6159500"/>
          </a:xfrm>
          <a:prstGeom prst="ellipse">
            <a:avLst/>
          </a:prstGeom>
          <a:solidFill>
            <a:srgbClr val="8684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9"/>
          <p:cNvSpPr/>
          <p:nvPr/>
        </p:nvSpPr>
        <p:spPr>
          <a:xfrm>
            <a:off x="4204225" y="7797800"/>
            <a:ext cx="4089911" cy="4089400"/>
          </a:xfrm>
          <a:prstGeom prst="ellipse">
            <a:avLst/>
          </a:prstGeom>
          <a:solidFill>
            <a:srgbClr val="3C3B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9"/>
          <p:cNvSpPr/>
          <p:nvPr/>
        </p:nvSpPr>
        <p:spPr>
          <a:xfrm>
            <a:off x="5398175" y="4445000"/>
            <a:ext cx="1689311"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3B0C"/>
              </a:buClr>
              <a:buSzPts val="4800"/>
              <a:buFont typeface="Saira"/>
              <a:buNone/>
            </a:pPr>
            <a:r>
              <a:rPr b="1" i="0" lang="en-US" sz="4800" u="none" cap="none" strike="noStrike">
                <a:solidFill>
                  <a:srgbClr val="3C3B0C"/>
                </a:solidFill>
                <a:latin typeface="Saira"/>
                <a:ea typeface="Saira"/>
                <a:cs typeface="Saira"/>
                <a:sym typeface="Saira"/>
              </a:rPr>
              <a:t>6.7M</a:t>
            </a:r>
            <a:endParaRPr b="0" i="0" sz="4800" u="none" cap="none" strike="noStrike">
              <a:solidFill>
                <a:schemeClr val="dk1"/>
              </a:solidFill>
              <a:latin typeface="Calibri"/>
              <a:ea typeface="Calibri"/>
              <a:cs typeface="Calibri"/>
              <a:sym typeface="Calibri"/>
            </a:endParaRPr>
          </a:p>
        </p:txBody>
      </p:sp>
      <p:sp>
        <p:nvSpPr>
          <p:cNvPr id="176" name="Google Shape;176;p9"/>
          <p:cNvSpPr/>
          <p:nvPr/>
        </p:nvSpPr>
        <p:spPr>
          <a:xfrm>
            <a:off x="5410876" y="9258300"/>
            <a:ext cx="1689311"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DE486"/>
              </a:buClr>
              <a:buSzPts val="4800"/>
              <a:buFont typeface="Saira"/>
              <a:buNone/>
            </a:pPr>
            <a:r>
              <a:rPr b="1" i="0" lang="en-US" sz="4800" u="none" cap="none" strike="noStrike">
                <a:solidFill>
                  <a:srgbClr val="FDE486"/>
                </a:solidFill>
                <a:latin typeface="Saira"/>
                <a:ea typeface="Saira"/>
                <a:cs typeface="Saira"/>
                <a:sym typeface="Saira"/>
              </a:rPr>
              <a:t>2.3M</a:t>
            </a:r>
            <a:endParaRPr b="0" i="0" sz="4800" u="none" cap="none" strike="noStrike">
              <a:solidFill>
                <a:schemeClr val="dk1"/>
              </a:solidFill>
              <a:latin typeface="Calibri"/>
              <a:ea typeface="Calibri"/>
              <a:cs typeface="Calibri"/>
              <a:sym typeface="Calibri"/>
            </a:endParaRPr>
          </a:p>
        </p:txBody>
      </p:sp>
      <p:sp>
        <p:nvSpPr>
          <p:cNvPr id="177" name="Google Shape;177;p9"/>
          <p:cNvSpPr/>
          <p:nvPr/>
        </p:nvSpPr>
        <p:spPr>
          <a:xfrm>
            <a:off x="5385473" y="6324600"/>
            <a:ext cx="1727416" cy="116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4.4M</a:t>
            </a:r>
            <a:endParaRPr b="0" i="0" sz="4800" u="none" cap="none" strike="noStrike">
              <a:solidFill>
                <a:schemeClr val="dk1"/>
              </a:solidFill>
              <a:latin typeface="Calibri"/>
              <a:ea typeface="Calibri"/>
              <a:cs typeface="Calibri"/>
              <a:sym typeface="Calibri"/>
            </a:endParaRPr>
          </a:p>
        </p:txBody>
      </p:sp>
      <p:sp>
        <p:nvSpPr>
          <p:cNvPr id="178" name="Google Shape;17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0" name="Google Shape;180;p9"/>
          <p:cNvSpPr/>
          <p:nvPr/>
        </p:nvSpPr>
        <p:spPr>
          <a:xfrm>
            <a:off x="12638080" y="3594100"/>
            <a:ext cx="8459257"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p9"/>
          <p:cNvPicPr preferRelativeResize="0"/>
          <p:nvPr/>
        </p:nvPicPr>
        <p:blipFill rotWithShape="1">
          <a:blip r:embed="rId6">
            <a:alphaModFix/>
          </a:blip>
          <a:srcRect b="0" l="0" r="0" t="0"/>
          <a:stretch/>
        </p:blipFill>
        <p:spPr>
          <a:xfrm>
            <a:off x="12638080" y="3594100"/>
            <a:ext cx="1051518" cy="1117600"/>
          </a:xfrm>
          <a:prstGeom prst="rect">
            <a:avLst/>
          </a:prstGeom>
          <a:noFill/>
          <a:ln>
            <a:noFill/>
          </a:ln>
        </p:spPr>
      </p:pic>
      <p:sp>
        <p:nvSpPr>
          <p:cNvPr id="182" name="Google Shape;182;p9"/>
          <p:cNvSpPr/>
          <p:nvPr/>
        </p:nvSpPr>
        <p:spPr>
          <a:xfrm>
            <a:off x="12638080" y="48641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
          <p:cNvSpPr/>
          <p:nvPr/>
        </p:nvSpPr>
        <p:spPr>
          <a:xfrm>
            <a:off x="12638080" y="48641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4" name="Google Shape;184;p9"/>
          <p:cNvSpPr/>
          <p:nvPr/>
        </p:nvSpPr>
        <p:spPr>
          <a:xfrm>
            <a:off x="12638080" y="6946900"/>
            <a:ext cx="8459257"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9"/>
          <p:cNvPicPr preferRelativeResize="0"/>
          <p:nvPr/>
        </p:nvPicPr>
        <p:blipFill rotWithShape="1">
          <a:blip r:embed="rId7">
            <a:alphaModFix/>
          </a:blip>
          <a:srcRect b="0" l="0" r="0" t="0"/>
          <a:stretch/>
        </p:blipFill>
        <p:spPr>
          <a:xfrm>
            <a:off x="12638080" y="6946900"/>
            <a:ext cx="971070" cy="1117600"/>
          </a:xfrm>
          <a:prstGeom prst="rect">
            <a:avLst/>
          </a:prstGeom>
          <a:noFill/>
          <a:ln>
            <a:noFill/>
          </a:ln>
        </p:spPr>
      </p:pic>
      <p:sp>
        <p:nvSpPr>
          <p:cNvPr id="186" name="Google Shape;186;p9"/>
          <p:cNvSpPr/>
          <p:nvPr/>
        </p:nvSpPr>
        <p:spPr>
          <a:xfrm>
            <a:off x="12638080" y="8216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12638080" y="8216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8" name="Google Shape;188;p9"/>
          <p:cNvSpPr/>
          <p:nvPr/>
        </p:nvSpPr>
        <p:spPr>
          <a:xfrm>
            <a:off x="12638080" y="10299700"/>
            <a:ext cx="8459257"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p9"/>
          <p:cNvPicPr preferRelativeResize="0"/>
          <p:nvPr/>
        </p:nvPicPr>
        <p:blipFill rotWithShape="1">
          <a:blip r:embed="rId8">
            <a:alphaModFix/>
          </a:blip>
          <a:srcRect b="0" l="0" r="0" t="0"/>
          <a:stretch/>
        </p:blipFill>
        <p:spPr>
          <a:xfrm>
            <a:off x="12638080" y="10299700"/>
            <a:ext cx="1034860" cy="1117600"/>
          </a:xfrm>
          <a:prstGeom prst="rect">
            <a:avLst/>
          </a:prstGeom>
          <a:noFill/>
          <a:ln>
            <a:noFill/>
          </a:ln>
        </p:spPr>
      </p:pic>
      <p:sp>
        <p:nvSpPr>
          <p:cNvPr id="190" name="Google Shape;190;p9"/>
          <p:cNvSpPr/>
          <p:nvPr/>
        </p:nvSpPr>
        <p:spPr>
          <a:xfrm>
            <a:off x="12638080" y="11569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12638080" y="11569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2024-04-16T07:03:14Z</dcterms:created>
  <dc:creator>PptxGenJS</dc:creator>
</cp:coreProperties>
</file>