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Lst>
  <p:sldSz cy="13716000" cx="24387025"/>
  <p:notesSz cx="13716000" cy="24387025"/>
  <p:embeddedFontLst>
    <p:embeddedFont>
      <p:font typeface="Poppins"/>
      <p:regular r:id="rId31"/>
      <p:bold r:id="rId32"/>
      <p:italic r:id="rId33"/>
      <p:boldItalic r:id="rId34"/>
    </p:embeddedFont>
    <p:embeddedFont>
      <p:font typeface="Lato"/>
      <p:regular r:id="rId35"/>
      <p:bold r:id="rId36"/>
      <p:italic r:id="rId37"/>
      <p:boldItalic r:id="rId38"/>
    </p:embeddedFont>
    <p:embeddedFont>
      <p:font typeface="Montserrat"/>
      <p:regular r:id="rId39"/>
      <p:bold r:id="rId40"/>
      <p:italic r:id="rId41"/>
      <p:boldItalic r:id="rId42"/>
    </p:embeddedFont>
    <p:embeddedFont>
      <p:font typeface="Inter"/>
      <p:regular r:id="rId43"/>
      <p:bold r:id="rId44"/>
    </p:embeddedFont>
    <p:embeddedFont>
      <p:font typeface="Saira"/>
      <p:bold r:id="rId45"/>
      <p:boldItalic r:id="rId46"/>
    </p:embeddedFont>
    <p:embeddedFont>
      <p:font typeface="Poppins SemiBold"/>
      <p:regular r:id="rId47"/>
      <p:bold r:id="rId48"/>
      <p:italic r:id="rId49"/>
      <p:boldItalic r:id="rId5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51" roundtripDataSignature="AMtx7mixM1bqNn7KQQxqIXGDbBBW6+k0r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Montserrat-bold.fntdata"/><Relationship Id="rId42" Type="http://schemas.openxmlformats.org/officeDocument/2006/relationships/font" Target="fonts/Montserrat-boldItalic.fntdata"/><Relationship Id="rId41" Type="http://schemas.openxmlformats.org/officeDocument/2006/relationships/font" Target="fonts/Montserrat-italic.fntdata"/><Relationship Id="rId44" Type="http://schemas.openxmlformats.org/officeDocument/2006/relationships/font" Target="fonts/Inter-bold.fntdata"/><Relationship Id="rId43" Type="http://schemas.openxmlformats.org/officeDocument/2006/relationships/font" Target="fonts/Inter-regular.fntdata"/><Relationship Id="rId46" Type="http://schemas.openxmlformats.org/officeDocument/2006/relationships/font" Target="fonts/Saira-boldItalic.fntdata"/><Relationship Id="rId45" Type="http://schemas.openxmlformats.org/officeDocument/2006/relationships/font" Target="fonts/Saira-bold.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font" Target="fonts/PoppinsSemiBold-bold.fntdata"/><Relationship Id="rId47" Type="http://schemas.openxmlformats.org/officeDocument/2006/relationships/font" Target="fonts/PoppinsSemiBold-regular.fntdata"/><Relationship Id="rId49" Type="http://schemas.openxmlformats.org/officeDocument/2006/relationships/font" Target="fonts/PoppinsSemiBold-italic.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Poppins-regular.fntdata"/><Relationship Id="rId30" Type="http://schemas.openxmlformats.org/officeDocument/2006/relationships/slide" Target="slides/slide26.xml"/><Relationship Id="rId33" Type="http://schemas.openxmlformats.org/officeDocument/2006/relationships/font" Target="fonts/Poppins-italic.fntdata"/><Relationship Id="rId32" Type="http://schemas.openxmlformats.org/officeDocument/2006/relationships/font" Target="fonts/Poppins-bold.fntdata"/><Relationship Id="rId35" Type="http://schemas.openxmlformats.org/officeDocument/2006/relationships/font" Target="fonts/Lato-regular.fntdata"/><Relationship Id="rId34" Type="http://schemas.openxmlformats.org/officeDocument/2006/relationships/font" Target="fonts/Poppins-boldItalic.fntdata"/><Relationship Id="rId37" Type="http://schemas.openxmlformats.org/officeDocument/2006/relationships/font" Target="fonts/Lato-italic.fntdata"/><Relationship Id="rId36" Type="http://schemas.openxmlformats.org/officeDocument/2006/relationships/font" Target="fonts/Lato-bold.fntdata"/><Relationship Id="rId39" Type="http://schemas.openxmlformats.org/officeDocument/2006/relationships/font" Target="fonts/Montserrat-regular.fntdata"/><Relationship Id="rId38" Type="http://schemas.openxmlformats.org/officeDocument/2006/relationships/font" Target="fonts/Lato-boldItalic.fntdata"/><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customschemas.google.com/relationships/presentationmetadata" Target="metadata"/><Relationship Id="rId50" Type="http://schemas.openxmlformats.org/officeDocument/2006/relationships/font" Target="fonts/PoppinsSemiBold-boldItalic.fntdata"/><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4" name="Google Shape;194;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5" name="Google Shape;195;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0" name="Google Shape;220;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1" name="Google Shape;221;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0" name="Google Shape;250;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1" name="Google Shape;251;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3" name="Google Shape;263;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4" name="Google Shape;264;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2" name="Google Shape;292;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3" name="Google Shape;293;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9" name="Google Shape;359;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0" name="Google Shape;360;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5" name="Google Shape;375;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6" name="Google Shape;376;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2" name="Google Shape;392;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3" name="Google Shape;393;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9" name="Google Shape;409;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0" name="Google Shape;410;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8" name="Google Shape;418;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9" name="Google Shape;419;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 name="Shape 23"/>
        <p:cNvGrpSpPr/>
        <p:nvPr/>
      </p:nvGrpSpPr>
      <p:grpSpPr>
        <a:xfrm>
          <a:off x="0" y="0"/>
          <a:ext cx="0" cy="0"/>
          <a:chOff x="0" y="0"/>
          <a:chExt cx="0" cy="0"/>
        </a:xfrm>
      </p:grpSpPr>
      <p:sp>
        <p:nvSpPr>
          <p:cNvPr id="24" name="Google Shape;24;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 name="Google Shape;25;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 name="Google Shape;26;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2" name="Google Shape;452;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3" name="Google Shape;453;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5" name="Google Shape;475;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6" name="Google Shape;476;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1" name="Google Shape;521;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2" name="Google Shape;522;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5" name="Shape 605"/>
        <p:cNvGrpSpPr/>
        <p:nvPr/>
      </p:nvGrpSpPr>
      <p:grpSpPr>
        <a:xfrm>
          <a:off x="0" y="0"/>
          <a:ext cx="0" cy="0"/>
          <a:chOff x="0" y="0"/>
          <a:chExt cx="0" cy="0"/>
        </a:xfrm>
      </p:grpSpPr>
      <p:sp>
        <p:nvSpPr>
          <p:cNvPr id="606" name="Google Shape;606;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7" name="Google Shape;607;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8" name="Google Shape;608;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3" name="Shape 633"/>
        <p:cNvGrpSpPr/>
        <p:nvPr/>
      </p:nvGrpSpPr>
      <p:grpSpPr>
        <a:xfrm>
          <a:off x="0" y="0"/>
          <a:ext cx="0" cy="0"/>
          <a:chOff x="0" y="0"/>
          <a:chExt cx="0" cy="0"/>
        </a:xfrm>
      </p:grpSpPr>
      <p:sp>
        <p:nvSpPr>
          <p:cNvPr id="634" name="Google Shape;634;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5" name="Google Shape;635;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6" name="Google Shape;636;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9" name="Shape 659"/>
        <p:cNvGrpSpPr/>
        <p:nvPr/>
      </p:nvGrpSpPr>
      <p:grpSpPr>
        <a:xfrm>
          <a:off x="0" y="0"/>
          <a:ext cx="0" cy="0"/>
          <a:chOff x="0" y="0"/>
          <a:chExt cx="0" cy="0"/>
        </a:xfrm>
      </p:grpSpPr>
      <p:sp>
        <p:nvSpPr>
          <p:cNvPr id="660" name="Google Shape;660;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1" name="Google Shape;661;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2" name="Google Shape;662;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8" name="Shape 728"/>
        <p:cNvGrpSpPr/>
        <p:nvPr/>
      </p:nvGrpSpPr>
      <p:grpSpPr>
        <a:xfrm>
          <a:off x="0" y="0"/>
          <a:ext cx="0" cy="0"/>
          <a:chOff x="0" y="0"/>
          <a:chExt cx="0" cy="0"/>
        </a:xfrm>
      </p:grpSpPr>
      <p:sp>
        <p:nvSpPr>
          <p:cNvPr id="729" name="Google Shape;729;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0" name="Google Shape;730;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1" name="Google Shape;731;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 name="Shape 33"/>
        <p:cNvGrpSpPr/>
        <p:nvPr/>
      </p:nvGrpSpPr>
      <p:grpSpPr>
        <a:xfrm>
          <a:off x="0" y="0"/>
          <a:ext cx="0" cy="0"/>
          <a:chOff x="0" y="0"/>
          <a:chExt cx="0" cy="0"/>
        </a:xfrm>
      </p:grpSpPr>
      <p:sp>
        <p:nvSpPr>
          <p:cNvPr id="34" name="Google Shape;34;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 name="Google Shape;35;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 name="Google Shape;36;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 name="Google Shape;82;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3" name="Google Shape;83;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 name="Google Shape;94;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5" name="Google Shape;95;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4" name="Google Shape;114;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5" name="Google Shape;115;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7" name="Google Shape;137;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8" name="Google Shape;138;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9" name="Google Shape;149;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0" name="Google Shape;150;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5" name="Google Shape;165;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6" name="Google Shape;166;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1.png"/><Relationship Id="rId6" Type="http://schemas.openxmlformats.org/officeDocument/2006/relationships/image" Target="../media/image6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9.png"/><Relationship Id="rId4" Type="http://schemas.openxmlformats.org/officeDocument/2006/relationships/image" Target="../media/image5.png"/><Relationship Id="rId5" Type="http://schemas.openxmlformats.org/officeDocument/2006/relationships/image" Target="../media/image1.png"/><Relationship Id="rId6" Type="http://schemas.openxmlformats.org/officeDocument/2006/relationships/image" Target="../media/image53.png"/><Relationship Id="rId7" Type="http://schemas.openxmlformats.org/officeDocument/2006/relationships/image" Target="../media/image44.png"/><Relationship Id="rId8" Type="http://schemas.openxmlformats.org/officeDocument/2006/relationships/image" Target="../media/image4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1.png"/><Relationship Id="rId6" Type="http://schemas.openxmlformats.org/officeDocument/2006/relationships/image" Target="../media/image6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7.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3.png"/><Relationship Id="rId4" Type="http://schemas.openxmlformats.org/officeDocument/2006/relationships/image" Target="../media/image17.png"/><Relationship Id="rId5" Type="http://schemas.openxmlformats.org/officeDocument/2006/relationships/image" Target="../media/image1.png"/></Relationships>
</file>

<file path=ppt/slides/_rels/slide14.xml.rels><?xml version="1.0" encoding="UTF-8" standalone="yes"?><Relationships xmlns="http://schemas.openxmlformats.org/package/2006/relationships"><Relationship Id="rId20" Type="http://schemas.openxmlformats.org/officeDocument/2006/relationships/image" Target="../media/image95.png"/><Relationship Id="rId22" Type="http://schemas.openxmlformats.org/officeDocument/2006/relationships/image" Target="../media/image77.png"/><Relationship Id="rId21" Type="http://schemas.openxmlformats.org/officeDocument/2006/relationships/image" Target="../media/image121.png"/><Relationship Id="rId24" Type="http://schemas.openxmlformats.org/officeDocument/2006/relationships/image" Target="../media/image101.png"/><Relationship Id="rId23" Type="http://schemas.openxmlformats.org/officeDocument/2006/relationships/image" Target="../media/image82.pn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9.png"/><Relationship Id="rId4" Type="http://schemas.openxmlformats.org/officeDocument/2006/relationships/image" Target="../media/image5.png"/><Relationship Id="rId9" Type="http://schemas.openxmlformats.org/officeDocument/2006/relationships/image" Target="../media/image51.png"/><Relationship Id="rId26" Type="http://schemas.openxmlformats.org/officeDocument/2006/relationships/image" Target="../media/image76.png"/><Relationship Id="rId25" Type="http://schemas.openxmlformats.org/officeDocument/2006/relationships/image" Target="../media/image83.png"/><Relationship Id="rId28" Type="http://schemas.openxmlformats.org/officeDocument/2006/relationships/image" Target="../media/image63.png"/><Relationship Id="rId27" Type="http://schemas.openxmlformats.org/officeDocument/2006/relationships/image" Target="../media/image71.png"/><Relationship Id="rId5" Type="http://schemas.openxmlformats.org/officeDocument/2006/relationships/image" Target="../media/image1.png"/><Relationship Id="rId6" Type="http://schemas.openxmlformats.org/officeDocument/2006/relationships/image" Target="../media/image65.png"/><Relationship Id="rId29" Type="http://schemas.openxmlformats.org/officeDocument/2006/relationships/image" Target="../media/image78.png"/><Relationship Id="rId7" Type="http://schemas.openxmlformats.org/officeDocument/2006/relationships/image" Target="../media/image55.png"/><Relationship Id="rId8" Type="http://schemas.openxmlformats.org/officeDocument/2006/relationships/image" Target="../media/image68.png"/><Relationship Id="rId11" Type="http://schemas.openxmlformats.org/officeDocument/2006/relationships/image" Target="../media/image69.png"/><Relationship Id="rId10" Type="http://schemas.openxmlformats.org/officeDocument/2006/relationships/image" Target="../media/image143.png"/><Relationship Id="rId13" Type="http://schemas.openxmlformats.org/officeDocument/2006/relationships/image" Target="../media/image52.png"/><Relationship Id="rId12" Type="http://schemas.openxmlformats.org/officeDocument/2006/relationships/image" Target="../media/image50.png"/><Relationship Id="rId15" Type="http://schemas.openxmlformats.org/officeDocument/2006/relationships/image" Target="../media/image66.png"/><Relationship Id="rId14" Type="http://schemas.openxmlformats.org/officeDocument/2006/relationships/image" Target="../media/image56.png"/><Relationship Id="rId17" Type="http://schemas.openxmlformats.org/officeDocument/2006/relationships/image" Target="../media/image75.png"/><Relationship Id="rId16" Type="http://schemas.openxmlformats.org/officeDocument/2006/relationships/image" Target="../media/image58.png"/><Relationship Id="rId19" Type="http://schemas.openxmlformats.org/officeDocument/2006/relationships/image" Target="../media/image91.png"/><Relationship Id="rId18" Type="http://schemas.openxmlformats.org/officeDocument/2006/relationships/image" Target="../media/image5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1.png"/><Relationship Id="rId6" Type="http://schemas.openxmlformats.org/officeDocument/2006/relationships/image" Target="../media/image73.png"/><Relationship Id="rId7" Type="http://schemas.openxmlformats.org/officeDocument/2006/relationships/image" Target="../media/image9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3.png"/><Relationship Id="rId4" Type="http://schemas.openxmlformats.org/officeDocument/2006/relationships/image" Target="../media/image17.png"/><Relationship Id="rId5" Type="http://schemas.openxmlformats.org/officeDocument/2006/relationships/image" Target="../media/image1.png"/><Relationship Id="rId6" Type="http://schemas.openxmlformats.org/officeDocument/2006/relationships/image" Target="../media/image79.png"/><Relationship Id="rId7" Type="http://schemas.openxmlformats.org/officeDocument/2006/relationships/image" Target="../media/image1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9.png"/><Relationship Id="rId4" Type="http://schemas.openxmlformats.org/officeDocument/2006/relationships/image" Target="../media/image5.png"/><Relationship Id="rId5" Type="http://schemas.openxmlformats.org/officeDocument/2006/relationships/image" Target="../media/image1.png"/><Relationship Id="rId6" Type="http://schemas.openxmlformats.org/officeDocument/2006/relationships/image" Target="../media/image89.png"/><Relationship Id="rId7" Type="http://schemas.openxmlformats.org/officeDocument/2006/relationships/image" Target="../media/image13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64.pn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1.png"/><Relationship Id="rId6" Type="http://schemas.openxmlformats.org/officeDocument/2006/relationships/image" Target="../media/image16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7.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3.png"/><Relationship Id="rId4" Type="http://schemas.openxmlformats.org/officeDocument/2006/relationships/image" Target="../media/image17.png"/><Relationship Id="rId5" Type="http://schemas.openxmlformats.org/officeDocument/2006/relationships/image" Target="../media/image1.png"/><Relationship Id="rId6" Type="http://schemas.openxmlformats.org/officeDocument/2006/relationships/image" Target="../media/image14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9.png"/><Relationship Id="rId4" Type="http://schemas.openxmlformats.org/officeDocument/2006/relationships/image" Target="../media/image5.png"/><Relationship Id="rId5" Type="http://schemas.openxmlformats.org/officeDocument/2006/relationships/image" Target="../media/image1.png"/><Relationship Id="rId6" Type="http://schemas.openxmlformats.org/officeDocument/2006/relationships/image" Target="../media/image97.png"/><Relationship Id="rId7" Type="http://schemas.openxmlformats.org/officeDocument/2006/relationships/image" Target="../media/image98.png"/><Relationship Id="rId8" Type="http://schemas.openxmlformats.org/officeDocument/2006/relationships/image" Target="../media/image10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1.png"/><Relationship Id="rId6" Type="http://schemas.openxmlformats.org/officeDocument/2006/relationships/image" Target="../media/image11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1.png"/><Relationship Id="rId6" Type="http://schemas.openxmlformats.org/officeDocument/2006/relationships/image" Target="../media/image123.png"/><Relationship Id="rId7" Type="http://schemas.openxmlformats.org/officeDocument/2006/relationships/image" Target="../media/image117.png"/><Relationship Id="rId8" Type="http://schemas.openxmlformats.org/officeDocument/2006/relationships/image" Target="../media/image12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3.png"/><Relationship Id="rId4" Type="http://schemas.openxmlformats.org/officeDocument/2006/relationships/image" Target="../media/image17.png"/><Relationship Id="rId9" Type="http://schemas.openxmlformats.org/officeDocument/2006/relationships/image" Target="../media/image133.png"/><Relationship Id="rId5" Type="http://schemas.openxmlformats.org/officeDocument/2006/relationships/image" Target="../media/image1.png"/><Relationship Id="rId6" Type="http://schemas.openxmlformats.org/officeDocument/2006/relationships/image" Target="../media/image158.png"/><Relationship Id="rId7" Type="http://schemas.openxmlformats.org/officeDocument/2006/relationships/image" Target="../media/image132.png"/><Relationship Id="rId8" Type="http://schemas.openxmlformats.org/officeDocument/2006/relationships/image" Target="../media/image122.png"/><Relationship Id="rId11" Type="http://schemas.openxmlformats.org/officeDocument/2006/relationships/image" Target="../media/image166.png"/><Relationship Id="rId10" Type="http://schemas.openxmlformats.org/officeDocument/2006/relationships/image" Target="../media/image136.png"/></Relationships>
</file>

<file path=ppt/slides/_rels/slide25.xml.rels><?xml version="1.0" encoding="UTF-8" standalone="yes"?><Relationships xmlns="http://schemas.openxmlformats.org/package/2006/relationships"><Relationship Id="rId20" Type="http://schemas.openxmlformats.org/officeDocument/2006/relationships/image" Target="../media/image154.png"/><Relationship Id="rId21" Type="http://schemas.openxmlformats.org/officeDocument/2006/relationships/hyperlink" Target="https://eatemp.com/powerpoint-org-chart-template/" TargetMode="External"/><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9.png"/><Relationship Id="rId4" Type="http://schemas.openxmlformats.org/officeDocument/2006/relationships/image" Target="../media/image5.png"/><Relationship Id="rId9" Type="http://schemas.openxmlformats.org/officeDocument/2006/relationships/image" Target="../media/image146.png"/><Relationship Id="rId5" Type="http://schemas.openxmlformats.org/officeDocument/2006/relationships/image" Target="../media/image1.png"/><Relationship Id="rId6" Type="http://schemas.openxmlformats.org/officeDocument/2006/relationships/image" Target="../media/image137.png"/><Relationship Id="rId7" Type="http://schemas.openxmlformats.org/officeDocument/2006/relationships/image" Target="../media/image160.png"/><Relationship Id="rId8" Type="http://schemas.openxmlformats.org/officeDocument/2006/relationships/image" Target="../media/image163.png"/><Relationship Id="rId11" Type="http://schemas.openxmlformats.org/officeDocument/2006/relationships/image" Target="../media/image159.png"/><Relationship Id="rId10" Type="http://schemas.openxmlformats.org/officeDocument/2006/relationships/image" Target="../media/image145.png"/><Relationship Id="rId13" Type="http://schemas.openxmlformats.org/officeDocument/2006/relationships/image" Target="../media/image155.png"/><Relationship Id="rId12" Type="http://schemas.openxmlformats.org/officeDocument/2006/relationships/image" Target="../media/image140.png"/><Relationship Id="rId15" Type="http://schemas.openxmlformats.org/officeDocument/2006/relationships/image" Target="../media/image141.png"/><Relationship Id="rId14" Type="http://schemas.openxmlformats.org/officeDocument/2006/relationships/image" Target="../media/image139.png"/><Relationship Id="rId17" Type="http://schemas.openxmlformats.org/officeDocument/2006/relationships/image" Target="../media/image167.png"/><Relationship Id="rId16" Type="http://schemas.openxmlformats.org/officeDocument/2006/relationships/image" Target="../media/image138.png"/><Relationship Id="rId19" Type="http://schemas.openxmlformats.org/officeDocument/2006/relationships/image" Target="../media/image148.png"/><Relationship Id="rId18" Type="http://schemas.openxmlformats.org/officeDocument/2006/relationships/image" Target="../media/image15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7.png"/><Relationship Id="rId4" Type="http://schemas.openxmlformats.org/officeDocument/2006/relationships/image" Target="../media/image1.png"/><Relationship Id="rId5" Type="http://schemas.openxmlformats.org/officeDocument/2006/relationships/hyperlink" Target="https://unsplash.com/" TargetMode="External"/><Relationship Id="rId6" Type="http://schemas.openxmlformats.org/officeDocument/2006/relationships/image" Target="../media/image16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3.png"/><Relationship Id="rId4" Type="http://schemas.openxmlformats.org/officeDocument/2006/relationships/image" Target="../media/image17.png"/><Relationship Id="rId5" Type="http://schemas.openxmlformats.org/officeDocument/2006/relationships/image" Target="../media/image108.png"/><Relationship Id="rId6"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9.png"/><Relationship Id="rId4" Type="http://schemas.openxmlformats.org/officeDocument/2006/relationships/image" Target="../media/image5.png"/><Relationship Id="rId5"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1.png"/><Relationship Id="rId6" Type="http://schemas.openxmlformats.org/officeDocument/2006/relationships/image" Target="../media/image35.png"/><Relationship Id="rId7" Type="http://schemas.openxmlformats.org/officeDocument/2006/relationships/image" Target="../media/image31.png"/><Relationship Id="rId8" Type="http://schemas.openxmlformats.org/officeDocument/2006/relationships/image" Target="../media/image2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3.png"/><Relationship Id="rId4" Type="http://schemas.openxmlformats.org/officeDocument/2006/relationships/image" Target="../media/image17.png"/><Relationship Id="rId9" Type="http://schemas.openxmlformats.org/officeDocument/2006/relationships/image" Target="../media/image24.png"/><Relationship Id="rId5" Type="http://schemas.openxmlformats.org/officeDocument/2006/relationships/image" Target="../media/image1.png"/><Relationship Id="rId6" Type="http://schemas.openxmlformats.org/officeDocument/2006/relationships/image" Target="../media/image45.png"/><Relationship Id="rId7" Type="http://schemas.openxmlformats.org/officeDocument/2006/relationships/image" Target="../media/image15.png"/><Relationship Id="rId8" Type="http://schemas.openxmlformats.org/officeDocument/2006/relationships/image" Target="../media/image4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7.png"/><Relationship Id="rId4" Type="http://schemas.openxmlformats.org/officeDocument/2006/relationships/image" Target="../media/image1.png"/><Relationship Id="rId5" Type="http://schemas.openxmlformats.org/officeDocument/2006/relationships/image" Target="../media/image6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9.png"/><Relationship Id="rId4" Type="http://schemas.openxmlformats.org/officeDocument/2006/relationships/image" Target="../media/image5.png"/><Relationship Id="rId5" Type="http://schemas.openxmlformats.org/officeDocument/2006/relationships/image" Target="../media/image1.png"/><Relationship Id="rId6" Type="http://schemas.openxmlformats.org/officeDocument/2006/relationships/image" Target="../media/image5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1.png"/><Relationship Id="rId6" Type="http://schemas.openxmlformats.org/officeDocument/2006/relationships/image" Target="../media/image29.png"/><Relationship Id="rId7" Type="http://schemas.openxmlformats.org/officeDocument/2006/relationships/image" Target="../media/image46.png"/><Relationship Id="rId8" Type="http://schemas.openxmlformats.org/officeDocument/2006/relationships/image" Target="../media/image5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C3B0C"/>
        </a:solidFill>
      </p:bgPr>
    </p:bg>
    <p:spTree>
      <p:nvGrpSpPr>
        <p:cNvPr id="15" name="Shape 15"/>
        <p:cNvGrpSpPr/>
        <p:nvPr/>
      </p:nvGrpSpPr>
      <p:grpSpPr>
        <a:xfrm>
          <a:off x="0" y="0"/>
          <a:ext cx="0" cy="0"/>
          <a:chOff x="0" y="0"/>
          <a:chExt cx="0" cy="0"/>
        </a:xfrm>
      </p:grpSpPr>
      <p:pic>
        <p:nvPicPr>
          <p:cNvPr descr=" " id="16" name="Google Shape;16;p1"/>
          <p:cNvPicPr preferRelativeResize="0"/>
          <p:nvPr/>
        </p:nvPicPr>
        <p:blipFill rotWithShape="1">
          <a:blip r:embed="rId3">
            <a:alphaModFix/>
          </a:blip>
          <a:srcRect b="0" l="0" r="0" t="0"/>
          <a:stretch/>
        </p:blipFill>
        <p:spPr>
          <a:xfrm>
            <a:off x="0" y="10260684"/>
            <a:ext cx="10726733" cy="3455316"/>
          </a:xfrm>
          <a:prstGeom prst="rect">
            <a:avLst/>
          </a:prstGeom>
          <a:noFill/>
          <a:ln>
            <a:noFill/>
          </a:ln>
        </p:spPr>
      </p:pic>
      <p:pic>
        <p:nvPicPr>
          <p:cNvPr descr=" " id="17" name="Google Shape;17;p1"/>
          <p:cNvPicPr preferRelativeResize="0"/>
          <p:nvPr/>
        </p:nvPicPr>
        <p:blipFill rotWithShape="1">
          <a:blip r:embed="rId4">
            <a:alphaModFix/>
          </a:blip>
          <a:srcRect b="0" l="0" r="0" t="0"/>
          <a:stretch/>
        </p:blipFill>
        <p:spPr>
          <a:xfrm>
            <a:off x="16586543" y="0"/>
            <a:ext cx="7800505" cy="7514154"/>
          </a:xfrm>
          <a:prstGeom prst="rect">
            <a:avLst/>
          </a:prstGeom>
          <a:noFill/>
          <a:ln>
            <a:noFill/>
          </a:ln>
        </p:spPr>
      </p:pic>
      <p:sp>
        <p:nvSpPr>
          <p:cNvPr id="18" name="Google Shape;18;p1"/>
          <p:cNvSpPr/>
          <p:nvPr/>
        </p:nvSpPr>
        <p:spPr>
          <a:xfrm>
            <a:off x="1968746" y="1524000"/>
            <a:ext cx="22418302" cy="58166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DE77F"/>
              </a:buClr>
              <a:buSzPts val="24000"/>
              <a:buFont typeface="Saira"/>
              <a:buNone/>
            </a:pPr>
            <a:r>
              <a:rPr b="1" i="0" lang="en-US" sz="24000" u="none" cap="none" strike="noStrike">
                <a:solidFill>
                  <a:srgbClr val="FDE77F"/>
                </a:solidFill>
                <a:latin typeface="Saira"/>
                <a:ea typeface="Saira"/>
                <a:cs typeface="Saira"/>
                <a:sym typeface="Saira"/>
              </a:rPr>
              <a:t>WORLD WAR II </a:t>
            </a:r>
            <a:endParaRPr b="0" i="0" sz="24000" u="none" cap="none" strike="noStrike">
              <a:solidFill>
                <a:schemeClr val="dk1"/>
              </a:solidFill>
              <a:latin typeface="Calibri"/>
              <a:ea typeface="Calibri"/>
              <a:cs typeface="Calibri"/>
              <a:sym typeface="Calibri"/>
            </a:endParaRPr>
          </a:p>
        </p:txBody>
      </p:sp>
      <p:sp>
        <p:nvSpPr>
          <p:cNvPr id="19" name="Google Shape;19;p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 name="Google Shape;20;p1"/>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21" name="Google Shape;21;p1"/>
          <p:cNvSpPr/>
          <p:nvPr/>
        </p:nvSpPr>
        <p:spPr>
          <a:xfrm>
            <a:off x="7376116" y="835100"/>
            <a:ext cx="18129300" cy="149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6400"/>
              <a:buFont typeface="Poppins SemiBold"/>
              <a:buNone/>
            </a:pPr>
            <a:r>
              <a:rPr b="0" i="0" lang="en-US" sz="6400" u="none" cap="none" strike="noStrike">
                <a:solidFill>
                  <a:srgbClr val="FFFFFF"/>
                </a:solidFill>
                <a:latin typeface="Poppins SemiBold"/>
                <a:ea typeface="Poppins SemiBold"/>
                <a:cs typeface="Poppins SemiBold"/>
                <a:sym typeface="Poppins SemiBold"/>
              </a:rPr>
              <a:t>FREE PRESENTATION TEMPLATE BY EATEMP</a:t>
            </a:r>
            <a:endParaRPr b="0" i="0" sz="6400" u="none" cap="none" strike="noStrike">
              <a:solidFill>
                <a:schemeClr val="dk1"/>
              </a:solidFill>
              <a:latin typeface="Calibri"/>
              <a:ea typeface="Calibri"/>
              <a:cs typeface="Calibri"/>
              <a:sym typeface="Calibri"/>
            </a:endParaRPr>
          </a:p>
        </p:txBody>
      </p:sp>
      <p:pic>
        <p:nvPicPr>
          <p:cNvPr descr=" " id="22" name="Google Shape;22;p1"/>
          <p:cNvPicPr preferRelativeResize="0"/>
          <p:nvPr/>
        </p:nvPicPr>
        <p:blipFill rotWithShape="1">
          <a:blip r:embed="rId6">
            <a:alphaModFix/>
          </a:blip>
          <a:srcRect b="0" l="0" r="0" t="0"/>
          <a:stretch/>
        </p:blipFill>
        <p:spPr>
          <a:xfrm>
            <a:off x="0" y="4991100"/>
            <a:ext cx="18468108" cy="87249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C3B0C"/>
        </a:solidFill>
      </p:bgPr>
    </p:bg>
    <p:spTree>
      <p:nvGrpSpPr>
        <p:cNvPr id="196" name="Shape 196"/>
        <p:cNvGrpSpPr/>
        <p:nvPr/>
      </p:nvGrpSpPr>
      <p:grpSpPr>
        <a:xfrm>
          <a:off x="0" y="0"/>
          <a:ext cx="0" cy="0"/>
          <a:chOff x="0" y="0"/>
          <a:chExt cx="0" cy="0"/>
        </a:xfrm>
      </p:grpSpPr>
      <p:pic>
        <p:nvPicPr>
          <p:cNvPr descr=" " id="197" name="Google Shape;197;p10"/>
          <p:cNvPicPr preferRelativeResize="0"/>
          <p:nvPr/>
        </p:nvPicPr>
        <p:blipFill rotWithShape="1">
          <a:blip r:embed="rId3">
            <a:alphaModFix/>
          </a:blip>
          <a:srcRect b="0" l="0" r="0" t="0"/>
          <a:stretch/>
        </p:blipFill>
        <p:spPr>
          <a:xfrm>
            <a:off x="18264883" y="0"/>
            <a:ext cx="6122165" cy="6629400"/>
          </a:xfrm>
          <a:prstGeom prst="rect">
            <a:avLst/>
          </a:prstGeom>
          <a:noFill/>
          <a:ln>
            <a:noFill/>
          </a:ln>
        </p:spPr>
      </p:pic>
      <p:pic>
        <p:nvPicPr>
          <p:cNvPr descr=" " id="198" name="Google Shape;198;p10"/>
          <p:cNvPicPr preferRelativeResize="0"/>
          <p:nvPr/>
        </p:nvPicPr>
        <p:blipFill rotWithShape="1">
          <a:blip r:embed="rId4">
            <a:alphaModFix/>
          </a:blip>
          <a:srcRect b="0" l="0" r="0" t="0"/>
          <a:stretch/>
        </p:blipFill>
        <p:spPr>
          <a:xfrm>
            <a:off x="0" y="7493000"/>
            <a:ext cx="7963895" cy="6223000"/>
          </a:xfrm>
          <a:prstGeom prst="rect">
            <a:avLst/>
          </a:prstGeom>
          <a:noFill/>
          <a:ln>
            <a:noFill/>
          </a:ln>
        </p:spPr>
      </p:pic>
      <p:sp>
        <p:nvSpPr>
          <p:cNvPr id="199" name="Google Shape;199;p10"/>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0" name="Google Shape;200;p1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201" name="Google Shape;201;p10"/>
          <p:cNvSpPr/>
          <p:nvPr/>
        </p:nvSpPr>
        <p:spPr>
          <a:xfrm>
            <a:off x="9610868" y="469900"/>
            <a:ext cx="5165312" cy="193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DE77F"/>
              </a:buClr>
              <a:buSzPts val="8000"/>
              <a:buFont typeface="Saira"/>
              <a:buNone/>
            </a:pPr>
            <a:r>
              <a:rPr b="1" i="0" lang="en-US" sz="8000" u="none" cap="none" strike="noStrike">
                <a:solidFill>
                  <a:srgbClr val="FDE77F"/>
                </a:solidFill>
                <a:latin typeface="Saira"/>
                <a:ea typeface="Saira"/>
                <a:cs typeface="Saira"/>
                <a:sym typeface="Saira"/>
              </a:rPr>
              <a:t>THE PLAN</a:t>
            </a:r>
            <a:endParaRPr b="0" i="0" sz="8000" u="none" cap="none" strike="noStrike">
              <a:solidFill>
                <a:schemeClr val="dk1"/>
              </a:solidFill>
              <a:latin typeface="Calibri"/>
              <a:ea typeface="Calibri"/>
              <a:cs typeface="Calibri"/>
              <a:sym typeface="Calibri"/>
            </a:endParaRPr>
          </a:p>
        </p:txBody>
      </p:sp>
      <p:sp>
        <p:nvSpPr>
          <p:cNvPr id="202" name="Google Shape;202;p10"/>
          <p:cNvSpPr/>
          <p:nvPr/>
        </p:nvSpPr>
        <p:spPr>
          <a:xfrm>
            <a:off x="1778222" y="2489200"/>
            <a:ext cx="20843305" cy="1066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10"/>
          <p:cNvSpPr/>
          <p:nvPr/>
        </p:nvSpPr>
        <p:spPr>
          <a:xfrm>
            <a:off x="1778222" y="2489200"/>
            <a:ext cx="6439705" cy="10668000"/>
          </a:xfrm>
          <a:prstGeom prst="roundRect">
            <a:avLst>
              <a:gd fmla="val 3124" name="adj"/>
            </a:avLst>
          </a:prstGeom>
          <a:noFill/>
          <a:ln cap="flat" cmpd="sng" w="12700">
            <a:solidFill>
              <a:srgbClr val="FDE48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4" name="Google Shape;204;p10"/>
          <p:cNvPicPr preferRelativeResize="0"/>
          <p:nvPr/>
        </p:nvPicPr>
        <p:blipFill rotWithShape="1">
          <a:blip r:embed="rId6">
            <a:alphaModFix/>
          </a:blip>
          <a:srcRect b="0" l="0" r="0" t="0"/>
          <a:stretch/>
        </p:blipFill>
        <p:spPr>
          <a:xfrm>
            <a:off x="4283294" y="2946400"/>
            <a:ext cx="1429561" cy="1625600"/>
          </a:xfrm>
          <a:prstGeom prst="rect">
            <a:avLst/>
          </a:prstGeom>
          <a:noFill/>
          <a:ln>
            <a:noFill/>
          </a:ln>
        </p:spPr>
      </p:pic>
      <p:sp>
        <p:nvSpPr>
          <p:cNvPr id="205" name="Google Shape;205;p10"/>
          <p:cNvSpPr/>
          <p:nvPr/>
        </p:nvSpPr>
        <p:spPr>
          <a:xfrm>
            <a:off x="4020052" y="4876800"/>
            <a:ext cx="1956044" cy="1168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DE486"/>
              </a:buClr>
              <a:buSzPts val="4800"/>
              <a:buFont typeface="Saira"/>
              <a:buNone/>
            </a:pPr>
            <a:r>
              <a:rPr b="1" i="0" lang="en-US" sz="4800" u="none" cap="none" strike="noStrike">
                <a:solidFill>
                  <a:srgbClr val="FDE486"/>
                </a:solidFill>
                <a:latin typeface="Saira"/>
                <a:ea typeface="Saira"/>
                <a:cs typeface="Saira"/>
                <a:sym typeface="Saira"/>
              </a:rPr>
              <a:t>BASIC</a:t>
            </a:r>
            <a:endParaRPr b="0" i="0" sz="4800" u="none" cap="none" strike="noStrike">
              <a:solidFill>
                <a:schemeClr val="dk1"/>
              </a:solidFill>
              <a:latin typeface="Calibri"/>
              <a:ea typeface="Calibri"/>
              <a:cs typeface="Calibri"/>
              <a:sym typeface="Calibri"/>
            </a:endParaRPr>
          </a:p>
        </p:txBody>
      </p:sp>
      <p:sp>
        <p:nvSpPr>
          <p:cNvPr id="206" name="Google Shape;206;p10"/>
          <p:cNvSpPr/>
          <p:nvPr/>
        </p:nvSpPr>
        <p:spPr>
          <a:xfrm>
            <a:off x="2235479" y="6146800"/>
            <a:ext cx="5660674" cy="54186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07" name="Google Shape;207;p10"/>
          <p:cNvSpPr/>
          <p:nvPr/>
        </p:nvSpPr>
        <p:spPr>
          <a:xfrm>
            <a:off x="3594549" y="11734800"/>
            <a:ext cx="2807051" cy="1168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Saira"/>
              <a:buNone/>
            </a:pPr>
            <a:r>
              <a:rPr b="1" i="0" lang="en-US" sz="4800" u="none" cap="none" strike="noStrike">
                <a:solidFill>
                  <a:srgbClr val="FFFFFF"/>
                </a:solidFill>
                <a:latin typeface="Saira"/>
                <a:ea typeface="Saira"/>
                <a:cs typeface="Saira"/>
                <a:sym typeface="Saira"/>
              </a:rPr>
              <a:t>1 MONTH</a:t>
            </a:r>
            <a:endParaRPr b="0" i="0" sz="4800" u="none" cap="none" strike="noStrike">
              <a:solidFill>
                <a:schemeClr val="dk1"/>
              </a:solidFill>
              <a:latin typeface="Calibri"/>
              <a:ea typeface="Calibri"/>
              <a:cs typeface="Calibri"/>
              <a:sym typeface="Calibri"/>
            </a:endParaRPr>
          </a:p>
        </p:txBody>
      </p:sp>
      <p:sp>
        <p:nvSpPr>
          <p:cNvPr id="208" name="Google Shape;208;p10"/>
          <p:cNvSpPr/>
          <p:nvPr/>
        </p:nvSpPr>
        <p:spPr>
          <a:xfrm>
            <a:off x="8980022" y="2489200"/>
            <a:ext cx="6439705" cy="10668000"/>
          </a:xfrm>
          <a:prstGeom prst="roundRect">
            <a:avLst>
              <a:gd fmla="val 3124" name="adj"/>
            </a:avLst>
          </a:prstGeom>
          <a:noFill/>
          <a:ln cap="flat" cmpd="sng" w="12700">
            <a:solidFill>
              <a:srgbClr val="FDE48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9" name="Google Shape;209;p10"/>
          <p:cNvPicPr preferRelativeResize="0"/>
          <p:nvPr/>
        </p:nvPicPr>
        <p:blipFill rotWithShape="1">
          <a:blip r:embed="rId7">
            <a:alphaModFix/>
          </a:blip>
          <a:srcRect b="0" l="0" r="0" t="0"/>
          <a:stretch/>
        </p:blipFill>
        <p:spPr>
          <a:xfrm>
            <a:off x="11336406" y="2946400"/>
            <a:ext cx="1726941" cy="1625600"/>
          </a:xfrm>
          <a:prstGeom prst="rect">
            <a:avLst/>
          </a:prstGeom>
          <a:noFill/>
          <a:ln>
            <a:noFill/>
          </a:ln>
        </p:spPr>
      </p:pic>
      <p:sp>
        <p:nvSpPr>
          <p:cNvPr id="210" name="Google Shape;210;p10"/>
          <p:cNvSpPr/>
          <p:nvPr/>
        </p:nvSpPr>
        <p:spPr>
          <a:xfrm>
            <a:off x="11285360" y="4876800"/>
            <a:ext cx="1829029" cy="1168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DE486"/>
              </a:buClr>
              <a:buSzPts val="4800"/>
              <a:buFont typeface="Saira"/>
              <a:buNone/>
            </a:pPr>
            <a:r>
              <a:rPr b="1" i="0" lang="en-US" sz="4800" u="none" cap="none" strike="noStrike">
                <a:solidFill>
                  <a:srgbClr val="FDE486"/>
                </a:solidFill>
                <a:latin typeface="Saira"/>
                <a:ea typeface="Saira"/>
                <a:cs typeface="Saira"/>
                <a:sym typeface="Saira"/>
              </a:rPr>
              <a:t>ELITE</a:t>
            </a:r>
            <a:endParaRPr b="0" i="0" sz="4800" u="none" cap="none" strike="noStrike">
              <a:solidFill>
                <a:schemeClr val="dk1"/>
              </a:solidFill>
              <a:latin typeface="Calibri"/>
              <a:ea typeface="Calibri"/>
              <a:cs typeface="Calibri"/>
              <a:sym typeface="Calibri"/>
            </a:endParaRPr>
          </a:p>
        </p:txBody>
      </p:sp>
      <p:sp>
        <p:nvSpPr>
          <p:cNvPr id="211" name="Google Shape;211;p10"/>
          <p:cNvSpPr/>
          <p:nvPr/>
        </p:nvSpPr>
        <p:spPr>
          <a:xfrm>
            <a:off x="9437280" y="6146800"/>
            <a:ext cx="5660674" cy="54186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212" name="Google Shape;212;p10"/>
          <p:cNvSpPr/>
          <p:nvPr/>
        </p:nvSpPr>
        <p:spPr>
          <a:xfrm>
            <a:off x="10523265" y="11734800"/>
            <a:ext cx="3353219" cy="1168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Saira"/>
              <a:buNone/>
            </a:pPr>
            <a:r>
              <a:rPr b="1" i="0" lang="en-US" sz="4800" u="none" cap="none" strike="noStrike">
                <a:solidFill>
                  <a:srgbClr val="FFFFFF"/>
                </a:solidFill>
                <a:latin typeface="Saira"/>
                <a:ea typeface="Saira"/>
                <a:cs typeface="Saira"/>
                <a:sym typeface="Saira"/>
              </a:rPr>
              <a:t>6 MONTHS</a:t>
            </a:r>
            <a:endParaRPr b="0" i="0" sz="4800" u="none" cap="none" strike="noStrike">
              <a:solidFill>
                <a:schemeClr val="dk1"/>
              </a:solidFill>
              <a:latin typeface="Calibri"/>
              <a:ea typeface="Calibri"/>
              <a:cs typeface="Calibri"/>
              <a:sym typeface="Calibri"/>
            </a:endParaRPr>
          </a:p>
        </p:txBody>
      </p:sp>
      <p:sp>
        <p:nvSpPr>
          <p:cNvPr id="213" name="Google Shape;213;p10"/>
          <p:cNvSpPr/>
          <p:nvPr/>
        </p:nvSpPr>
        <p:spPr>
          <a:xfrm>
            <a:off x="16181822" y="2489200"/>
            <a:ext cx="6439705" cy="10668000"/>
          </a:xfrm>
          <a:prstGeom prst="roundRect">
            <a:avLst>
              <a:gd fmla="val 3124" name="adj"/>
            </a:avLst>
          </a:prstGeom>
          <a:noFill/>
          <a:ln cap="flat" cmpd="sng" w="12700">
            <a:solidFill>
              <a:srgbClr val="FDE48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4" name="Google Shape;214;p10"/>
          <p:cNvPicPr preferRelativeResize="0"/>
          <p:nvPr/>
        </p:nvPicPr>
        <p:blipFill rotWithShape="1">
          <a:blip r:embed="rId8">
            <a:alphaModFix/>
          </a:blip>
          <a:srcRect b="0" l="0" r="0" t="0"/>
          <a:stretch/>
        </p:blipFill>
        <p:spPr>
          <a:xfrm>
            <a:off x="18591980" y="2946400"/>
            <a:ext cx="1619387" cy="1625600"/>
          </a:xfrm>
          <a:prstGeom prst="rect">
            <a:avLst/>
          </a:prstGeom>
          <a:noFill/>
          <a:ln>
            <a:noFill/>
          </a:ln>
        </p:spPr>
      </p:pic>
      <p:sp>
        <p:nvSpPr>
          <p:cNvPr id="215" name="Google Shape;215;p10"/>
          <p:cNvSpPr/>
          <p:nvPr/>
        </p:nvSpPr>
        <p:spPr>
          <a:xfrm>
            <a:off x="17528191" y="4876800"/>
            <a:ext cx="3746968" cy="1168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DE486"/>
              </a:buClr>
              <a:buSzPts val="4800"/>
              <a:buFont typeface="Saira"/>
              <a:buNone/>
            </a:pPr>
            <a:r>
              <a:rPr b="1" i="0" lang="en-US" sz="4800" u="none" cap="none" strike="noStrike">
                <a:solidFill>
                  <a:srgbClr val="FDE486"/>
                </a:solidFill>
                <a:latin typeface="Saira"/>
                <a:ea typeface="Saira"/>
                <a:cs typeface="Saira"/>
                <a:sym typeface="Saira"/>
              </a:rPr>
              <a:t>LEGENDARY</a:t>
            </a:r>
            <a:endParaRPr b="0" i="0" sz="4800" u="none" cap="none" strike="noStrike">
              <a:solidFill>
                <a:schemeClr val="dk1"/>
              </a:solidFill>
              <a:latin typeface="Calibri"/>
              <a:ea typeface="Calibri"/>
              <a:cs typeface="Calibri"/>
              <a:sym typeface="Calibri"/>
            </a:endParaRPr>
          </a:p>
        </p:txBody>
      </p:sp>
      <p:sp>
        <p:nvSpPr>
          <p:cNvPr id="216" name="Google Shape;216;p10"/>
          <p:cNvSpPr/>
          <p:nvPr/>
        </p:nvSpPr>
        <p:spPr>
          <a:xfrm>
            <a:off x="16639080" y="6146800"/>
            <a:ext cx="5660674" cy="54186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Access to the most challenging dungeons and encounters.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The ability to form the largest parties with fellow adventurers.</a:t>
            </a:r>
            <a:endParaRPr b="0" i="0" sz="3200" u="none" cap="none" strike="noStrike">
              <a:solidFill>
                <a:schemeClr val="dk1"/>
              </a:solidFill>
              <a:latin typeface="Calibri"/>
              <a:ea typeface="Calibri"/>
              <a:cs typeface="Calibri"/>
              <a:sym typeface="Calibri"/>
            </a:endParaRPr>
          </a:p>
        </p:txBody>
      </p:sp>
      <p:sp>
        <p:nvSpPr>
          <p:cNvPr id="217" name="Google Shape;217;p10"/>
          <p:cNvSpPr/>
          <p:nvPr/>
        </p:nvSpPr>
        <p:spPr>
          <a:xfrm>
            <a:off x="17604400" y="11734800"/>
            <a:ext cx="3594549" cy="1168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Saira"/>
              <a:buNone/>
            </a:pPr>
            <a:r>
              <a:rPr b="1" i="0" lang="en-US" sz="4800" u="none" cap="none" strike="noStrike">
                <a:solidFill>
                  <a:srgbClr val="FFFFFF"/>
                </a:solidFill>
                <a:latin typeface="Saira"/>
                <a:ea typeface="Saira"/>
                <a:cs typeface="Saira"/>
                <a:sym typeface="Saira"/>
              </a:rPr>
              <a:t>10 MONTHS</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C3B0C"/>
        </a:solidFill>
      </p:bgPr>
    </p:bg>
    <p:spTree>
      <p:nvGrpSpPr>
        <p:cNvPr id="222" name="Shape 222"/>
        <p:cNvGrpSpPr/>
        <p:nvPr/>
      </p:nvGrpSpPr>
      <p:grpSpPr>
        <a:xfrm>
          <a:off x="0" y="0"/>
          <a:ext cx="0" cy="0"/>
          <a:chOff x="0" y="0"/>
          <a:chExt cx="0" cy="0"/>
        </a:xfrm>
      </p:grpSpPr>
      <p:pic>
        <p:nvPicPr>
          <p:cNvPr descr=" " id="223" name="Google Shape;223;p11"/>
          <p:cNvPicPr preferRelativeResize="0"/>
          <p:nvPr/>
        </p:nvPicPr>
        <p:blipFill rotWithShape="1">
          <a:blip r:embed="rId3">
            <a:alphaModFix/>
          </a:blip>
          <a:srcRect b="0" l="0" r="0" t="0"/>
          <a:stretch/>
        </p:blipFill>
        <p:spPr>
          <a:xfrm>
            <a:off x="0" y="10260682"/>
            <a:ext cx="10726733" cy="3455318"/>
          </a:xfrm>
          <a:prstGeom prst="rect">
            <a:avLst/>
          </a:prstGeom>
          <a:noFill/>
          <a:ln>
            <a:noFill/>
          </a:ln>
        </p:spPr>
      </p:pic>
      <p:pic>
        <p:nvPicPr>
          <p:cNvPr descr=" " id="224" name="Google Shape;224;p11"/>
          <p:cNvPicPr preferRelativeResize="0"/>
          <p:nvPr/>
        </p:nvPicPr>
        <p:blipFill rotWithShape="1">
          <a:blip r:embed="rId4">
            <a:alphaModFix/>
          </a:blip>
          <a:srcRect b="0" l="0" r="0" t="0"/>
          <a:stretch/>
        </p:blipFill>
        <p:spPr>
          <a:xfrm>
            <a:off x="16586543" y="0"/>
            <a:ext cx="7800505" cy="7514158"/>
          </a:xfrm>
          <a:prstGeom prst="rect">
            <a:avLst/>
          </a:prstGeom>
          <a:noFill/>
          <a:ln>
            <a:noFill/>
          </a:ln>
        </p:spPr>
      </p:pic>
      <p:sp>
        <p:nvSpPr>
          <p:cNvPr id="225" name="Google Shape;225;p1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6" name="Google Shape;226;p11"/>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227" name="Google Shape;227;p11"/>
          <p:cNvPicPr preferRelativeResize="0"/>
          <p:nvPr/>
        </p:nvPicPr>
        <p:blipFill rotWithShape="1">
          <a:blip r:embed="rId6">
            <a:alphaModFix/>
          </a:blip>
          <a:srcRect b="0" l="0" r="0" t="0"/>
          <a:stretch/>
        </p:blipFill>
        <p:spPr>
          <a:xfrm>
            <a:off x="10720140" y="3251200"/>
            <a:ext cx="12650781" cy="9080500"/>
          </a:xfrm>
          <a:prstGeom prst="rect">
            <a:avLst/>
          </a:prstGeom>
          <a:noFill/>
          <a:ln>
            <a:noFill/>
          </a:ln>
        </p:spPr>
      </p:pic>
      <p:sp>
        <p:nvSpPr>
          <p:cNvPr id="228" name="Google Shape;228;p11"/>
          <p:cNvSpPr/>
          <p:nvPr/>
        </p:nvSpPr>
        <p:spPr>
          <a:xfrm>
            <a:off x="6854623" y="1143000"/>
            <a:ext cx="10690503" cy="193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8000"/>
              <a:buFont typeface="Saira"/>
              <a:buNone/>
            </a:pPr>
            <a:r>
              <a:rPr b="1" i="0" lang="en-US" sz="8000" u="none" cap="none" strike="noStrike">
                <a:solidFill>
                  <a:srgbClr val="FFFFFF"/>
                </a:solidFill>
                <a:latin typeface="Saira"/>
                <a:ea typeface="Saira"/>
                <a:cs typeface="Saira"/>
                <a:sym typeface="Saira"/>
              </a:rPr>
              <a:t>SOME DATA</a:t>
            </a:r>
            <a:endParaRPr b="0" i="0" sz="8000" u="none" cap="none" strike="noStrike">
              <a:solidFill>
                <a:schemeClr val="dk1"/>
              </a:solidFill>
              <a:latin typeface="Calibri"/>
              <a:ea typeface="Calibri"/>
              <a:cs typeface="Calibri"/>
              <a:sym typeface="Calibri"/>
            </a:endParaRPr>
          </a:p>
        </p:txBody>
      </p:sp>
      <p:sp>
        <p:nvSpPr>
          <p:cNvPr id="229" name="Google Shape;229;p11"/>
          <p:cNvSpPr/>
          <p:nvPr/>
        </p:nvSpPr>
        <p:spPr>
          <a:xfrm>
            <a:off x="1244756" y="4191000"/>
            <a:ext cx="8573572" cy="746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11"/>
          <p:cNvSpPr/>
          <p:nvPr/>
        </p:nvSpPr>
        <p:spPr>
          <a:xfrm>
            <a:off x="1244756" y="4191000"/>
            <a:ext cx="8573572" cy="204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11"/>
          <p:cNvSpPr/>
          <p:nvPr/>
        </p:nvSpPr>
        <p:spPr>
          <a:xfrm>
            <a:off x="1244756" y="4413250"/>
            <a:ext cx="2108464"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11"/>
          <p:cNvSpPr/>
          <p:nvPr/>
        </p:nvSpPr>
        <p:spPr>
          <a:xfrm>
            <a:off x="1244756" y="4413250"/>
            <a:ext cx="2447173" cy="1938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DE77F"/>
              </a:buClr>
              <a:buSzPts val="8000"/>
              <a:buFont typeface="Saira"/>
              <a:buNone/>
            </a:pPr>
            <a:r>
              <a:rPr b="1" i="0" lang="en-US" sz="8000" u="none" cap="none" strike="noStrike">
                <a:solidFill>
                  <a:srgbClr val="FDE77F"/>
                </a:solidFill>
                <a:latin typeface="Saira"/>
                <a:ea typeface="Saira"/>
                <a:cs typeface="Saira"/>
                <a:sym typeface="Saira"/>
              </a:rPr>
              <a:t>75%</a:t>
            </a:r>
            <a:endParaRPr b="0" i="0" sz="8000" u="none" cap="none" strike="noStrike">
              <a:solidFill>
                <a:schemeClr val="dk1"/>
              </a:solidFill>
              <a:latin typeface="Calibri"/>
              <a:ea typeface="Calibri"/>
              <a:cs typeface="Calibri"/>
              <a:sym typeface="Calibri"/>
            </a:endParaRPr>
          </a:p>
        </p:txBody>
      </p:sp>
      <p:sp>
        <p:nvSpPr>
          <p:cNvPr id="233" name="Google Shape;233;p11"/>
          <p:cNvSpPr/>
          <p:nvPr/>
        </p:nvSpPr>
        <p:spPr>
          <a:xfrm>
            <a:off x="3556445" y="4191000"/>
            <a:ext cx="6261883" cy="204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11"/>
          <p:cNvSpPr/>
          <p:nvPr/>
        </p:nvSpPr>
        <p:spPr>
          <a:xfrm>
            <a:off x="3556445" y="4191000"/>
            <a:ext cx="6414302" cy="876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Saira"/>
              <a:buNone/>
            </a:pPr>
            <a:r>
              <a:rPr b="1" i="0" lang="en-US" sz="3600" u="none" cap="none" strike="noStrike">
                <a:solidFill>
                  <a:srgbClr val="FFFFFF"/>
                </a:solidFill>
                <a:latin typeface="Saira"/>
                <a:ea typeface="Saira"/>
                <a:cs typeface="Saira"/>
                <a:sym typeface="Saira"/>
              </a:rPr>
              <a:t>ENCHANTED CREATURES</a:t>
            </a:r>
            <a:endParaRPr b="0" i="0" sz="3600" u="none" cap="none" strike="noStrike">
              <a:solidFill>
                <a:schemeClr val="dk1"/>
              </a:solidFill>
              <a:latin typeface="Calibri"/>
              <a:ea typeface="Calibri"/>
              <a:cs typeface="Calibri"/>
              <a:sym typeface="Calibri"/>
            </a:endParaRPr>
          </a:p>
        </p:txBody>
      </p:sp>
      <p:sp>
        <p:nvSpPr>
          <p:cNvPr id="235" name="Google Shape;235;p11"/>
          <p:cNvSpPr/>
          <p:nvPr/>
        </p:nvSpPr>
        <p:spPr>
          <a:xfrm>
            <a:off x="3556445" y="5016500"/>
            <a:ext cx="6397366"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possess the ability to cast spells.</a:t>
            </a:r>
            <a:endParaRPr b="0" i="0" sz="3200" u="none" cap="none" strike="noStrike">
              <a:solidFill>
                <a:schemeClr val="dk1"/>
              </a:solidFill>
              <a:latin typeface="Calibri"/>
              <a:ea typeface="Calibri"/>
              <a:cs typeface="Calibri"/>
              <a:sym typeface="Calibri"/>
            </a:endParaRPr>
          </a:p>
        </p:txBody>
      </p:sp>
      <p:sp>
        <p:nvSpPr>
          <p:cNvPr id="236" name="Google Shape;236;p11"/>
          <p:cNvSpPr/>
          <p:nvPr/>
        </p:nvSpPr>
        <p:spPr>
          <a:xfrm>
            <a:off x="1244756" y="6845300"/>
            <a:ext cx="8573572" cy="215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11"/>
          <p:cNvSpPr/>
          <p:nvPr/>
        </p:nvSpPr>
        <p:spPr>
          <a:xfrm>
            <a:off x="1244756" y="7124700"/>
            <a:ext cx="2248181"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11"/>
          <p:cNvSpPr/>
          <p:nvPr/>
        </p:nvSpPr>
        <p:spPr>
          <a:xfrm>
            <a:off x="1244756" y="7124700"/>
            <a:ext cx="2586890" cy="1938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DE77F"/>
              </a:buClr>
              <a:buSzPts val="8000"/>
              <a:buFont typeface="Saira"/>
              <a:buNone/>
            </a:pPr>
            <a:r>
              <a:rPr b="1" i="0" lang="en-US" sz="8000" u="none" cap="none" strike="noStrike">
                <a:solidFill>
                  <a:srgbClr val="FDE77F"/>
                </a:solidFill>
                <a:latin typeface="Saira"/>
                <a:ea typeface="Saira"/>
                <a:cs typeface="Saira"/>
                <a:sym typeface="Saira"/>
              </a:rPr>
              <a:t>60%</a:t>
            </a:r>
            <a:endParaRPr b="0" i="0" sz="8000" u="none" cap="none" strike="noStrike">
              <a:solidFill>
                <a:schemeClr val="dk1"/>
              </a:solidFill>
              <a:latin typeface="Calibri"/>
              <a:ea typeface="Calibri"/>
              <a:cs typeface="Calibri"/>
              <a:sym typeface="Calibri"/>
            </a:endParaRPr>
          </a:p>
        </p:txBody>
      </p:sp>
      <p:sp>
        <p:nvSpPr>
          <p:cNvPr id="239" name="Google Shape;239;p11"/>
          <p:cNvSpPr/>
          <p:nvPr/>
        </p:nvSpPr>
        <p:spPr>
          <a:xfrm>
            <a:off x="3696162" y="6845300"/>
            <a:ext cx="6122165" cy="215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11"/>
          <p:cNvSpPr/>
          <p:nvPr/>
        </p:nvSpPr>
        <p:spPr>
          <a:xfrm>
            <a:off x="3696162" y="6845300"/>
            <a:ext cx="6274584" cy="1600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Saira"/>
              <a:buNone/>
            </a:pPr>
            <a:r>
              <a:rPr b="1" i="0" lang="en-US" sz="3600" u="none" cap="none" strike="noStrike">
                <a:solidFill>
                  <a:srgbClr val="FFFFFF"/>
                </a:solidFill>
                <a:latin typeface="Saira"/>
                <a:ea typeface="Saira"/>
                <a:cs typeface="Saira"/>
                <a:sym typeface="Saira"/>
              </a:rPr>
              <a:t>MAGIC-WIELDING INDIVIDUALS</a:t>
            </a:r>
            <a:endParaRPr b="0" i="0" sz="3600" u="none" cap="none" strike="noStrike">
              <a:solidFill>
                <a:schemeClr val="dk1"/>
              </a:solidFill>
              <a:latin typeface="Calibri"/>
              <a:ea typeface="Calibri"/>
              <a:cs typeface="Calibri"/>
              <a:sym typeface="Calibri"/>
            </a:endParaRPr>
          </a:p>
        </p:txBody>
      </p:sp>
      <p:sp>
        <p:nvSpPr>
          <p:cNvPr id="241" name="Google Shape;241;p11"/>
          <p:cNvSpPr/>
          <p:nvPr/>
        </p:nvSpPr>
        <p:spPr>
          <a:xfrm>
            <a:off x="3696162" y="8394700"/>
            <a:ext cx="625764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practice the art of illusions.</a:t>
            </a:r>
            <a:endParaRPr b="0" i="0" sz="3200" u="none" cap="none" strike="noStrike">
              <a:solidFill>
                <a:schemeClr val="dk1"/>
              </a:solidFill>
              <a:latin typeface="Calibri"/>
              <a:ea typeface="Calibri"/>
              <a:cs typeface="Calibri"/>
              <a:sym typeface="Calibri"/>
            </a:endParaRPr>
          </a:p>
        </p:txBody>
      </p:sp>
      <p:sp>
        <p:nvSpPr>
          <p:cNvPr id="242" name="Google Shape;242;p11"/>
          <p:cNvSpPr/>
          <p:nvPr/>
        </p:nvSpPr>
        <p:spPr>
          <a:xfrm>
            <a:off x="1244756" y="9613900"/>
            <a:ext cx="8573572" cy="204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11"/>
          <p:cNvSpPr/>
          <p:nvPr/>
        </p:nvSpPr>
        <p:spPr>
          <a:xfrm>
            <a:off x="1244756" y="9836150"/>
            <a:ext cx="2248181"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11"/>
          <p:cNvSpPr/>
          <p:nvPr/>
        </p:nvSpPr>
        <p:spPr>
          <a:xfrm>
            <a:off x="1244756" y="9836150"/>
            <a:ext cx="2586890" cy="1938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DE77F"/>
              </a:buClr>
              <a:buSzPts val="8000"/>
              <a:buFont typeface="Saira"/>
              <a:buNone/>
            </a:pPr>
            <a:r>
              <a:rPr b="1" i="0" lang="en-US" sz="8000" u="none" cap="none" strike="noStrike">
                <a:solidFill>
                  <a:srgbClr val="FDE77F"/>
                </a:solidFill>
                <a:latin typeface="Saira"/>
                <a:ea typeface="Saira"/>
                <a:cs typeface="Saira"/>
                <a:sym typeface="Saira"/>
              </a:rPr>
              <a:t>90%</a:t>
            </a:r>
            <a:endParaRPr b="0" i="0" sz="8000" u="none" cap="none" strike="noStrike">
              <a:solidFill>
                <a:schemeClr val="dk1"/>
              </a:solidFill>
              <a:latin typeface="Calibri"/>
              <a:ea typeface="Calibri"/>
              <a:cs typeface="Calibri"/>
              <a:sym typeface="Calibri"/>
            </a:endParaRPr>
          </a:p>
        </p:txBody>
      </p:sp>
      <p:sp>
        <p:nvSpPr>
          <p:cNvPr id="245" name="Google Shape;245;p11"/>
          <p:cNvSpPr/>
          <p:nvPr/>
        </p:nvSpPr>
        <p:spPr>
          <a:xfrm>
            <a:off x="3696162" y="9613900"/>
            <a:ext cx="6122165" cy="204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11"/>
          <p:cNvSpPr/>
          <p:nvPr/>
        </p:nvSpPr>
        <p:spPr>
          <a:xfrm>
            <a:off x="3696162" y="9613900"/>
            <a:ext cx="6274584" cy="876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Saira"/>
              <a:buNone/>
            </a:pPr>
            <a:r>
              <a:rPr b="1" i="0" lang="en-US" sz="3600" u="none" cap="none" strike="noStrike">
                <a:solidFill>
                  <a:srgbClr val="FFFFFF"/>
                </a:solidFill>
                <a:latin typeface="Saira"/>
                <a:ea typeface="Saira"/>
                <a:cs typeface="Saira"/>
                <a:sym typeface="Saira"/>
              </a:rPr>
              <a:t>SPELLS CAST</a:t>
            </a:r>
            <a:endParaRPr b="0" i="0" sz="3600" u="none" cap="none" strike="noStrike">
              <a:solidFill>
                <a:schemeClr val="dk1"/>
              </a:solidFill>
              <a:latin typeface="Calibri"/>
              <a:ea typeface="Calibri"/>
              <a:cs typeface="Calibri"/>
              <a:sym typeface="Calibri"/>
            </a:endParaRPr>
          </a:p>
        </p:txBody>
      </p:sp>
      <p:sp>
        <p:nvSpPr>
          <p:cNvPr id="247" name="Google Shape;247;p11"/>
          <p:cNvSpPr/>
          <p:nvPr/>
        </p:nvSpPr>
        <p:spPr>
          <a:xfrm>
            <a:off x="3696162" y="10439400"/>
            <a:ext cx="6257649"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are dark magic, foretelling danger.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C3B0C"/>
        </a:solidFill>
      </p:bgPr>
    </p:bg>
    <p:spTree>
      <p:nvGrpSpPr>
        <p:cNvPr id="252" name="Shape 252"/>
        <p:cNvGrpSpPr/>
        <p:nvPr/>
      </p:nvGrpSpPr>
      <p:grpSpPr>
        <a:xfrm>
          <a:off x="0" y="0"/>
          <a:ext cx="0" cy="0"/>
          <a:chOff x="0" y="0"/>
          <a:chExt cx="0" cy="0"/>
        </a:xfrm>
      </p:grpSpPr>
      <p:pic>
        <p:nvPicPr>
          <p:cNvPr descr=" " id="253" name="Google Shape;253;p12"/>
          <p:cNvPicPr preferRelativeResize="0"/>
          <p:nvPr/>
        </p:nvPicPr>
        <p:blipFill rotWithShape="1">
          <a:blip r:embed="rId3">
            <a:alphaModFix/>
          </a:blip>
          <a:srcRect b="0" l="0" r="0" t="0"/>
          <a:stretch/>
        </p:blipFill>
        <p:spPr>
          <a:xfrm>
            <a:off x="1397175" y="0"/>
            <a:ext cx="22989873" cy="13716000"/>
          </a:xfrm>
          <a:prstGeom prst="rect">
            <a:avLst/>
          </a:prstGeom>
          <a:noFill/>
          <a:ln>
            <a:noFill/>
          </a:ln>
        </p:spPr>
      </p:pic>
      <p:sp>
        <p:nvSpPr>
          <p:cNvPr id="254" name="Google Shape;254;p1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55" name="Google Shape;255;p12"/>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256" name="Google Shape;256;p12"/>
          <p:cNvSpPr/>
          <p:nvPr/>
        </p:nvSpPr>
        <p:spPr>
          <a:xfrm>
            <a:off x="4305838" y="3403600"/>
            <a:ext cx="15762670" cy="784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12"/>
          <p:cNvSpPr/>
          <p:nvPr/>
        </p:nvSpPr>
        <p:spPr>
          <a:xfrm>
            <a:off x="4305838" y="3403600"/>
            <a:ext cx="15762670" cy="622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12"/>
          <p:cNvSpPr/>
          <p:nvPr/>
        </p:nvSpPr>
        <p:spPr>
          <a:xfrm>
            <a:off x="5531541" y="3403600"/>
            <a:ext cx="13311264" cy="5816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DE77F"/>
              </a:buClr>
              <a:buSzPts val="24000"/>
              <a:buFont typeface="Saira"/>
              <a:buNone/>
            </a:pPr>
            <a:r>
              <a:rPr b="1" i="0" lang="en-US" sz="24000" u="none" cap="none" strike="noStrike">
                <a:solidFill>
                  <a:srgbClr val="FDE77F"/>
                </a:solidFill>
                <a:latin typeface="Saira"/>
                <a:ea typeface="Saira"/>
                <a:cs typeface="Saira"/>
                <a:sym typeface="Saira"/>
              </a:rPr>
              <a:t>234,567</a:t>
            </a:r>
            <a:endParaRPr b="0" i="0" sz="24000" u="none" cap="none" strike="noStrike">
              <a:solidFill>
                <a:schemeClr val="dk1"/>
              </a:solidFill>
              <a:latin typeface="Calibri"/>
              <a:ea typeface="Calibri"/>
              <a:cs typeface="Calibri"/>
              <a:sym typeface="Calibri"/>
            </a:endParaRPr>
          </a:p>
        </p:txBody>
      </p:sp>
      <p:sp>
        <p:nvSpPr>
          <p:cNvPr id="259" name="Google Shape;259;p12"/>
          <p:cNvSpPr/>
          <p:nvPr/>
        </p:nvSpPr>
        <p:spPr>
          <a:xfrm>
            <a:off x="4170355" y="8407400"/>
            <a:ext cx="16033637" cy="1490133"/>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6400"/>
              <a:buFont typeface="Poppins SemiBold"/>
              <a:buNone/>
            </a:pPr>
            <a:r>
              <a:rPr b="0" i="0" lang="en-US" sz="6400" u="none" cap="none" strike="noStrike">
                <a:solidFill>
                  <a:srgbClr val="FFFFFF"/>
                </a:solidFill>
                <a:latin typeface="Poppins SemiBold"/>
                <a:ea typeface="Poppins SemiBold"/>
                <a:cs typeface="Poppins SemiBold"/>
                <a:sym typeface="Poppins SemiBold"/>
              </a:rPr>
              <a:t>UNICORN SIGHTINGS</a:t>
            </a:r>
            <a:endParaRPr b="0" i="0" sz="6400" u="none" cap="none" strike="noStrike">
              <a:solidFill>
                <a:schemeClr val="dk1"/>
              </a:solidFill>
              <a:latin typeface="Calibri"/>
              <a:ea typeface="Calibri"/>
              <a:cs typeface="Calibri"/>
              <a:sym typeface="Calibri"/>
            </a:endParaRPr>
          </a:p>
        </p:txBody>
      </p:sp>
      <p:sp>
        <p:nvSpPr>
          <p:cNvPr id="260" name="Google Shape;260;p12"/>
          <p:cNvSpPr/>
          <p:nvPr/>
        </p:nvSpPr>
        <p:spPr>
          <a:xfrm>
            <a:off x="7483352" y="10033000"/>
            <a:ext cx="9407642"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C3B0C"/>
        </a:solidFill>
      </p:bgPr>
    </p:bg>
    <p:spTree>
      <p:nvGrpSpPr>
        <p:cNvPr id="265" name="Shape 265"/>
        <p:cNvGrpSpPr/>
        <p:nvPr/>
      </p:nvGrpSpPr>
      <p:grpSpPr>
        <a:xfrm>
          <a:off x="0" y="0"/>
          <a:ext cx="0" cy="0"/>
          <a:chOff x="0" y="0"/>
          <a:chExt cx="0" cy="0"/>
        </a:xfrm>
      </p:grpSpPr>
      <p:pic>
        <p:nvPicPr>
          <p:cNvPr descr=" " id="266" name="Google Shape;266;p13"/>
          <p:cNvPicPr preferRelativeResize="0"/>
          <p:nvPr/>
        </p:nvPicPr>
        <p:blipFill rotWithShape="1">
          <a:blip r:embed="rId3">
            <a:alphaModFix/>
          </a:blip>
          <a:srcRect b="0" l="0" r="0" t="0"/>
          <a:stretch/>
        </p:blipFill>
        <p:spPr>
          <a:xfrm>
            <a:off x="0" y="0"/>
            <a:ext cx="10288286" cy="6858000"/>
          </a:xfrm>
          <a:prstGeom prst="rect">
            <a:avLst/>
          </a:prstGeom>
          <a:noFill/>
          <a:ln>
            <a:noFill/>
          </a:ln>
        </p:spPr>
      </p:pic>
      <p:pic>
        <p:nvPicPr>
          <p:cNvPr descr=" " id="267" name="Google Shape;267;p13"/>
          <p:cNvPicPr preferRelativeResize="0"/>
          <p:nvPr/>
        </p:nvPicPr>
        <p:blipFill rotWithShape="1">
          <a:blip r:embed="rId4">
            <a:alphaModFix/>
          </a:blip>
          <a:srcRect b="0" l="0" r="0" t="0"/>
          <a:stretch/>
        </p:blipFill>
        <p:spPr>
          <a:xfrm>
            <a:off x="16296137" y="8394700"/>
            <a:ext cx="8090911" cy="5321300"/>
          </a:xfrm>
          <a:prstGeom prst="rect">
            <a:avLst/>
          </a:prstGeom>
          <a:noFill/>
          <a:ln>
            <a:noFill/>
          </a:ln>
        </p:spPr>
      </p:pic>
      <p:sp>
        <p:nvSpPr>
          <p:cNvPr id="268" name="Google Shape;268;p1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69" name="Google Shape;269;p13"/>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270" name="Google Shape;270;p13"/>
          <p:cNvSpPr/>
          <p:nvPr/>
        </p:nvSpPr>
        <p:spPr>
          <a:xfrm>
            <a:off x="3391324" y="3263900"/>
            <a:ext cx="7874984" cy="316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13"/>
          <p:cNvSpPr/>
          <p:nvPr/>
        </p:nvSpPr>
        <p:spPr>
          <a:xfrm>
            <a:off x="3257957" y="3263900"/>
            <a:ext cx="8141718" cy="255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13"/>
          <p:cNvSpPr/>
          <p:nvPr/>
        </p:nvSpPr>
        <p:spPr>
          <a:xfrm>
            <a:off x="3257957" y="3263900"/>
            <a:ext cx="8683652" cy="30945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DE77F"/>
              </a:buClr>
              <a:buSzPts val="12800"/>
              <a:buFont typeface="Saira"/>
              <a:buNone/>
            </a:pPr>
            <a:r>
              <a:rPr b="1" i="0" lang="en-US" sz="12800" u="none" cap="none" strike="noStrike">
                <a:solidFill>
                  <a:srgbClr val="FDE77F"/>
                </a:solidFill>
                <a:latin typeface="Saira"/>
                <a:ea typeface="Saira"/>
                <a:cs typeface="Saira"/>
                <a:sym typeface="Saira"/>
              </a:rPr>
              <a:t>233 COINS</a:t>
            </a:r>
            <a:endParaRPr b="0" i="0" sz="12800" u="none" cap="none" strike="noStrike">
              <a:solidFill>
                <a:schemeClr val="dk1"/>
              </a:solidFill>
              <a:latin typeface="Calibri"/>
              <a:ea typeface="Calibri"/>
              <a:cs typeface="Calibri"/>
              <a:sym typeface="Calibri"/>
            </a:endParaRPr>
          </a:p>
        </p:txBody>
      </p:sp>
      <p:sp>
        <p:nvSpPr>
          <p:cNvPr id="273" name="Google Shape;273;p13"/>
          <p:cNvSpPr/>
          <p:nvPr/>
        </p:nvSpPr>
        <p:spPr>
          <a:xfrm>
            <a:off x="3391324" y="5816600"/>
            <a:ext cx="7874984"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13"/>
          <p:cNvSpPr/>
          <p:nvPr/>
        </p:nvSpPr>
        <p:spPr>
          <a:xfrm>
            <a:off x="3323582" y="5816600"/>
            <a:ext cx="8010468"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Treasure Found</a:t>
            </a:r>
            <a:endParaRPr b="0" i="0" sz="3200" u="none" cap="none" strike="noStrike">
              <a:solidFill>
                <a:schemeClr val="dk1"/>
              </a:solidFill>
              <a:latin typeface="Calibri"/>
              <a:ea typeface="Calibri"/>
              <a:cs typeface="Calibri"/>
              <a:sym typeface="Calibri"/>
            </a:endParaRPr>
          </a:p>
        </p:txBody>
      </p:sp>
      <p:sp>
        <p:nvSpPr>
          <p:cNvPr id="275" name="Google Shape;275;p13"/>
          <p:cNvSpPr/>
          <p:nvPr/>
        </p:nvSpPr>
        <p:spPr>
          <a:xfrm>
            <a:off x="3391324" y="6985000"/>
            <a:ext cx="7874984" cy="316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13"/>
          <p:cNvSpPr/>
          <p:nvPr/>
        </p:nvSpPr>
        <p:spPr>
          <a:xfrm>
            <a:off x="2781648" y="6985000"/>
            <a:ext cx="9094337" cy="255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13"/>
          <p:cNvSpPr/>
          <p:nvPr/>
        </p:nvSpPr>
        <p:spPr>
          <a:xfrm>
            <a:off x="2781648" y="6985000"/>
            <a:ext cx="9636271" cy="30945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DE77F"/>
              </a:buClr>
              <a:buSzPts val="12800"/>
              <a:buFont typeface="Saira"/>
              <a:buNone/>
            </a:pPr>
            <a:r>
              <a:rPr b="1" i="0" lang="en-US" sz="12800" u="none" cap="none" strike="noStrike">
                <a:solidFill>
                  <a:srgbClr val="FDE77F"/>
                </a:solidFill>
                <a:latin typeface="Saira"/>
                <a:ea typeface="Saira"/>
                <a:cs typeface="Saira"/>
                <a:sym typeface="Saira"/>
              </a:rPr>
              <a:t>456 HOURS</a:t>
            </a:r>
            <a:endParaRPr b="0" i="0" sz="12800" u="none" cap="none" strike="noStrike">
              <a:solidFill>
                <a:schemeClr val="dk1"/>
              </a:solidFill>
              <a:latin typeface="Calibri"/>
              <a:ea typeface="Calibri"/>
              <a:cs typeface="Calibri"/>
              <a:sym typeface="Calibri"/>
            </a:endParaRPr>
          </a:p>
        </p:txBody>
      </p:sp>
      <p:sp>
        <p:nvSpPr>
          <p:cNvPr id="278" name="Google Shape;278;p13"/>
          <p:cNvSpPr/>
          <p:nvPr/>
        </p:nvSpPr>
        <p:spPr>
          <a:xfrm>
            <a:off x="3391324" y="9537700"/>
            <a:ext cx="7874984"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13"/>
          <p:cNvSpPr/>
          <p:nvPr/>
        </p:nvSpPr>
        <p:spPr>
          <a:xfrm>
            <a:off x="3323582" y="9537700"/>
            <a:ext cx="8010468"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Duration of Spell Casting</a:t>
            </a:r>
            <a:endParaRPr b="0" i="0" sz="3200" u="none" cap="none" strike="noStrike">
              <a:solidFill>
                <a:schemeClr val="dk1"/>
              </a:solidFill>
              <a:latin typeface="Calibri"/>
              <a:ea typeface="Calibri"/>
              <a:cs typeface="Calibri"/>
              <a:sym typeface="Calibri"/>
            </a:endParaRPr>
          </a:p>
        </p:txBody>
      </p:sp>
      <p:sp>
        <p:nvSpPr>
          <p:cNvPr id="280" name="Google Shape;280;p13"/>
          <p:cNvSpPr/>
          <p:nvPr/>
        </p:nvSpPr>
        <p:spPr>
          <a:xfrm>
            <a:off x="13552594" y="3263900"/>
            <a:ext cx="7874984" cy="316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13"/>
          <p:cNvSpPr/>
          <p:nvPr/>
        </p:nvSpPr>
        <p:spPr>
          <a:xfrm>
            <a:off x="15711864" y="3263900"/>
            <a:ext cx="3556445" cy="255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13"/>
          <p:cNvSpPr/>
          <p:nvPr/>
        </p:nvSpPr>
        <p:spPr>
          <a:xfrm>
            <a:off x="15711864" y="3263900"/>
            <a:ext cx="4098379" cy="30945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DE77F"/>
              </a:buClr>
              <a:buSzPts val="12800"/>
              <a:buFont typeface="Saira"/>
              <a:buNone/>
            </a:pPr>
            <a:r>
              <a:rPr b="1" i="0" lang="en-US" sz="12800" u="none" cap="none" strike="noStrike">
                <a:solidFill>
                  <a:srgbClr val="FDE77F"/>
                </a:solidFill>
                <a:latin typeface="Saira"/>
                <a:ea typeface="Saira"/>
                <a:cs typeface="Saira"/>
                <a:sym typeface="Saira"/>
              </a:rPr>
              <a:t>85%</a:t>
            </a:r>
            <a:endParaRPr b="0" i="0" sz="12800" u="none" cap="none" strike="noStrike">
              <a:solidFill>
                <a:schemeClr val="dk1"/>
              </a:solidFill>
              <a:latin typeface="Calibri"/>
              <a:ea typeface="Calibri"/>
              <a:cs typeface="Calibri"/>
              <a:sym typeface="Calibri"/>
            </a:endParaRPr>
          </a:p>
        </p:txBody>
      </p:sp>
      <p:sp>
        <p:nvSpPr>
          <p:cNvPr id="283" name="Google Shape;283;p13"/>
          <p:cNvSpPr/>
          <p:nvPr/>
        </p:nvSpPr>
        <p:spPr>
          <a:xfrm>
            <a:off x="13552594" y="5816600"/>
            <a:ext cx="7874984"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13"/>
          <p:cNvSpPr/>
          <p:nvPr/>
        </p:nvSpPr>
        <p:spPr>
          <a:xfrm>
            <a:off x="13484852" y="5816600"/>
            <a:ext cx="8010468"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Wished Granted</a:t>
            </a:r>
            <a:endParaRPr b="0" i="0" sz="3200" u="none" cap="none" strike="noStrike">
              <a:solidFill>
                <a:schemeClr val="dk1"/>
              </a:solidFill>
              <a:latin typeface="Calibri"/>
              <a:ea typeface="Calibri"/>
              <a:cs typeface="Calibri"/>
              <a:sym typeface="Calibri"/>
            </a:endParaRPr>
          </a:p>
        </p:txBody>
      </p:sp>
      <p:sp>
        <p:nvSpPr>
          <p:cNvPr id="285" name="Google Shape;285;p13"/>
          <p:cNvSpPr/>
          <p:nvPr/>
        </p:nvSpPr>
        <p:spPr>
          <a:xfrm>
            <a:off x="13552594" y="6985000"/>
            <a:ext cx="7874984" cy="316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13"/>
          <p:cNvSpPr/>
          <p:nvPr/>
        </p:nvSpPr>
        <p:spPr>
          <a:xfrm>
            <a:off x="14479810" y="6985000"/>
            <a:ext cx="6020552" cy="255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13"/>
          <p:cNvSpPr/>
          <p:nvPr/>
        </p:nvSpPr>
        <p:spPr>
          <a:xfrm>
            <a:off x="14479810" y="6985000"/>
            <a:ext cx="6562487" cy="30945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DE77F"/>
              </a:buClr>
              <a:buSzPts val="12800"/>
              <a:buFont typeface="Saira"/>
              <a:buNone/>
            </a:pPr>
            <a:r>
              <a:rPr b="1" i="0" lang="en-US" sz="12800" u="none" cap="none" strike="noStrike">
                <a:solidFill>
                  <a:srgbClr val="FDE77F"/>
                </a:solidFill>
                <a:latin typeface="Saira"/>
                <a:ea typeface="Saira"/>
                <a:cs typeface="Saira"/>
                <a:sym typeface="Saira"/>
              </a:rPr>
              <a:t>765 KM</a:t>
            </a:r>
            <a:endParaRPr b="0" i="0" sz="12800" u="none" cap="none" strike="noStrike">
              <a:solidFill>
                <a:schemeClr val="dk1"/>
              </a:solidFill>
              <a:latin typeface="Calibri"/>
              <a:ea typeface="Calibri"/>
              <a:cs typeface="Calibri"/>
              <a:sym typeface="Calibri"/>
            </a:endParaRPr>
          </a:p>
        </p:txBody>
      </p:sp>
      <p:sp>
        <p:nvSpPr>
          <p:cNvPr id="288" name="Google Shape;288;p13"/>
          <p:cNvSpPr/>
          <p:nvPr/>
        </p:nvSpPr>
        <p:spPr>
          <a:xfrm>
            <a:off x="13552594" y="9537700"/>
            <a:ext cx="7874984"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13"/>
          <p:cNvSpPr/>
          <p:nvPr/>
        </p:nvSpPr>
        <p:spPr>
          <a:xfrm>
            <a:off x="13484852" y="9537700"/>
            <a:ext cx="8010468"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C3B0C"/>
        </a:solidFill>
      </p:bgPr>
    </p:bg>
    <p:spTree>
      <p:nvGrpSpPr>
        <p:cNvPr id="294" name="Shape 294"/>
        <p:cNvGrpSpPr/>
        <p:nvPr/>
      </p:nvGrpSpPr>
      <p:grpSpPr>
        <a:xfrm>
          <a:off x="0" y="0"/>
          <a:ext cx="0" cy="0"/>
          <a:chOff x="0" y="0"/>
          <a:chExt cx="0" cy="0"/>
        </a:xfrm>
      </p:grpSpPr>
      <p:pic>
        <p:nvPicPr>
          <p:cNvPr descr=" " id="295" name="Google Shape;295;p14"/>
          <p:cNvPicPr preferRelativeResize="0"/>
          <p:nvPr/>
        </p:nvPicPr>
        <p:blipFill rotWithShape="1">
          <a:blip r:embed="rId3">
            <a:alphaModFix/>
          </a:blip>
          <a:srcRect b="0" l="0" r="0" t="0"/>
          <a:stretch/>
        </p:blipFill>
        <p:spPr>
          <a:xfrm>
            <a:off x="18264883" y="0"/>
            <a:ext cx="6122165" cy="6629400"/>
          </a:xfrm>
          <a:prstGeom prst="rect">
            <a:avLst/>
          </a:prstGeom>
          <a:noFill/>
          <a:ln>
            <a:noFill/>
          </a:ln>
        </p:spPr>
      </p:pic>
      <p:pic>
        <p:nvPicPr>
          <p:cNvPr descr=" " id="296" name="Google Shape;296;p14"/>
          <p:cNvPicPr preferRelativeResize="0"/>
          <p:nvPr/>
        </p:nvPicPr>
        <p:blipFill rotWithShape="1">
          <a:blip r:embed="rId4">
            <a:alphaModFix/>
          </a:blip>
          <a:srcRect b="0" l="0" r="0" t="0"/>
          <a:stretch/>
        </p:blipFill>
        <p:spPr>
          <a:xfrm>
            <a:off x="0" y="7493000"/>
            <a:ext cx="7963895" cy="6223000"/>
          </a:xfrm>
          <a:prstGeom prst="rect">
            <a:avLst/>
          </a:prstGeom>
          <a:noFill/>
          <a:ln>
            <a:noFill/>
          </a:ln>
        </p:spPr>
      </p:pic>
      <p:sp>
        <p:nvSpPr>
          <p:cNvPr id="297" name="Google Shape;297;p1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98" name="Google Shape;298;p14"/>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299" name="Google Shape;299;p14"/>
          <p:cNvSpPr/>
          <p:nvPr/>
        </p:nvSpPr>
        <p:spPr>
          <a:xfrm>
            <a:off x="6841922" y="1143000"/>
            <a:ext cx="10690503" cy="193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DE77F"/>
              </a:buClr>
              <a:buSzPts val="8000"/>
              <a:buFont typeface="Saira"/>
              <a:buNone/>
            </a:pPr>
            <a:r>
              <a:rPr b="1" i="0" lang="en-US" sz="8000" u="none" cap="none" strike="noStrike">
                <a:solidFill>
                  <a:srgbClr val="FDE77F"/>
                </a:solidFill>
                <a:latin typeface="Saira"/>
                <a:ea typeface="Saira"/>
                <a:cs typeface="Saira"/>
                <a:sym typeface="Saira"/>
              </a:rPr>
              <a:t>SOME GRAPH</a:t>
            </a:r>
            <a:endParaRPr b="0" i="0" sz="8000" u="none" cap="none" strike="noStrike">
              <a:solidFill>
                <a:schemeClr val="dk1"/>
              </a:solidFill>
              <a:latin typeface="Calibri"/>
              <a:ea typeface="Calibri"/>
              <a:cs typeface="Calibri"/>
              <a:sym typeface="Calibri"/>
            </a:endParaRPr>
          </a:p>
        </p:txBody>
      </p:sp>
      <p:sp>
        <p:nvSpPr>
          <p:cNvPr id="300" name="Google Shape;300;p14"/>
          <p:cNvSpPr/>
          <p:nvPr/>
        </p:nvSpPr>
        <p:spPr>
          <a:xfrm>
            <a:off x="2718140" y="3771900"/>
            <a:ext cx="8941918" cy="6180901"/>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14"/>
          <p:cNvSpPr/>
          <p:nvPr/>
        </p:nvSpPr>
        <p:spPr>
          <a:xfrm>
            <a:off x="2986455" y="8999513"/>
            <a:ext cx="216821"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DE486"/>
              </a:buClr>
              <a:buSzPts val="1820"/>
              <a:buFont typeface="Lato"/>
              <a:buNone/>
            </a:pPr>
            <a:r>
              <a:rPr b="0" i="0" lang="en-US" sz="1820" u="none" cap="none" strike="noStrike">
                <a:solidFill>
                  <a:srgbClr val="FDE486"/>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302" name="Google Shape;302;p14"/>
          <p:cNvSpPr/>
          <p:nvPr/>
        </p:nvSpPr>
        <p:spPr>
          <a:xfrm>
            <a:off x="3331658"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DE486"/>
              </a:buClr>
              <a:buSzPts val="2185"/>
              <a:buFont typeface="Lato"/>
              <a:buNone/>
            </a:pPr>
            <a:r>
              <a:rPr b="0" i="0" lang="en-US" sz="2185" u="none" cap="none" strike="noStrike">
                <a:solidFill>
                  <a:srgbClr val="FDE486"/>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303" name="Google Shape;303;p14"/>
          <p:cNvSpPr/>
          <p:nvPr/>
        </p:nvSpPr>
        <p:spPr>
          <a:xfrm>
            <a:off x="4470732"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DE486"/>
              </a:buClr>
              <a:buSzPts val="2185"/>
              <a:buFont typeface="Lato"/>
              <a:buNone/>
            </a:pPr>
            <a:r>
              <a:rPr b="0" i="0" lang="en-US" sz="2185" u="none" cap="none" strike="noStrike">
                <a:solidFill>
                  <a:srgbClr val="FDE486"/>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304" name="Google Shape;304;p14"/>
          <p:cNvSpPr/>
          <p:nvPr/>
        </p:nvSpPr>
        <p:spPr>
          <a:xfrm>
            <a:off x="5609804"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DE486"/>
              </a:buClr>
              <a:buSzPts val="2185"/>
              <a:buFont typeface="Lato"/>
              <a:buNone/>
            </a:pPr>
            <a:r>
              <a:rPr b="0" i="0" lang="en-US" sz="2185" u="none" cap="none" strike="noStrike">
                <a:solidFill>
                  <a:srgbClr val="FDE486"/>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305" name="Google Shape;305;p14"/>
          <p:cNvSpPr/>
          <p:nvPr/>
        </p:nvSpPr>
        <p:spPr>
          <a:xfrm>
            <a:off x="6748878"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DE486"/>
              </a:buClr>
              <a:buSzPts val="2185"/>
              <a:buFont typeface="Lato"/>
              <a:buNone/>
            </a:pPr>
            <a:r>
              <a:rPr b="0" i="0" lang="en-US" sz="2185" u="none" cap="none" strike="noStrike">
                <a:solidFill>
                  <a:srgbClr val="FDE486"/>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306" name="Google Shape;306;p14"/>
          <p:cNvSpPr/>
          <p:nvPr/>
        </p:nvSpPr>
        <p:spPr>
          <a:xfrm>
            <a:off x="7887996"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DE486"/>
              </a:buClr>
              <a:buSzPts val="2185"/>
              <a:buFont typeface="Lato"/>
              <a:buNone/>
            </a:pPr>
            <a:r>
              <a:rPr b="0" i="0" lang="en-US" sz="2185" u="none" cap="none" strike="noStrike">
                <a:solidFill>
                  <a:srgbClr val="FDE486"/>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307" name="Google Shape;307;p14"/>
          <p:cNvSpPr/>
          <p:nvPr/>
        </p:nvSpPr>
        <p:spPr>
          <a:xfrm>
            <a:off x="9027070"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DE486"/>
              </a:buClr>
              <a:buSzPts val="2185"/>
              <a:buFont typeface="Lato"/>
              <a:buNone/>
            </a:pPr>
            <a:r>
              <a:rPr b="0" i="0" lang="en-US" sz="2185" u="none" cap="none" strike="noStrike">
                <a:solidFill>
                  <a:srgbClr val="FDE486"/>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308" name="Google Shape;308;p14"/>
          <p:cNvSpPr/>
          <p:nvPr/>
        </p:nvSpPr>
        <p:spPr>
          <a:xfrm>
            <a:off x="10166145"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DE486"/>
              </a:buClr>
              <a:buSzPts val="2185"/>
              <a:buFont typeface="Lato"/>
              <a:buNone/>
            </a:pPr>
            <a:r>
              <a:rPr b="0" i="0" lang="en-US" sz="2185" u="none" cap="none" strike="noStrike">
                <a:solidFill>
                  <a:srgbClr val="FDE486"/>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309" name="Google Shape;309;p14"/>
          <p:cNvSpPr/>
          <p:nvPr/>
        </p:nvSpPr>
        <p:spPr>
          <a:xfrm>
            <a:off x="11281636"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DE486"/>
              </a:buClr>
              <a:buSzPts val="2185"/>
              <a:buFont typeface="Lato"/>
              <a:buNone/>
            </a:pPr>
            <a:r>
              <a:rPr b="0" i="0" lang="en-US" sz="2185" u="none" cap="none" strike="noStrike">
                <a:solidFill>
                  <a:srgbClr val="FDE486"/>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310" name="Google Shape;310;p14"/>
          <p:cNvSpPr/>
          <p:nvPr/>
        </p:nvSpPr>
        <p:spPr>
          <a:xfrm>
            <a:off x="2852319" y="848208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DE486"/>
              </a:buClr>
              <a:buSzPts val="1820"/>
              <a:buFont typeface="Lato"/>
              <a:buNone/>
            </a:pPr>
            <a:r>
              <a:rPr b="0" i="0" lang="en-US" sz="1820" u="none" cap="none" strike="noStrike">
                <a:solidFill>
                  <a:srgbClr val="FDE486"/>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311" name="Google Shape;311;p14"/>
          <p:cNvSpPr/>
          <p:nvPr/>
        </p:nvSpPr>
        <p:spPr>
          <a:xfrm>
            <a:off x="2852319" y="7964612"/>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DE486"/>
              </a:buClr>
              <a:buSzPts val="1820"/>
              <a:buFont typeface="Lato"/>
              <a:buNone/>
            </a:pPr>
            <a:r>
              <a:rPr b="0" i="0" lang="en-US" sz="1820" u="none" cap="none" strike="noStrike">
                <a:solidFill>
                  <a:srgbClr val="FDE486"/>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312" name="Google Shape;312;p14"/>
          <p:cNvSpPr/>
          <p:nvPr/>
        </p:nvSpPr>
        <p:spPr>
          <a:xfrm>
            <a:off x="2852319" y="7447161"/>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DE486"/>
              </a:buClr>
              <a:buSzPts val="1820"/>
              <a:buFont typeface="Lato"/>
              <a:buNone/>
            </a:pPr>
            <a:r>
              <a:rPr b="0" i="0" lang="en-US" sz="1820" u="none" cap="none" strike="noStrike">
                <a:solidFill>
                  <a:srgbClr val="FDE486"/>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313" name="Google Shape;313;p14"/>
          <p:cNvSpPr/>
          <p:nvPr/>
        </p:nvSpPr>
        <p:spPr>
          <a:xfrm>
            <a:off x="2852319" y="6929611"/>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DE486"/>
              </a:buClr>
              <a:buSzPts val="1820"/>
              <a:buFont typeface="Lato"/>
              <a:buNone/>
            </a:pPr>
            <a:r>
              <a:rPr b="0" i="0" lang="en-US" sz="1820" u="none" cap="none" strike="noStrike">
                <a:solidFill>
                  <a:srgbClr val="FDE486"/>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314" name="Google Shape;314;p14"/>
          <p:cNvSpPr/>
          <p:nvPr/>
        </p:nvSpPr>
        <p:spPr>
          <a:xfrm>
            <a:off x="2852319" y="6412309"/>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DE486"/>
              </a:buClr>
              <a:buSzPts val="1820"/>
              <a:buFont typeface="Lato"/>
              <a:buNone/>
            </a:pPr>
            <a:r>
              <a:rPr b="0" i="0" lang="en-US" sz="1820" u="none" cap="none" strike="noStrike">
                <a:solidFill>
                  <a:srgbClr val="FDE486"/>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315" name="Google Shape;315;p14"/>
          <p:cNvSpPr/>
          <p:nvPr/>
        </p:nvSpPr>
        <p:spPr>
          <a:xfrm>
            <a:off x="2852319" y="5894809"/>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DE486"/>
              </a:buClr>
              <a:buSzPts val="1820"/>
              <a:buFont typeface="Lato"/>
              <a:buNone/>
            </a:pPr>
            <a:r>
              <a:rPr b="0" i="0" lang="en-US" sz="1820" u="none" cap="none" strike="noStrike">
                <a:solidFill>
                  <a:srgbClr val="FDE486"/>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316" name="Google Shape;316;p14"/>
          <p:cNvSpPr/>
          <p:nvPr/>
        </p:nvSpPr>
        <p:spPr>
          <a:xfrm>
            <a:off x="2852319" y="537750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DE486"/>
              </a:buClr>
              <a:buSzPts val="1820"/>
              <a:buFont typeface="Lato"/>
              <a:buNone/>
            </a:pPr>
            <a:r>
              <a:rPr b="0" i="0" lang="en-US" sz="1820" u="none" cap="none" strike="noStrike">
                <a:solidFill>
                  <a:srgbClr val="FDE486"/>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317" name="Google Shape;317;p14"/>
          <p:cNvSpPr/>
          <p:nvPr/>
        </p:nvSpPr>
        <p:spPr>
          <a:xfrm>
            <a:off x="2852319" y="486005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DE486"/>
              </a:buClr>
              <a:buSzPts val="1820"/>
              <a:buFont typeface="Lato"/>
              <a:buNone/>
            </a:pPr>
            <a:r>
              <a:rPr b="0" i="0" lang="en-US" sz="1820" u="none" cap="none" strike="noStrike">
                <a:solidFill>
                  <a:srgbClr val="FDE486"/>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318" name="Google Shape;318;p14"/>
          <p:cNvSpPr/>
          <p:nvPr/>
        </p:nvSpPr>
        <p:spPr>
          <a:xfrm>
            <a:off x="2852319" y="434250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DE486"/>
              </a:buClr>
              <a:buSzPts val="1820"/>
              <a:buFont typeface="Lato"/>
              <a:buNone/>
            </a:pPr>
            <a:r>
              <a:rPr b="0" i="0" lang="en-US" sz="1820" u="none" cap="none" strike="noStrike">
                <a:solidFill>
                  <a:srgbClr val="FDE486"/>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319" name="Google Shape;319;p14"/>
          <p:cNvSpPr/>
          <p:nvPr/>
        </p:nvSpPr>
        <p:spPr>
          <a:xfrm>
            <a:off x="2718140" y="3825032"/>
            <a:ext cx="483555"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DE486"/>
              </a:buClr>
              <a:buSzPts val="1820"/>
              <a:buFont typeface="Lato"/>
              <a:buNone/>
            </a:pPr>
            <a:r>
              <a:rPr b="0" i="0" lang="en-US" sz="1820" u="none" cap="none" strike="noStrike">
                <a:solidFill>
                  <a:srgbClr val="FDE486"/>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320" name="Google Shape;320;p14"/>
          <p:cNvPicPr preferRelativeResize="0"/>
          <p:nvPr/>
        </p:nvPicPr>
        <p:blipFill rotWithShape="1">
          <a:blip r:embed="rId6">
            <a:alphaModFix/>
          </a:blip>
          <a:srcRect b="0" l="0" r="0" t="0"/>
          <a:stretch/>
        </p:blipFill>
        <p:spPr>
          <a:xfrm>
            <a:off x="3368467" y="3771900"/>
            <a:ext cx="8291591" cy="5511006"/>
          </a:xfrm>
          <a:prstGeom prst="rect">
            <a:avLst/>
          </a:prstGeom>
          <a:noFill/>
          <a:ln>
            <a:noFill/>
          </a:ln>
        </p:spPr>
      </p:pic>
      <p:pic>
        <p:nvPicPr>
          <p:cNvPr descr=" " id="321" name="Google Shape;321;p14"/>
          <p:cNvPicPr preferRelativeResize="0"/>
          <p:nvPr/>
        </p:nvPicPr>
        <p:blipFill rotWithShape="1">
          <a:blip r:embed="rId7">
            <a:alphaModFix/>
          </a:blip>
          <a:srcRect b="0" l="0" r="0" t="0"/>
          <a:stretch/>
        </p:blipFill>
        <p:spPr>
          <a:xfrm>
            <a:off x="4512766" y="4185444"/>
            <a:ext cx="11567" cy="5258445"/>
          </a:xfrm>
          <a:prstGeom prst="rect">
            <a:avLst/>
          </a:prstGeom>
          <a:noFill/>
          <a:ln>
            <a:noFill/>
          </a:ln>
        </p:spPr>
      </p:pic>
      <p:pic>
        <p:nvPicPr>
          <p:cNvPr descr=" " id="322" name="Google Shape;322;p14"/>
          <p:cNvPicPr preferRelativeResize="0"/>
          <p:nvPr/>
        </p:nvPicPr>
        <p:blipFill rotWithShape="1">
          <a:blip r:embed="rId8">
            <a:alphaModFix/>
          </a:blip>
          <a:srcRect b="0" l="0" r="0" t="0"/>
          <a:stretch/>
        </p:blipFill>
        <p:spPr>
          <a:xfrm>
            <a:off x="5651279" y="4185444"/>
            <a:ext cx="11567" cy="5258445"/>
          </a:xfrm>
          <a:prstGeom prst="rect">
            <a:avLst/>
          </a:prstGeom>
          <a:noFill/>
          <a:ln>
            <a:noFill/>
          </a:ln>
        </p:spPr>
      </p:pic>
      <p:pic>
        <p:nvPicPr>
          <p:cNvPr descr=" " id="323" name="Google Shape;323;p14"/>
          <p:cNvPicPr preferRelativeResize="0"/>
          <p:nvPr/>
        </p:nvPicPr>
        <p:blipFill rotWithShape="1">
          <a:blip r:embed="rId9">
            <a:alphaModFix/>
          </a:blip>
          <a:srcRect b="0" l="0" r="0" t="0"/>
          <a:stretch/>
        </p:blipFill>
        <p:spPr>
          <a:xfrm>
            <a:off x="6789795" y="4185444"/>
            <a:ext cx="11567" cy="5258445"/>
          </a:xfrm>
          <a:prstGeom prst="rect">
            <a:avLst/>
          </a:prstGeom>
          <a:noFill/>
          <a:ln>
            <a:noFill/>
          </a:ln>
        </p:spPr>
      </p:pic>
      <p:pic>
        <p:nvPicPr>
          <p:cNvPr descr=" " id="324" name="Google Shape;324;p14"/>
          <p:cNvPicPr preferRelativeResize="0"/>
          <p:nvPr/>
        </p:nvPicPr>
        <p:blipFill rotWithShape="1">
          <a:blip r:embed="rId10">
            <a:alphaModFix/>
          </a:blip>
          <a:srcRect b="0" l="0" r="0" t="0"/>
          <a:stretch/>
        </p:blipFill>
        <p:spPr>
          <a:xfrm>
            <a:off x="7928309" y="4185444"/>
            <a:ext cx="11567" cy="5258445"/>
          </a:xfrm>
          <a:prstGeom prst="rect">
            <a:avLst/>
          </a:prstGeom>
          <a:noFill/>
          <a:ln>
            <a:noFill/>
          </a:ln>
        </p:spPr>
      </p:pic>
      <p:pic>
        <p:nvPicPr>
          <p:cNvPr descr=" " id="325" name="Google Shape;325;p14"/>
          <p:cNvPicPr preferRelativeResize="0"/>
          <p:nvPr/>
        </p:nvPicPr>
        <p:blipFill rotWithShape="1">
          <a:blip r:embed="rId11">
            <a:alphaModFix/>
          </a:blip>
          <a:srcRect b="0" l="0" r="0" t="0"/>
          <a:stretch/>
        </p:blipFill>
        <p:spPr>
          <a:xfrm>
            <a:off x="9066828" y="4185444"/>
            <a:ext cx="11567" cy="5258445"/>
          </a:xfrm>
          <a:prstGeom prst="rect">
            <a:avLst/>
          </a:prstGeom>
          <a:noFill/>
          <a:ln>
            <a:noFill/>
          </a:ln>
        </p:spPr>
      </p:pic>
      <p:pic>
        <p:nvPicPr>
          <p:cNvPr descr=" " id="326" name="Google Shape;326;p14"/>
          <p:cNvPicPr preferRelativeResize="0"/>
          <p:nvPr/>
        </p:nvPicPr>
        <p:blipFill rotWithShape="1">
          <a:blip r:embed="rId12">
            <a:alphaModFix/>
          </a:blip>
          <a:srcRect b="0" l="0" r="0" t="0"/>
          <a:stretch/>
        </p:blipFill>
        <p:spPr>
          <a:xfrm>
            <a:off x="10205341" y="4185444"/>
            <a:ext cx="11567" cy="5258445"/>
          </a:xfrm>
          <a:prstGeom prst="rect">
            <a:avLst/>
          </a:prstGeom>
          <a:noFill/>
          <a:ln>
            <a:noFill/>
          </a:ln>
        </p:spPr>
      </p:pic>
      <p:pic>
        <p:nvPicPr>
          <p:cNvPr descr=" " id="327" name="Google Shape;327;p14"/>
          <p:cNvPicPr preferRelativeResize="0"/>
          <p:nvPr/>
        </p:nvPicPr>
        <p:blipFill rotWithShape="1">
          <a:blip r:embed="rId13">
            <a:alphaModFix/>
          </a:blip>
          <a:srcRect b="0" l="0" r="0" t="0"/>
          <a:stretch/>
        </p:blipFill>
        <p:spPr>
          <a:xfrm>
            <a:off x="11343854" y="4185444"/>
            <a:ext cx="11567" cy="5258445"/>
          </a:xfrm>
          <a:prstGeom prst="rect">
            <a:avLst/>
          </a:prstGeom>
          <a:noFill/>
          <a:ln>
            <a:noFill/>
          </a:ln>
        </p:spPr>
      </p:pic>
      <p:pic>
        <p:nvPicPr>
          <p:cNvPr descr=" " id="328" name="Google Shape;328;p14"/>
          <p:cNvPicPr preferRelativeResize="0"/>
          <p:nvPr/>
        </p:nvPicPr>
        <p:blipFill rotWithShape="1">
          <a:blip r:embed="rId14">
            <a:alphaModFix/>
          </a:blip>
          <a:srcRect b="0" l="0" r="0" t="0"/>
          <a:stretch/>
        </p:blipFill>
        <p:spPr>
          <a:xfrm>
            <a:off x="3355539" y="5483845"/>
            <a:ext cx="8050168" cy="2373585"/>
          </a:xfrm>
          <a:prstGeom prst="rect">
            <a:avLst/>
          </a:prstGeom>
          <a:noFill/>
          <a:ln>
            <a:noFill/>
          </a:ln>
        </p:spPr>
      </p:pic>
      <p:pic>
        <p:nvPicPr>
          <p:cNvPr descr=" " id="329" name="Google Shape;329;p14"/>
          <p:cNvPicPr preferRelativeResize="0"/>
          <p:nvPr/>
        </p:nvPicPr>
        <p:blipFill rotWithShape="1">
          <a:blip r:embed="rId15">
            <a:alphaModFix/>
          </a:blip>
          <a:srcRect b="0" l="0" r="0" t="0"/>
          <a:stretch/>
        </p:blipFill>
        <p:spPr>
          <a:xfrm>
            <a:off x="3369143" y="6359525"/>
            <a:ext cx="8044031" cy="2268538"/>
          </a:xfrm>
          <a:prstGeom prst="rect">
            <a:avLst/>
          </a:prstGeom>
          <a:noFill/>
          <a:ln>
            <a:noFill/>
          </a:ln>
        </p:spPr>
      </p:pic>
      <p:pic>
        <p:nvPicPr>
          <p:cNvPr descr=" " id="330" name="Google Shape;330;p14"/>
          <p:cNvPicPr preferRelativeResize="0"/>
          <p:nvPr/>
        </p:nvPicPr>
        <p:blipFill rotWithShape="1">
          <a:blip r:embed="rId16">
            <a:alphaModFix/>
          </a:blip>
          <a:srcRect b="0" l="0" r="0" t="0"/>
          <a:stretch/>
        </p:blipFill>
        <p:spPr>
          <a:xfrm>
            <a:off x="4441751" y="6055643"/>
            <a:ext cx="153591" cy="153566"/>
          </a:xfrm>
          <a:prstGeom prst="rect">
            <a:avLst/>
          </a:prstGeom>
          <a:noFill/>
          <a:ln>
            <a:noFill/>
          </a:ln>
        </p:spPr>
      </p:pic>
      <p:pic>
        <p:nvPicPr>
          <p:cNvPr descr=" " id="331" name="Google Shape;331;p14"/>
          <p:cNvPicPr preferRelativeResize="0"/>
          <p:nvPr/>
        </p:nvPicPr>
        <p:blipFill rotWithShape="1">
          <a:blip r:embed="rId17">
            <a:alphaModFix/>
          </a:blip>
          <a:srcRect b="0" l="0" r="0" t="0"/>
          <a:stretch/>
        </p:blipFill>
        <p:spPr>
          <a:xfrm>
            <a:off x="4441751" y="6981130"/>
            <a:ext cx="153591" cy="153566"/>
          </a:xfrm>
          <a:prstGeom prst="rect">
            <a:avLst/>
          </a:prstGeom>
          <a:noFill/>
          <a:ln>
            <a:noFill/>
          </a:ln>
        </p:spPr>
      </p:pic>
      <p:pic>
        <p:nvPicPr>
          <p:cNvPr descr=" " id="332" name="Google Shape;332;p14"/>
          <p:cNvPicPr preferRelativeResize="0"/>
          <p:nvPr/>
        </p:nvPicPr>
        <p:blipFill rotWithShape="1">
          <a:blip r:embed="rId18">
            <a:alphaModFix/>
          </a:blip>
          <a:srcRect b="0" l="0" r="0" t="0"/>
          <a:stretch/>
        </p:blipFill>
        <p:spPr>
          <a:xfrm>
            <a:off x="5580267" y="5651277"/>
            <a:ext cx="153591" cy="153566"/>
          </a:xfrm>
          <a:prstGeom prst="rect">
            <a:avLst/>
          </a:prstGeom>
          <a:noFill/>
          <a:ln>
            <a:noFill/>
          </a:ln>
        </p:spPr>
      </p:pic>
      <p:pic>
        <p:nvPicPr>
          <p:cNvPr descr=" " id="333" name="Google Shape;333;p14"/>
          <p:cNvPicPr preferRelativeResize="0"/>
          <p:nvPr/>
        </p:nvPicPr>
        <p:blipFill rotWithShape="1">
          <a:blip r:embed="rId19">
            <a:alphaModFix/>
          </a:blip>
          <a:srcRect b="0" l="0" r="0" t="0"/>
          <a:stretch/>
        </p:blipFill>
        <p:spPr>
          <a:xfrm>
            <a:off x="5580267" y="7415510"/>
            <a:ext cx="153591" cy="153566"/>
          </a:xfrm>
          <a:prstGeom prst="rect">
            <a:avLst/>
          </a:prstGeom>
          <a:noFill/>
          <a:ln>
            <a:noFill/>
          </a:ln>
        </p:spPr>
      </p:pic>
      <p:pic>
        <p:nvPicPr>
          <p:cNvPr descr=" " id="334" name="Google Shape;334;p14"/>
          <p:cNvPicPr preferRelativeResize="0"/>
          <p:nvPr/>
        </p:nvPicPr>
        <p:blipFill rotWithShape="1">
          <a:blip r:embed="rId20">
            <a:alphaModFix/>
          </a:blip>
          <a:srcRect b="0" l="0" r="0" t="0"/>
          <a:stretch/>
        </p:blipFill>
        <p:spPr>
          <a:xfrm>
            <a:off x="6718783" y="7732812"/>
            <a:ext cx="153591" cy="153566"/>
          </a:xfrm>
          <a:prstGeom prst="rect">
            <a:avLst/>
          </a:prstGeom>
          <a:noFill/>
          <a:ln>
            <a:noFill/>
          </a:ln>
        </p:spPr>
      </p:pic>
      <p:pic>
        <p:nvPicPr>
          <p:cNvPr descr=" " id="335" name="Google Shape;335;p14"/>
          <p:cNvPicPr preferRelativeResize="0"/>
          <p:nvPr/>
        </p:nvPicPr>
        <p:blipFill rotWithShape="1">
          <a:blip r:embed="rId21">
            <a:alphaModFix/>
          </a:blip>
          <a:srcRect b="0" l="0" r="0" t="0"/>
          <a:stretch/>
        </p:blipFill>
        <p:spPr>
          <a:xfrm>
            <a:off x="6718783" y="6311826"/>
            <a:ext cx="153591" cy="153566"/>
          </a:xfrm>
          <a:prstGeom prst="rect">
            <a:avLst/>
          </a:prstGeom>
          <a:noFill/>
          <a:ln>
            <a:noFill/>
          </a:ln>
        </p:spPr>
      </p:pic>
      <p:pic>
        <p:nvPicPr>
          <p:cNvPr descr=" " id="336" name="Google Shape;336;p14"/>
          <p:cNvPicPr preferRelativeResize="0"/>
          <p:nvPr/>
        </p:nvPicPr>
        <p:blipFill rotWithShape="1">
          <a:blip r:embed="rId22">
            <a:alphaModFix/>
          </a:blip>
          <a:srcRect b="0" l="0" r="0" t="0"/>
          <a:stretch/>
        </p:blipFill>
        <p:spPr>
          <a:xfrm>
            <a:off x="7861923" y="6733232"/>
            <a:ext cx="153591" cy="153566"/>
          </a:xfrm>
          <a:prstGeom prst="rect">
            <a:avLst/>
          </a:prstGeom>
          <a:noFill/>
          <a:ln>
            <a:noFill/>
          </a:ln>
        </p:spPr>
      </p:pic>
      <p:pic>
        <p:nvPicPr>
          <p:cNvPr descr=" " id="337" name="Google Shape;337;p14"/>
          <p:cNvPicPr preferRelativeResize="0"/>
          <p:nvPr/>
        </p:nvPicPr>
        <p:blipFill rotWithShape="1">
          <a:blip r:embed="rId23">
            <a:alphaModFix/>
          </a:blip>
          <a:srcRect b="0" l="0" r="0" t="0"/>
          <a:stretch/>
        </p:blipFill>
        <p:spPr>
          <a:xfrm>
            <a:off x="7861923" y="6420644"/>
            <a:ext cx="153591" cy="153566"/>
          </a:xfrm>
          <a:prstGeom prst="rect">
            <a:avLst/>
          </a:prstGeom>
          <a:noFill/>
          <a:ln>
            <a:noFill/>
          </a:ln>
        </p:spPr>
      </p:pic>
      <p:pic>
        <p:nvPicPr>
          <p:cNvPr descr=" " id="338" name="Google Shape;338;p14"/>
          <p:cNvPicPr preferRelativeResize="0"/>
          <p:nvPr/>
        </p:nvPicPr>
        <p:blipFill rotWithShape="1">
          <a:blip r:embed="rId24">
            <a:alphaModFix/>
          </a:blip>
          <a:srcRect b="0" l="0" r="0" t="0"/>
          <a:stretch/>
        </p:blipFill>
        <p:spPr>
          <a:xfrm>
            <a:off x="8995813" y="7667575"/>
            <a:ext cx="153591" cy="153566"/>
          </a:xfrm>
          <a:prstGeom prst="rect">
            <a:avLst/>
          </a:prstGeom>
          <a:noFill/>
          <a:ln>
            <a:noFill/>
          </a:ln>
        </p:spPr>
      </p:pic>
      <p:pic>
        <p:nvPicPr>
          <p:cNvPr descr=" " id="339" name="Google Shape;339;p14"/>
          <p:cNvPicPr preferRelativeResize="0"/>
          <p:nvPr/>
        </p:nvPicPr>
        <p:blipFill rotWithShape="1">
          <a:blip r:embed="rId25">
            <a:alphaModFix/>
          </a:blip>
          <a:srcRect b="0" l="0" r="0" t="0"/>
          <a:stretch/>
        </p:blipFill>
        <p:spPr>
          <a:xfrm>
            <a:off x="8995813" y="7076877"/>
            <a:ext cx="153591" cy="153566"/>
          </a:xfrm>
          <a:prstGeom prst="rect">
            <a:avLst/>
          </a:prstGeom>
          <a:noFill/>
          <a:ln>
            <a:noFill/>
          </a:ln>
        </p:spPr>
      </p:pic>
      <p:pic>
        <p:nvPicPr>
          <p:cNvPr descr=" " id="340" name="Google Shape;340;p14"/>
          <p:cNvPicPr preferRelativeResize="0"/>
          <p:nvPr/>
        </p:nvPicPr>
        <p:blipFill rotWithShape="1">
          <a:blip r:embed="rId26">
            <a:alphaModFix/>
          </a:blip>
          <a:srcRect b="0" l="0" r="0" t="0"/>
          <a:stretch/>
        </p:blipFill>
        <p:spPr>
          <a:xfrm>
            <a:off x="10138955" y="6972449"/>
            <a:ext cx="153591" cy="153566"/>
          </a:xfrm>
          <a:prstGeom prst="rect">
            <a:avLst/>
          </a:prstGeom>
          <a:noFill/>
          <a:ln>
            <a:noFill/>
          </a:ln>
        </p:spPr>
      </p:pic>
      <p:pic>
        <p:nvPicPr>
          <p:cNvPr descr=" " id="341" name="Google Shape;341;p14"/>
          <p:cNvPicPr preferRelativeResize="0"/>
          <p:nvPr/>
        </p:nvPicPr>
        <p:blipFill rotWithShape="1">
          <a:blip r:embed="rId27">
            <a:alphaModFix/>
          </a:blip>
          <a:srcRect b="0" l="0" r="0" t="0"/>
          <a:stretch/>
        </p:blipFill>
        <p:spPr>
          <a:xfrm>
            <a:off x="10138955" y="6572771"/>
            <a:ext cx="153591" cy="153566"/>
          </a:xfrm>
          <a:prstGeom prst="rect">
            <a:avLst/>
          </a:prstGeom>
          <a:noFill/>
          <a:ln>
            <a:noFill/>
          </a:ln>
        </p:spPr>
      </p:pic>
      <p:sp>
        <p:nvSpPr>
          <p:cNvPr id="342" name="Google Shape;342;p14"/>
          <p:cNvSpPr/>
          <p:nvPr/>
        </p:nvSpPr>
        <p:spPr>
          <a:xfrm>
            <a:off x="14403600" y="4191000"/>
            <a:ext cx="56014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14"/>
          <p:cNvSpPr/>
          <p:nvPr/>
        </p:nvSpPr>
        <p:spPr>
          <a:xfrm>
            <a:off x="14403600" y="4191000"/>
            <a:ext cx="56014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44" name="Google Shape;344;p14"/>
          <p:cNvPicPr preferRelativeResize="0"/>
          <p:nvPr/>
        </p:nvPicPr>
        <p:blipFill rotWithShape="1">
          <a:blip r:embed="rId28">
            <a:alphaModFix/>
          </a:blip>
          <a:srcRect b="0" l="0" r="0" t="0"/>
          <a:stretch/>
        </p:blipFill>
        <p:spPr>
          <a:xfrm>
            <a:off x="14403600" y="4191000"/>
            <a:ext cx="5575997" cy="5575300"/>
          </a:xfrm>
          <a:prstGeom prst="rect">
            <a:avLst/>
          </a:prstGeom>
          <a:noFill/>
          <a:ln>
            <a:noFill/>
          </a:ln>
        </p:spPr>
      </p:pic>
      <p:pic>
        <p:nvPicPr>
          <p:cNvPr descr=" " id="345" name="Google Shape;345;p14"/>
          <p:cNvPicPr preferRelativeResize="0"/>
          <p:nvPr/>
        </p:nvPicPr>
        <p:blipFill rotWithShape="1">
          <a:blip r:embed="rId29">
            <a:alphaModFix/>
          </a:blip>
          <a:srcRect b="0" l="0" r="0" t="0"/>
          <a:stretch/>
        </p:blipFill>
        <p:spPr>
          <a:xfrm>
            <a:off x="14403600" y="4191000"/>
            <a:ext cx="5575997" cy="5575300"/>
          </a:xfrm>
          <a:prstGeom prst="rect">
            <a:avLst/>
          </a:prstGeom>
          <a:noFill/>
          <a:ln>
            <a:noFill/>
          </a:ln>
        </p:spPr>
      </p:pic>
      <p:sp>
        <p:nvSpPr>
          <p:cNvPr id="346" name="Google Shape;346;p14"/>
          <p:cNvSpPr/>
          <p:nvPr/>
        </p:nvSpPr>
        <p:spPr>
          <a:xfrm>
            <a:off x="16156419" y="6365379"/>
            <a:ext cx="2083060" cy="1226566"/>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14"/>
          <p:cNvSpPr/>
          <p:nvPr/>
        </p:nvSpPr>
        <p:spPr>
          <a:xfrm>
            <a:off x="16156419" y="6191250"/>
            <a:ext cx="2286286" cy="116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Saira"/>
              <a:buNone/>
            </a:pPr>
            <a:r>
              <a:rPr b="1" i="0" lang="en-US" sz="4800" u="none" cap="none" strike="noStrike">
                <a:solidFill>
                  <a:srgbClr val="FFFFFF"/>
                </a:solidFill>
                <a:latin typeface="Saira"/>
                <a:ea typeface="Saira"/>
                <a:cs typeface="Saira"/>
                <a:sym typeface="Saira"/>
              </a:rPr>
              <a:t>34.574</a:t>
            </a:r>
            <a:endParaRPr b="0" i="0" sz="4800" u="none" cap="none" strike="noStrike">
              <a:solidFill>
                <a:schemeClr val="dk1"/>
              </a:solidFill>
              <a:latin typeface="Calibri"/>
              <a:ea typeface="Calibri"/>
              <a:cs typeface="Calibri"/>
              <a:sym typeface="Calibri"/>
            </a:endParaRPr>
          </a:p>
        </p:txBody>
      </p:sp>
      <p:sp>
        <p:nvSpPr>
          <p:cNvPr id="348" name="Google Shape;348;p14"/>
          <p:cNvSpPr/>
          <p:nvPr/>
        </p:nvSpPr>
        <p:spPr>
          <a:xfrm>
            <a:off x="16696237" y="7156450"/>
            <a:ext cx="113890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Total</a:t>
            </a:r>
            <a:endParaRPr b="0" i="0" sz="3200" u="none" cap="none" strike="noStrike">
              <a:solidFill>
                <a:schemeClr val="dk1"/>
              </a:solidFill>
              <a:latin typeface="Calibri"/>
              <a:ea typeface="Calibri"/>
              <a:cs typeface="Calibri"/>
              <a:sym typeface="Calibri"/>
            </a:endParaRPr>
          </a:p>
        </p:txBody>
      </p:sp>
      <p:sp>
        <p:nvSpPr>
          <p:cNvPr id="349" name="Google Shape;349;p14"/>
          <p:cNvSpPr/>
          <p:nvPr/>
        </p:nvSpPr>
        <p:spPr>
          <a:xfrm>
            <a:off x="13260457" y="10515600"/>
            <a:ext cx="7874984" cy="228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14"/>
          <p:cNvSpPr/>
          <p:nvPr/>
        </p:nvSpPr>
        <p:spPr>
          <a:xfrm>
            <a:off x="13260457" y="10515600"/>
            <a:ext cx="7874984" cy="228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14"/>
          <p:cNvSpPr/>
          <p:nvPr/>
        </p:nvSpPr>
        <p:spPr>
          <a:xfrm>
            <a:off x="13158845" y="10515600"/>
            <a:ext cx="8078210" cy="1168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Saira"/>
              <a:buNone/>
            </a:pPr>
            <a:r>
              <a:rPr b="1" i="0" lang="en-US" sz="4800" u="none" cap="none" strike="noStrike">
                <a:solidFill>
                  <a:srgbClr val="FFFFFF"/>
                </a:solidFill>
                <a:latin typeface="Saira"/>
                <a:ea typeface="Saira"/>
                <a:cs typeface="Saira"/>
                <a:sym typeface="Saira"/>
              </a:rPr>
              <a:t>TREASURE FOUND</a:t>
            </a:r>
            <a:endParaRPr b="0" i="0" sz="4800" u="none" cap="none" strike="noStrike">
              <a:solidFill>
                <a:schemeClr val="dk1"/>
              </a:solidFill>
              <a:latin typeface="Calibri"/>
              <a:ea typeface="Calibri"/>
              <a:cs typeface="Calibri"/>
              <a:sym typeface="Calibri"/>
            </a:endParaRPr>
          </a:p>
        </p:txBody>
      </p:sp>
      <p:sp>
        <p:nvSpPr>
          <p:cNvPr id="352" name="Google Shape;352;p14"/>
          <p:cNvSpPr/>
          <p:nvPr/>
        </p:nvSpPr>
        <p:spPr>
          <a:xfrm>
            <a:off x="13192716" y="11582400"/>
            <a:ext cx="8010468"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353" name="Google Shape;353;p14"/>
          <p:cNvSpPr/>
          <p:nvPr/>
        </p:nvSpPr>
        <p:spPr>
          <a:xfrm>
            <a:off x="3251606" y="10515600"/>
            <a:ext cx="7874984" cy="228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14"/>
          <p:cNvSpPr/>
          <p:nvPr/>
        </p:nvSpPr>
        <p:spPr>
          <a:xfrm>
            <a:off x="3251606" y="10515600"/>
            <a:ext cx="7874984" cy="228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14"/>
          <p:cNvSpPr/>
          <p:nvPr/>
        </p:nvSpPr>
        <p:spPr>
          <a:xfrm>
            <a:off x="3149994" y="10515600"/>
            <a:ext cx="8078210" cy="1168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Saira"/>
              <a:buNone/>
            </a:pPr>
            <a:r>
              <a:rPr b="1" i="0" lang="en-US" sz="4800" u="none" cap="none" strike="noStrike">
                <a:solidFill>
                  <a:srgbClr val="FFFFFF"/>
                </a:solidFill>
                <a:latin typeface="Saira"/>
                <a:ea typeface="Saira"/>
                <a:cs typeface="Saira"/>
                <a:sym typeface="Saira"/>
              </a:rPr>
              <a:t>SPELLCASTING PROGRESS</a:t>
            </a:r>
            <a:endParaRPr b="0" i="0" sz="4800" u="none" cap="none" strike="noStrike">
              <a:solidFill>
                <a:schemeClr val="dk1"/>
              </a:solidFill>
              <a:latin typeface="Calibri"/>
              <a:ea typeface="Calibri"/>
              <a:cs typeface="Calibri"/>
              <a:sym typeface="Calibri"/>
            </a:endParaRPr>
          </a:p>
        </p:txBody>
      </p:sp>
      <p:sp>
        <p:nvSpPr>
          <p:cNvPr id="356" name="Google Shape;356;p14"/>
          <p:cNvSpPr/>
          <p:nvPr/>
        </p:nvSpPr>
        <p:spPr>
          <a:xfrm>
            <a:off x="3183865" y="11582400"/>
            <a:ext cx="8010468"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C3B0C"/>
        </a:solidFill>
      </p:bgPr>
    </p:bg>
    <p:spTree>
      <p:nvGrpSpPr>
        <p:cNvPr id="361" name="Shape 361"/>
        <p:cNvGrpSpPr/>
        <p:nvPr/>
      </p:nvGrpSpPr>
      <p:grpSpPr>
        <a:xfrm>
          <a:off x="0" y="0"/>
          <a:ext cx="0" cy="0"/>
          <a:chOff x="0" y="0"/>
          <a:chExt cx="0" cy="0"/>
        </a:xfrm>
      </p:grpSpPr>
      <p:pic>
        <p:nvPicPr>
          <p:cNvPr descr=" " id="362" name="Google Shape;362;p15"/>
          <p:cNvPicPr preferRelativeResize="0"/>
          <p:nvPr/>
        </p:nvPicPr>
        <p:blipFill rotWithShape="1">
          <a:blip r:embed="rId3">
            <a:alphaModFix/>
          </a:blip>
          <a:srcRect b="0" l="0" r="0" t="0"/>
          <a:stretch/>
        </p:blipFill>
        <p:spPr>
          <a:xfrm>
            <a:off x="0" y="10260682"/>
            <a:ext cx="10726733" cy="3455318"/>
          </a:xfrm>
          <a:prstGeom prst="rect">
            <a:avLst/>
          </a:prstGeom>
          <a:noFill/>
          <a:ln>
            <a:noFill/>
          </a:ln>
        </p:spPr>
      </p:pic>
      <p:pic>
        <p:nvPicPr>
          <p:cNvPr descr=" " id="363" name="Google Shape;363;p15"/>
          <p:cNvPicPr preferRelativeResize="0"/>
          <p:nvPr/>
        </p:nvPicPr>
        <p:blipFill rotWithShape="1">
          <a:blip r:embed="rId4">
            <a:alphaModFix/>
          </a:blip>
          <a:srcRect b="0" l="0" r="0" t="0"/>
          <a:stretch/>
        </p:blipFill>
        <p:spPr>
          <a:xfrm>
            <a:off x="16586543" y="0"/>
            <a:ext cx="7800505" cy="7514158"/>
          </a:xfrm>
          <a:prstGeom prst="rect">
            <a:avLst/>
          </a:prstGeom>
          <a:noFill/>
          <a:ln>
            <a:noFill/>
          </a:ln>
        </p:spPr>
      </p:pic>
      <p:sp>
        <p:nvSpPr>
          <p:cNvPr id="364" name="Google Shape;364;p15"/>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65" name="Google Shape;365;p15"/>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66" name="Google Shape;366;p15"/>
          <p:cNvSpPr/>
          <p:nvPr/>
        </p:nvSpPr>
        <p:spPr>
          <a:xfrm>
            <a:off x="13450981" y="5753100"/>
            <a:ext cx="8738692" cy="218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15"/>
          <p:cNvSpPr/>
          <p:nvPr/>
        </p:nvSpPr>
        <p:spPr>
          <a:xfrm>
            <a:off x="13450981" y="5753100"/>
            <a:ext cx="8738692" cy="218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15"/>
          <p:cNvSpPr/>
          <p:nvPr/>
        </p:nvSpPr>
        <p:spPr>
          <a:xfrm>
            <a:off x="13450981" y="5753100"/>
            <a:ext cx="8941918" cy="116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Saira"/>
              <a:buNone/>
            </a:pPr>
            <a:r>
              <a:rPr b="1" i="0" lang="en-US" sz="4800" u="none" cap="none" strike="noStrike">
                <a:solidFill>
                  <a:srgbClr val="FFFFFF"/>
                </a:solidFill>
                <a:latin typeface="Saira"/>
                <a:ea typeface="Saira"/>
                <a:cs typeface="Saira"/>
                <a:sym typeface="Saira"/>
              </a:rPr>
              <a:t>A WEB APPLICATION</a:t>
            </a:r>
            <a:endParaRPr b="0" i="0" sz="4800" u="none" cap="none" strike="noStrike">
              <a:solidFill>
                <a:schemeClr val="dk1"/>
              </a:solidFill>
              <a:latin typeface="Calibri"/>
              <a:ea typeface="Calibri"/>
              <a:cs typeface="Calibri"/>
              <a:sym typeface="Calibri"/>
            </a:endParaRPr>
          </a:p>
        </p:txBody>
      </p:sp>
      <p:sp>
        <p:nvSpPr>
          <p:cNvPr id="369" name="Google Shape;369;p15"/>
          <p:cNvSpPr/>
          <p:nvPr/>
        </p:nvSpPr>
        <p:spPr>
          <a:xfrm>
            <a:off x="13450981" y="6718300"/>
            <a:ext cx="8874176"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370" name="Google Shape;370;p15"/>
          <p:cNvPicPr preferRelativeResize="0"/>
          <p:nvPr/>
        </p:nvPicPr>
        <p:blipFill rotWithShape="1">
          <a:blip r:embed="rId6">
            <a:alphaModFix/>
          </a:blip>
          <a:srcRect b="0" l="0" r="0" t="0"/>
          <a:stretch/>
        </p:blipFill>
        <p:spPr>
          <a:xfrm>
            <a:off x="254032" y="3251200"/>
            <a:ext cx="13768521" cy="8166100"/>
          </a:xfrm>
          <a:prstGeom prst="rect">
            <a:avLst/>
          </a:prstGeom>
          <a:noFill/>
          <a:ln>
            <a:noFill/>
          </a:ln>
        </p:spPr>
      </p:pic>
      <p:pic>
        <p:nvPicPr>
          <p:cNvPr descr=" " id="371" name="Google Shape;371;p15"/>
          <p:cNvPicPr preferRelativeResize="0"/>
          <p:nvPr/>
        </p:nvPicPr>
        <p:blipFill rotWithShape="1">
          <a:blip r:embed="rId7">
            <a:alphaModFix/>
          </a:blip>
          <a:srcRect b="0" l="0" r="0" t="0"/>
          <a:stretch/>
        </p:blipFill>
        <p:spPr>
          <a:xfrm>
            <a:off x="2184673" y="3594100"/>
            <a:ext cx="9894537" cy="6489700"/>
          </a:xfrm>
          <a:prstGeom prst="rect">
            <a:avLst/>
          </a:prstGeom>
          <a:noFill/>
          <a:ln>
            <a:noFill/>
          </a:ln>
        </p:spPr>
      </p:pic>
      <p:sp>
        <p:nvSpPr>
          <p:cNvPr id="372" name="Google Shape;372;p15"/>
          <p:cNvSpPr/>
          <p:nvPr/>
        </p:nvSpPr>
        <p:spPr>
          <a:xfrm>
            <a:off x="3844347" y="1219200"/>
            <a:ext cx="16698354" cy="193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DE77F"/>
              </a:buClr>
              <a:buSzPts val="8000"/>
              <a:buFont typeface="Saira"/>
              <a:buNone/>
            </a:pPr>
            <a:r>
              <a:rPr b="1" i="0" lang="en-US" sz="8000" u="none" cap="none" strike="noStrike">
                <a:solidFill>
                  <a:srgbClr val="FDE77F"/>
                </a:solidFill>
                <a:latin typeface="Saira"/>
                <a:ea typeface="Saira"/>
                <a:cs typeface="Saira"/>
                <a:sym typeface="Saira"/>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C3B0C"/>
        </a:solidFill>
      </p:bgPr>
    </p:bg>
    <p:spTree>
      <p:nvGrpSpPr>
        <p:cNvPr id="377" name="Shape 377"/>
        <p:cNvGrpSpPr/>
        <p:nvPr/>
      </p:nvGrpSpPr>
      <p:grpSpPr>
        <a:xfrm>
          <a:off x="0" y="0"/>
          <a:ext cx="0" cy="0"/>
          <a:chOff x="0" y="0"/>
          <a:chExt cx="0" cy="0"/>
        </a:xfrm>
      </p:grpSpPr>
      <p:pic>
        <p:nvPicPr>
          <p:cNvPr descr=" " id="378" name="Google Shape;378;p16"/>
          <p:cNvPicPr preferRelativeResize="0"/>
          <p:nvPr/>
        </p:nvPicPr>
        <p:blipFill rotWithShape="1">
          <a:blip r:embed="rId3">
            <a:alphaModFix/>
          </a:blip>
          <a:srcRect b="0" l="0" r="0" t="0"/>
          <a:stretch/>
        </p:blipFill>
        <p:spPr>
          <a:xfrm>
            <a:off x="0" y="0"/>
            <a:ext cx="10288286" cy="6858000"/>
          </a:xfrm>
          <a:prstGeom prst="rect">
            <a:avLst/>
          </a:prstGeom>
          <a:noFill/>
          <a:ln>
            <a:noFill/>
          </a:ln>
        </p:spPr>
      </p:pic>
      <p:pic>
        <p:nvPicPr>
          <p:cNvPr descr=" " id="379" name="Google Shape;379;p16"/>
          <p:cNvPicPr preferRelativeResize="0"/>
          <p:nvPr/>
        </p:nvPicPr>
        <p:blipFill rotWithShape="1">
          <a:blip r:embed="rId4">
            <a:alphaModFix/>
          </a:blip>
          <a:srcRect b="0" l="0" r="0" t="0"/>
          <a:stretch/>
        </p:blipFill>
        <p:spPr>
          <a:xfrm>
            <a:off x="16296137" y="8394700"/>
            <a:ext cx="8090911" cy="5321300"/>
          </a:xfrm>
          <a:prstGeom prst="rect">
            <a:avLst/>
          </a:prstGeom>
          <a:noFill/>
          <a:ln>
            <a:noFill/>
          </a:ln>
        </p:spPr>
      </p:pic>
      <p:sp>
        <p:nvSpPr>
          <p:cNvPr id="380" name="Google Shape;380;p16"/>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81" name="Google Shape;381;p16"/>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82" name="Google Shape;382;p16"/>
          <p:cNvSpPr/>
          <p:nvPr/>
        </p:nvSpPr>
        <p:spPr>
          <a:xfrm>
            <a:off x="2946768" y="4152900"/>
            <a:ext cx="8738692" cy="279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16"/>
          <p:cNvSpPr/>
          <p:nvPr/>
        </p:nvSpPr>
        <p:spPr>
          <a:xfrm>
            <a:off x="2946768" y="4152900"/>
            <a:ext cx="8738692" cy="279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16"/>
          <p:cNvSpPr/>
          <p:nvPr/>
        </p:nvSpPr>
        <p:spPr>
          <a:xfrm>
            <a:off x="2946768" y="4152900"/>
            <a:ext cx="8941918" cy="116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Saira"/>
              <a:buNone/>
            </a:pPr>
            <a:r>
              <a:rPr b="1" i="0" lang="en-US" sz="4800" u="none" cap="none" strike="noStrike">
                <a:solidFill>
                  <a:srgbClr val="FFFFFF"/>
                </a:solidFill>
                <a:latin typeface="Saira"/>
                <a:ea typeface="Saira"/>
                <a:cs typeface="Saira"/>
                <a:sym typeface="Saira"/>
              </a:rPr>
              <a:t>AN MOBILE APP</a:t>
            </a:r>
            <a:endParaRPr b="0" i="0" sz="4800" u="none" cap="none" strike="noStrike">
              <a:solidFill>
                <a:schemeClr val="dk1"/>
              </a:solidFill>
              <a:latin typeface="Calibri"/>
              <a:ea typeface="Calibri"/>
              <a:cs typeface="Calibri"/>
              <a:sym typeface="Calibri"/>
            </a:endParaRPr>
          </a:p>
        </p:txBody>
      </p:sp>
      <p:sp>
        <p:nvSpPr>
          <p:cNvPr id="385" name="Google Shape;385;p16"/>
          <p:cNvSpPr/>
          <p:nvPr/>
        </p:nvSpPr>
        <p:spPr>
          <a:xfrm>
            <a:off x="2946768" y="5118100"/>
            <a:ext cx="8874176"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386" name="Google Shape;386;p16"/>
          <p:cNvSpPr/>
          <p:nvPr/>
        </p:nvSpPr>
        <p:spPr>
          <a:xfrm>
            <a:off x="2946768" y="7658100"/>
            <a:ext cx="9090103" cy="39962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Live your fantasy dreams</a:t>
            </a:r>
            <a:endParaRPr b="0" i="0" sz="3200" u="none" cap="none" strike="noStrike">
              <a:solidFill>
                <a:schemeClr val="dk1"/>
              </a:solidFill>
              <a:latin typeface="Calibri"/>
              <a:ea typeface="Calibri"/>
              <a:cs typeface="Calibri"/>
              <a:sym typeface="Calibri"/>
            </a:endParaRPr>
          </a:p>
        </p:txBody>
      </p:sp>
      <p:sp>
        <p:nvSpPr>
          <p:cNvPr id="387" name="Google Shape;387;p16"/>
          <p:cNvSpPr/>
          <p:nvPr/>
        </p:nvSpPr>
        <p:spPr>
          <a:xfrm>
            <a:off x="2895962" y="1854200"/>
            <a:ext cx="12900579" cy="1938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DE77F"/>
              </a:buClr>
              <a:buSzPts val="8000"/>
              <a:buFont typeface="Saira"/>
              <a:buNone/>
            </a:pPr>
            <a:r>
              <a:rPr b="1" i="0" lang="en-US" sz="8000" u="none" cap="none" strike="noStrike">
                <a:solidFill>
                  <a:srgbClr val="FDE77F"/>
                </a:solidFill>
                <a:latin typeface="Saira"/>
                <a:ea typeface="Saira"/>
                <a:cs typeface="Saira"/>
                <a:sym typeface="Saira"/>
              </a:rPr>
              <a:t>THE FUTURE OF FANTASY</a:t>
            </a:r>
            <a:endParaRPr b="0" i="0" sz="8000" u="none" cap="none" strike="noStrike">
              <a:solidFill>
                <a:schemeClr val="dk1"/>
              </a:solidFill>
              <a:latin typeface="Calibri"/>
              <a:ea typeface="Calibri"/>
              <a:cs typeface="Calibri"/>
              <a:sym typeface="Calibri"/>
            </a:endParaRPr>
          </a:p>
        </p:txBody>
      </p:sp>
      <p:pic>
        <p:nvPicPr>
          <p:cNvPr descr=" " id="388" name="Google Shape;388;p16"/>
          <p:cNvPicPr preferRelativeResize="0"/>
          <p:nvPr/>
        </p:nvPicPr>
        <p:blipFill rotWithShape="1">
          <a:blip r:embed="rId6">
            <a:alphaModFix/>
          </a:blip>
          <a:srcRect b="0" l="0" r="0" t="0"/>
          <a:stretch/>
        </p:blipFill>
        <p:spPr>
          <a:xfrm>
            <a:off x="15457832" y="1028700"/>
            <a:ext cx="5474384" cy="11849100"/>
          </a:xfrm>
          <a:prstGeom prst="rect">
            <a:avLst/>
          </a:prstGeom>
          <a:noFill/>
          <a:ln>
            <a:noFill/>
          </a:ln>
        </p:spPr>
      </p:pic>
      <p:pic>
        <p:nvPicPr>
          <p:cNvPr descr=" " id="389" name="Google Shape;389;p16"/>
          <p:cNvPicPr preferRelativeResize="0"/>
          <p:nvPr/>
        </p:nvPicPr>
        <p:blipFill rotWithShape="1">
          <a:blip r:embed="rId7">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C3B0C"/>
        </a:solidFill>
      </p:bgPr>
    </p:bg>
    <p:spTree>
      <p:nvGrpSpPr>
        <p:cNvPr id="394" name="Shape 394"/>
        <p:cNvGrpSpPr/>
        <p:nvPr/>
      </p:nvGrpSpPr>
      <p:grpSpPr>
        <a:xfrm>
          <a:off x="0" y="0"/>
          <a:ext cx="0" cy="0"/>
          <a:chOff x="0" y="0"/>
          <a:chExt cx="0" cy="0"/>
        </a:xfrm>
      </p:grpSpPr>
      <p:pic>
        <p:nvPicPr>
          <p:cNvPr descr=" " id="395" name="Google Shape;395;p17"/>
          <p:cNvPicPr preferRelativeResize="0"/>
          <p:nvPr/>
        </p:nvPicPr>
        <p:blipFill rotWithShape="1">
          <a:blip r:embed="rId3">
            <a:alphaModFix/>
          </a:blip>
          <a:srcRect b="0" l="0" r="0" t="0"/>
          <a:stretch/>
        </p:blipFill>
        <p:spPr>
          <a:xfrm>
            <a:off x="18264883" y="0"/>
            <a:ext cx="6122165" cy="6629400"/>
          </a:xfrm>
          <a:prstGeom prst="rect">
            <a:avLst/>
          </a:prstGeom>
          <a:noFill/>
          <a:ln>
            <a:noFill/>
          </a:ln>
        </p:spPr>
      </p:pic>
      <p:pic>
        <p:nvPicPr>
          <p:cNvPr descr=" " id="396" name="Google Shape;396;p17"/>
          <p:cNvPicPr preferRelativeResize="0"/>
          <p:nvPr/>
        </p:nvPicPr>
        <p:blipFill rotWithShape="1">
          <a:blip r:embed="rId4">
            <a:alphaModFix/>
          </a:blip>
          <a:srcRect b="0" l="0" r="0" t="0"/>
          <a:stretch/>
        </p:blipFill>
        <p:spPr>
          <a:xfrm>
            <a:off x="0" y="7493000"/>
            <a:ext cx="7963895" cy="6223000"/>
          </a:xfrm>
          <a:prstGeom prst="rect">
            <a:avLst/>
          </a:prstGeom>
          <a:noFill/>
          <a:ln>
            <a:noFill/>
          </a:ln>
        </p:spPr>
      </p:pic>
      <p:sp>
        <p:nvSpPr>
          <p:cNvPr id="397" name="Google Shape;397;p17"/>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98" name="Google Shape;398;p17"/>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99" name="Google Shape;399;p17"/>
          <p:cNvSpPr/>
          <p:nvPr/>
        </p:nvSpPr>
        <p:spPr>
          <a:xfrm>
            <a:off x="876410" y="8305800"/>
            <a:ext cx="5715714" cy="375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17"/>
          <p:cNvSpPr/>
          <p:nvPr/>
        </p:nvSpPr>
        <p:spPr>
          <a:xfrm>
            <a:off x="876410" y="8305800"/>
            <a:ext cx="5715714" cy="375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17"/>
          <p:cNvSpPr/>
          <p:nvPr/>
        </p:nvSpPr>
        <p:spPr>
          <a:xfrm>
            <a:off x="876410" y="8305800"/>
            <a:ext cx="5918940" cy="2133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Saira"/>
              <a:buNone/>
            </a:pPr>
            <a:r>
              <a:rPr b="1" i="0" lang="en-US" sz="4800" u="none" cap="none" strike="noStrike">
                <a:solidFill>
                  <a:srgbClr val="FFFFFF"/>
                </a:solidFill>
                <a:latin typeface="Saira"/>
                <a:ea typeface="Saira"/>
                <a:cs typeface="Saira"/>
                <a:sym typeface="Saira"/>
              </a:rPr>
              <a:t>A WEB APPLICATION</a:t>
            </a:r>
            <a:endParaRPr b="0" i="0" sz="4800" u="none" cap="none" strike="noStrike">
              <a:solidFill>
                <a:schemeClr val="dk1"/>
              </a:solidFill>
              <a:latin typeface="Calibri"/>
              <a:ea typeface="Calibri"/>
              <a:cs typeface="Calibri"/>
              <a:sym typeface="Calibri"/>
            </a:endParaRPr>
          </a:p>
        </p:txBody>
      </p:sp>
      <p:sp>
        <p:nvSpPr>
          <p:cNvPr id="402" name="Google Shape;402;p17"/>
          <p:cNvSpPr/>
          <p:nvPr/>
        </p:nvSpPr>
        <p:spPr>
          <a:xfrm>
            <a:off x="876410" y="10236200"/>
            <a:ext cx="5851198"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403" name="Google Shape;403;p17"/>
          <p:cNvSpPr/>
          <p:nvPr/>
        </p:nvSpPr>
        <p:spPr>
          <a:xfrm>
            <a:off x="825603" y="749300"/>
            <a:ext cx="7007042" cy="8339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DE77F"/>
              </a:buClr>
              <a:buSzPts val="8000"/>
              <a:buFont typeface="Saira"/>
              <a:buNone/>
            </a:pPr>
            <a:r>
              <a:rPr b="1" i="0" lang="en-US" sz="8000" u="none" cap="none" strike="noStrike">
                <a:solidFill>
                  <a:srgbClr val="FDE77F"/>
                </a:solidFill>
                <a:latin typeface="Saira"/>
                <a:ea typeface="Saira"/>
                <a:cs typeface="Saira"/>
                <a:sym typeface="Saira"/>
              </a:rPr>
              <a:t>A GATEWAY TO A WORLD OF FANTASY AND WONDER</a:t>
            </a:r>
            <a:endParaRPr b="0" i="0" sz="8000" u="none" cap="none" strike="noStrike">
              <a:solidFill>
                <a:schemeClr val="dk1"/>
              </a:solidFill>
              <a:latin typeface="Calibri"/>
              <a:ea typeface="Calibri"/>
              <a:cs typeface="Calibri"/>
              <a:sym typeface="Calibri"/>
            </a:endParaRPr>
          </a:p>
        </p:txBody>
      </p:sp>
      <p:sp>
        <p:nvSpPr>
          <p:cNvPr id="404" name="Google Shape;404;p17"/>
          <p:cNvSpPr/>
          <p:nvPr/>
        </p:nvSpPr>
        <p:spPr>
          <a:xfrm>
            <a:off x="16766096" y="4419600"/>
            <a:ext cx="6994341" cy="56218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Uncover hidden treasures and secret treasures</a:t>
            </a:r>
            <a:endParaRPr b="0" i="0" sz="3200" u="none" cap="none" strike="noStrike">
              <a:solidFill>
                <a:schemeClr val="dk1"/>
              </a:solidFill>
              <a:latin typeface="Calibri"/>
              <a:ea typeface="Calibri"/>
              <a:cs typeface="Calibri"/>
              <a:sym typeface="Calibri"/>
            </a:endParaRPr>
          </a:p>
        </p:txBody>
      </p:sp>
      <p:pic>
        <p:nvPicPr>
          <p:cNvPr descr=" " id="405" name="Google Shape;405;p17"/>
          <p:cNvPicPr preferRelativeResize="0"/>
          <p:nvPr/>
        </p:nvPicPr>
        <p:blipFill rotWithShape="1">
          <a:blip r:embed="rId6">
            <a:alphaModFix/>
          </a:blip>
          <a:srcRect b="0" l="0" r="0" t="0"/>
          <a:stretch/>
        </p:blipFill>
        <p:spPr>
          <a:xfrm>
            <a:off x="7900387" y="749300"/>
            <a:ext cx="8573572" cy="12331700"/>
          </a:xfrm>
          <a:prstGeom prst="rect">
            <a:avLst/>
          </a:prstGeom>
          <a:noFill/>
          <a:ln>
            <a:noFill/>
          </a:ln>
        </p:spPr>
      </p:pic>
      <p:pic>
        <p:nvPicPr>
          <p:cNvPr descr=" " id="406" name="Google Shape;406;p17"/>
          <p:cNvPicPr preferRelativeResize="0"/>
          <p:nvPr/>
        </p:nvPicPr>
        <p:blipFill rotWithShape="1">
          <a:blip r:embed="rId7">
            <a:alphaModFix/>
          </a:blip>
          <a:srcRect b="0" l="0" r="0" t="0"/>
          <a:stretch/>
        </p:blipFill>
        <p:spPr>
          <a:xfrm>
            <a:off x="8395749" y="1803400"/>
            <a:ext cx="7582848" cy="102362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C3B0C"/>
        </a:solidFill>
      </p:bgPr>
    </p:bg>
    <p:spTree>
      <p:nvGrpSpPr>
        <p:cNvPr id="411" name="Shape 411"/>
        <p:cNvGrpSpPr/>
        <p:nvPr/>
      </p:nvGrpSpPr>
      <p:grpSpPr>
        <a:xfrm>
          <a:off x="0" y="0"/>
          <a:ext cx="0" cy="0"/>
          <a:chOff x="0" y="0"/>
          <a:chExt cx="0" cy="0"/>
        </a:xfrm>
      </p:grpSpPr>
      <p:pic>
        <p:nvPicPr>
          <p:cNvPr descr=" " id="412" name="Google Shape;412;p18"/>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13" name="Google Shape;413;p18"/>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14" name="Google Shape;414;p18"/>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15" name="Google Shape;415;p18"/>
          <p:cNvSpPr/>
          <p:nvPr/>
        </p:nvSpPr>
        <p:spPr>
          <a:xfrm>
            <a:off x="15690694" y="698500"/>
            <a:ext cx="7464300" cy="35390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DE77F"/>
              </a:buClr>
              <a:buSzPts val="8000"/>
              <a:buFont typeface="Saira"/>
              <a:buNone/>
            </a:pPr>
            <a:r>
              <a:rPr b="1" i="0" lang="en-US" sz="8000" u="none" cap="none" strike="noStrike">
                <a:solidFill>
                  <a:srgbClr val="FDE77F"/>
                </a:solidFill>
                <a:latin typeface="Saira"/>
                <a:ea typeface="Saira"/>
                <a:cs typeface="Saira"/>
                <a:sym typeface="Saira"/>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C3B0C"/>
        </a:solidFill>
      </p:bgPr>
    </p:bg>
    <p:spTree>
      <p:nvGrpSpPr>
        <p:cNvPr id="420" name="Shape 420"/>
        <p:cNvGrpSpPr/>
        <p:nvPr/>
      </p:nvGrpSpPr>
      <p:grpSpPr>
        <a:xfrm>
          <a:off x="0" y="0"/>
          <a:ext cx="0" cy="0"/>
          <a:chOff x="0" y="0"/>
          <a:chExt cx="0" cy="0"/>
        </a:xfrm>
      </p:grpSpPr>
      <p:pic>
        <p:nvPicPr>
          <p:cNvPr descr=" " id="421" name="Google Shape;421;p19"/>
          <p:cNvPicPr preferRelativeResize="0"/>
          <p:nvPr/>
        </p:nvPicPr>
        <p:blipFill rotWithShape="1">
          <a:blip r:embed="rId3">
            <a:alphaModFix/>
          </a:blip>
          <a:srcRect b="0" l="0" r="0" t="0"/>
          <a:stretch/>
        </p:blipFill>
        <p:spPr>
          <a:xfrm>
            <a:off x="0" y="10260682"/>
            <a:ext cx="10726733" cy="3455318"/>
          </a:xfrm>
          <a:prstGeom prst="rect">
            <a:avLst/>
          </a:prstGeom>
          <a:noFill/>
          <a:ln>
            <a:noFill/>
          </a:ln>
        </p:spPr>
      </p:pic>
      <p:pic>
        <p:nvPicPr>
          <p:cNvPr descr=" " id="422" name="Google Shape;422;p19"/>
          <p:cNvPicPr preferRelativeResize="0"/>
          <p:nvPr/>
        </p:nvPicPr>
        <p:blipFill rotWithShape="1">
          <a:blip r:embed="rId4">
            <a:alphaModFix/>
          </a:blip>
          <a:srcRect b="0" l="0" r="0" t="0"/>
          <a:stretch/>
        </p:blipFill>
        <p:spPr>
          <a:xfrm>
            <a:off x="16586543" y="0"/>
            <a:ext cx="7800505" cy="7514158"/>
          </a:xfrm>
          <a:prstGeom prst="rect">
            <a:avLst/>
          </a:prstGeom>
          <a:noFill/>
          <a:ln>
            <a:noFill/>
          </a:ln>
        </p:spPr>
      </p:pic>
      <p:sp>
        <p:nvSpPr>
          <p:cNvPr id="423" name="Google Shape;423;p19"/>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24" name="Google Shape;424;p19"/>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425" name="Google Shape;425;p19"/>
          <p:cNvPicPr preferRelativeResize="0"/>
          <p:nvPr/>
        </p:nvPicPr>
        <p:blipFill rotWithShape="1">
          <a:blip r:embed="rId6">
            <a:alphaModFix/>
          </a:blip>
          <a:srcRect b="0" l="0" r="0" t="0"/>
          <a:stretch/>
        </p:blipFill>
        <p:spPr>
          <a:xfrm>
            <a:off x="0" y="0"/>
            <a:ext cx="7646356" cy="13716000"/>
          </a:xfrm>
          <a:prstGeom prst="rect">
            <a:avLst/>
          </a:prstGeom>
          <a:noFill/>
          <a:ln>
            <a:noFill/>
          </a:ln>
        </p:spPr>
      </p:pic>
      <p:sp>
        <p:nvSpPr>
          <p:cNvPr id="426" name="Google Shape;426;p19"/>
          <p:cNvSpPr/>
          <p:nvPr/>
        </p:nvSpPr>
        <p:spPr>
          <a:xfrm>
            <a:off x="8675184" y="2578100"/>
            <a:ext cx="6604826" cy="386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19"/>
          <p:cNvSpPr/>
          <p:nvPr/>
        </p:nvSpPr>
        <p:spPr>
          <a:xfrm>
            <a:off x="8675184" y="3232150"/>
            <a:ext cx="647781" cy="255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19"/>
          <p:cNvSpPr/>
          <p:nvPr/>
        </p:nvSpPr>
        <p:spPr>
          <a:xfrm>
            <a:off x="8675184" y="3232150"/>
            <a:ext cx="1189715" cy="30945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DE77F"/>
              </a:buClr>
              <a:buSzPts val="12800"/>
              <a:buFont typeface="Saira"/>
              <a:buNone/>
            </a:pPr>
            <a:r>
              <a:rPr b="1" i="0" lang="en-US" sz="12800" u="none" cap="none" strike="noStrike">
                <a:solidFill>
                  <a:srgbClr val="FDE77F"/>
                </a:solidFill>
                <a:latin typeface="Saira"/>
                <a:ea typeface="Saira"/>
                <a:cs typeface="Saira"/>
                <a:sym typeface="Saira"/>
              </a:rPr>
              <a:t>1</a:t>
            </a:r>
            <a:endParaRPr b="0" i="0" sz="12800" u="none" cap="none" strike="noStrike">
              <a:solidFill>
                <a:schemeClr val="dk1"/>
              </a:solidFill>
              <a:latin typeface="Calibri"/>
              <a:ea typeface="Calibri"/>
              <a:cs typeface="Calibri"/>
              <a:sym typeface="Calibri"/>
            </a:endParaRPr>
          </a:p>
        </p:txBody>
      </p:sp>
      <p:sp>
        <p:nvSpPr>
          <p:cNvPr id="429" name="Google Shape;429;p19"/>
          <p:cNvSpPr/>
          <p:nvPr/>
        </p:nvSpPr>
        <p:spPr>
          <a:xfrm>
            <a:off x="9526191" y="2578100"/>
            <a:ext cx="5753819" cy="386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19"/>
          <p:cNvSpPr/>
          <p:nvPr/>
        </p:nvSpPr>
        <p:spPr>
          <a:xfrm>
            <a:off x="9526191" y="2578100"/>
            <a:ext cx="5957045" cy="2133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Saira"/>
              <a:buNone/>
            </a:pPr>
            <a:r>
              <a:rPr b="1" i="0" lang="en-US" sz="4800" u="none" cap="none" strike="noStrike">
                <a:solidFill>
                  <a:srgbClr val="FFFFFF"/>
                </a:solidFill>
                <a:latin typeface="Saira"/>
                <a:ea typeface="Saira"/>
                <a:cs typeface="Saira"/>
                <a:sym typeface="Saira"/>
              </a:rPr>
              <a:t>DISCOVER THE SECRETS</a:t>
            </a:r>
            <a:endParaRPr b="0" i="0" sz="4800" u="none" cap="none" strike="noStrike">
              <a:solidFill>
                <a:schemeClr val="dk1"/>
              </a:solidFill>
              <a:latin typeface="Calibri"/>
              <a:ea typeface="Calibri"/>
              <a:cs typeface="Calibri"/>
              <a:sym typeface="Calibri"/>
            </a:endParaRPr>
          </a:p>
        </p:txBody>
      </p:sp>
      <p:sp>
        <p:nvSpPr>
          <p:cNvPr id="431" name="Google Shape;431;p19"/>
          <p:cNvSpPr/>
          <p:nvPr/>
        </p:nvSpPr>
        <p:spPr>
          <a:xfrm>
            <a:off x="9526191" y="4610100"/>
            <a:ext cx="5889303"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Explore the lush, vibrant forest and uncover the mysteries that lie within.</a:t>
            </a:r>
            <a:endParaRPr b="0" i="0" sz="3200" u="none" cap="none" strike="noStrike">
              <a:solidFill>
                <a:schemeClr val="dk1"/>
              </a:solidFill>
              <a:latin typeface="Calibri"/>
              <a:ea typeface="Calibri"/>
              <a:cs typeface="Calibri"/>
              <a:sym typeface="Calibri"/>
            </a:endParaRPr>
          </a:p>
        </p:txBody>
      </p:sp>
      <p:sp>
        <p:nvSpPr>
          <p:cNvPr id="432" name="Google Shape;432;p19"/>
          <p:cNvSpPr/>
          <p:nvPr/>
        </p:nvSpPr>
        <p:spPr>
          <a:xfrm>
            <a:off x="8675184" y="6997700"/>
            <a:ext cx="6604826" cy="447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19"/>
          <p:cNvSpPr/>
          <p:nvPr/>
        </p:nvSpPr>
        <p:spPr>
          <a:xfrm>
            <a:off x="8675184" y="7956550"/>
            <a:ext cx="990724" cy="255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19"/>
          <p:cNvSpPr/>
          <p:nvPr/>
        </p:nvSpPr>
        <p:spPr>
          <a:xfrm>
            <a:off x="8675184" y="7956550"/>
            <a:ext cx="1532658" cy="30945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DE77F"/>
              </a:buClr>
              <a:buSzPts val="12800"/>
              <a:buFont typeface="Saira"/>
              <a:buNone/>
            </a:pPr>
            <a:r>
              <a:rPr b="1" i="0" lang="en-US" sz="12800" u="none" cap="none" strike="noStrike">
                <a:solidFill>
                  <a:srgbClr val="FDE77F"/>
                </a:solidFill>
                <a:latin typeface="Saira"/>
                <a:ea typeface="Saira"/>
                <a:cs typeface="Saira"/>
                <a:sym typeface="Saira"/>
              </a:rPr>
              <a:t>3</a:t>
            </a:r>
            <a:endParaRPr b="0" i="0" sz="12800" u="none" cap="none" strike="noStrike">
              <a:solidFill>
                <a:schemeClr val="dk1"/>
              </a:solidFill>
              <a:latin typeface="Calibri"/>
              <a:ea typeface="Calibri"/>
              <a:cs typeface="Calibri"/>
              <a:sym typeface="Calibri"/>
            </a:endParaRPr>
          </a:p>
        </p:txBody>
      </p:sp>
      <p:sp>
        <p:nvSpPr>
          <p:cNvPr id="435" name="Google Shape;435;p19"/>
          <p:cNvSpPr/>
          <p:nvPr/>
        </p:nvSpPr>
        <p:spPr>
          <a:xfrm>
            <a:off x="9869133" y="6997700"/>
            <a:ext cx="5410876" cy="447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19"/>
          <p:cNvSpPr/>
          <p:nvPr/>
        </p:nvSpPr>
        <p:spPr>
          <a:xfrm>
            <a:off x="9869133" y="6997700"/>
            <a:ext cx="5614102" cy="2133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Saira"/>
              <a:buNone/>
            </a:pPr>
            <a:r>
              <a:rPr b="1" i="0" lang="en-US" sz="4800" u="none" cap="none" strike="noStrike">
                <a:solidFill>
                  <a:srgbClr val="FFFFFF"/>
                </a:solidFill>
                <a:latin typeface="Saira"/>
                <a:ea typeface="Saira"/>
                <a:cs typeface="Saira"/>
                <a:sym typeface="Saira"/>
              </a:rPr>
              <a:t>MEET THE CREATURES</a:t>
            </a:r>
            <a:endParaRPr b="0" i="0" sz="4800" u="none" cap="none" strike="noStrike">
              <a:solidFill>
                <a:schemeClr val="dk1"/>
              </a:solidFill>
              <a:latin typeface="Calibri"/>
              <a:ea typeface="Calibri"/>
              <a:cs typeface="Calibri"/>
              <a:sym typeface="Calibri"/>
            </a:endParaRPr>
          </a:p>
        </p:txBody>
      </p:sp>
      <p:sp>
        <p:nvSpPr>
          <p:cNvPr id="437" name="Google Shape;437;p19"/>
          <p:cNvSpPr/>
          <p:nvPr/>
        </p:nvSpPr>
        <p:spPr>
          <a:xfrm>
            <a:off x="9869133" y="9029700"/>
            <a:ext cx="5546360"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Encounter the mythical creatures that call the forest home, from talking animals to fairies.</a:t>
            </a:r>
            <a:endParaRPr b="0" i="0" sz="3200" u="none" cap="none" strike="noStrike">
              <a:solidFill>
                <a:schemeClr val="dk1"/>
              </a:solidFill>
              <a:latin typeface="Calibri"/>
              <a:ea typeface="Calibri"/>
              <a:cs typeface="Calibri"/>
              <a:sym typeface="Calibri"/>
            </a:endParaRPr>
          </a:p>
        </p:txBody>
      </p:sp>
      <p:sp>
        <p:nvSpPr>
          <p:cNvPr id="438" name="Google Shape;438;p19"/>
          <p:cNvSpPr/>
          <p:nvPr/>
        </p:nvSpPr>
        <p:spPr>
          <a:xfrm>
            <a:off x="16181822" y="6997700"/>
            <a:ext cx="6604826" cy="447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19"/>
          <p:cNvSpPr/>
          <p:nvPr/>
        </p:nvSpPr>
        <p:spPr>
          <a:xfrm>
            <a:off x="16181822" y="7956550"/>
            <a:ext cx="1066933" cy="255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19"/>
          <p:cNvSpPr/>
          <p:nvPr/>
        </p:nvSpPr>
        <p:spPr>
          <a:xfrm>
            <a:off x="16181822" y="7956550"/>
            <a:ext cx="1608868" cy="30945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DE77F"/>
              </a:buClr>
              <a:buSzPts val="12800"/>
              <a:buFont typeface="Saira"/>
              <a:buNone/>
            </a:pPr>
            <a:r>
              <a:rPr b="1" i="0" lang="en-US" sz="12800" u="none" cap="none" strike="noStrike">
                <a:solidFill>
                  <a:srgbClr val="FDE77F"/>
                </a:solidFill>
                <a:latin typeface="Saira"/>
                <a:ea typeface="Saira"/>
                <a:cs typeface="Saira"/>
                <a:sym typeface="Saira"/>
              </a:rPr>
              <a:t>4</a:t>
            </a:r>
            <a:endParaRPr b="0" i="0" sz="12800" u="none" cap="none" strike="noStrike">
              <a:solidFill>
                <a:schemeClr val="dk1"/>
              </a:solidFill>
              <a:latin typeface="Calibri"/>
              <a:ea typeface="Calibri"/>
              <a:cs typeface="Calibri"/>
              <a:sym typeface="Calibri"/>
            </a:endParaRPr>
          </a:p>
        </p:txBody>
      </p:sp>
      <p:sp>
        <p:nvSpPr>
          <p:cNvPr id="441" name="Google Shape;441;p19"/>
          <p:cNvSpPr/>
          <p:nvPr/>
        </p:nvSpPr>
        <p:spPr>
          <a:xfrm>
            <a:off x="17451981" y="6997700"/>
            <a:ext cx="5334667" cy="447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19"/>
          <p:cNvSpPr/>
          <p:nvPr/>
        </p:nvSpPr>
        <p:spPr>
          <a:xfrm>
            <a:off x="17451981" y="6997700"/>
            <a:ext cx="5537892" cy="2133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Saira"/>
              <a:buNone/>
            </a:pPr>
            <a:r>
              <a:rPr b="1" i="0" lang="en-US" sz="4800" u="none" cap="none" strike="noStrike">
                <a:solidFill>
                  <a:srgbClr val="FFFFFF"/>
                </a:solidFill>
                <a:latin typeface="Saira"/>
                <a:ea typeface="Saira"/>
                <a:cs typeface="Saira"/>
                <a:sym typeface="Saira"/>
              </a:rPr>
              <a:t>UNCOVER THE MAGIC</a:t>
            </a:r>
            <a:endParaRPr b="0" i="0" sz="4800" u="none" cap="none" strike="noStrike">
              <a:solidFill>
                <a:schemeClr val="dk1"/>
              </a:solidFill>
              <a:latin typeface="Calibri"/>
              <a:ea typeface="Calibri"/>
              <a:cs typeface="Calibri"/>
              <a:sym typeface="Calibri"/>
            </a:endParaRPr>
          </a:p>
        </p:txBody>
      </p:sp>
      <p:sp>
        <p:nvSpPr>
          <p:cNvPr id="443" name="Google Shape;443;p19"/>
          <p:cNvSpPr/>
          <p:nvPr/>
        </p:nvSpPr>
        <p:spPr>
          <a:xfrm>
            <a:off x="17451981" y="9029700"/>
            <a:ext cx="5470150"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Learn about the powerful magic that pervades the forest and how it affects all who enter.</a:t>
            </a:r>
            <a:endParaRPr b="0" i="0" sz="3200" u="none" cap="none" strike="noStrike">
              <a:solidFill>
                <a:schemeClr val="dk1"/>
              </a:solidFill>
              <a:latin typeface="Calibri"/>
              <a:ea typeface="Calibri"/>
              <a:cs typeface="Calibri"/>
              <a:sym typeface="Calibri"/>
            </a:endParaRPr>
          </a:p>
        </p:txBody>
      </p:sp>
      <p:sp>
        <p:nvSpPr>
          <p:cNvPr id="444" name="Google Shape;444;p19"/>
          <p:cNvSpPr/>
          <p:nvPr/>
        </p:nvSpPr>
        <p:spPr>
          <a:xfrm>
            <a:off x="16181822" y="2578100"/>
            <a:ext cx="6604826" cy="386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19"/>
          <p:cNvSpPr/>
          <p:nvPr/>
        </p:nvSpPr>
        <p:spPr>
          <a:xfrm>
            <a:off x="16181822" y="3232150"/>
            <a:ext cx="1003425" cy="255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19"/>
          <p:cNvSpPr/>
          <p:nvPr/>
        </p:nvSpPr>
        <p:spPr>
          <a:xfrm>
            <a:off x="16181822" y="3232150"/>
            <a:ext cx="1545360" cy="30945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DE77F"/>
              </a:buClr>
              <a:buSzPts val="12800"/>
              <a:buFont typeface="Saira"/>
              <a:buNone/>
            </a:pPr>
            <a:r>
              <a:rPr b="1" i="0" lang="en-US" sz="12800" u="none" cap="none" strike="noStrike">
                <a:solidFill>
                  <a:srgbClr val="FDE77F"/>
                </a:solidFill>
                <a:latin typeface="Saira"/>
                <a:ea typeface="Saira"/>
                <a:cs typeface="Saira"/>
                <a:sym typeface="Saira"/>
              </a:rPr>
              <a:t>2</a:t>
            </a:r>
            <a:endParaRPr b="0" i="0" sz="12800" u="none" cap="none" strike="noStrike">
              <a:solidFill>
                <a:schemeClr val="dk1"/>
              </a:solidFill>
              <a:latin typeface="Calibri"/>
              <a:ea typeface="Calibri"/>
              <a:cs typeface="Calibri"/>
              <a:sym typeface="Calibri"/>
            </a:endParaRPr>
          </a:p>
        </p:txBody>
      </p:sp>
      <p:sp>
        <p:nvSpPr>
          <p:cNvPr id="447" name="Google Shape;447;p19"/>
          <p:cNvSpPr/>
          <p:nvPr/>
        </p:nvSpPr>
        <p:spPr>
          <a:xfrm>
            <a:off x="17388473" y="2578100"/>
            <a:ext cx="5398175" cy="386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19"/>
          <p:cNvSpPr/>
          <p:nvPr/>
        </p:nvSpPr>
        <p:spPr>
          <a:xfrm>
            <a:off x="17388473" y="2578100"/>
            <a:ext cx="5601400" cy="2133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Saira"/>
              <a:buNone/>
            </a:pPr>
            <a:r>
              <a:rPr b="1" i="0" lang="en-US" sz="4800" u="none" cap="none" strike="noStrike">
                <a:solidFill>
                  <a:srgbClr val="FFFFFF"/>
                </a:solidFill>
                <a:latin typeface="Saira"/>
                <a:ea typeface="Saira"/>
                <a:cs typeface="Saira"/>
                <a:sym typeface="Saira"/>
              </a:rPr>
              <a:t>FIND YOUR OWN PATH</a:t>
            </a:r>
            <a:endParaRPr b="0" i="0" sz="4800" u="none" cap="none" strike="noStrike">
              <a:solidFill>
                <a:schemeClr val="dk1"/>
              </a:solidFill>
              <a:latin typeface="Calibri"/>
              <a:ea typeface="Calibri"/>
              <a:cs typeface="Calibri"/>
              <a:sym typeface="Calibri"/>
            </a:endParaRPr>
          </a:p>
        </p:txBody>
      </p:sp>
      <p:sp>
        <p:nvSpPr>
          <p:cNvPr id="449" name="Google Shape;449;p19"/>
          <p:cNvSpPr/>
          <p:nvPr/>
        </p:nvSpPr>
        <p:spPr>
          <a:xfrm>
            <a:off x="17388473" y="4610100"/>
            <a:ext cx="5533658"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Choose your own path through the forest, and see where it takes you.</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C3B0C"/>
        </a:solidFill>
      </p:bgPr>
    </p:bg>
    <p:spTree>
      <p:nvGrpSpPr>
        <p:cNvPr id="27" name="Shape 27"/>
        <p:cNvGrpSpPr/>
        <p:nvPr/>
      </p:nvGrpSpPr>
      <p:grpSpPr>
        <a:xfrm>
          <a:off x="0" y="0"/>
          <a:ext cx="0" cy="0"/>
          <a:chOff x="0" y="0"/>
          <a:chExt cx="0" cy="0"/>
        </a:xfrm>
      </p:grpSpPr>
      <p:pic>
        <p:nvPicPr>
          <p:cNvPr descr=" " id="28" name="Google Shape;28;p2"/>
          <p:cNvPicPr preferRelativeResize="0"/>
          <p:nvPr/>
        </p:nvPicPr>
        <p:blipFill rotWithShape="1">
          <a:blip r:embed="rId3">
            <a:alphaModFix/>
          </a:blip>
          <a:srcRect b="0" l="0" r="0" t="0"/>
          <a:stretch/>
        </p:blipFill>
        <p:spPr>
          <a:xfrm>
            <a:off x="1397175" y="0"/>
            <a:ext cx="22989873" cy="13716000"/>
          </a:xfrm>
          <a:prstGeom prst="rect">
            <a:avLst/>
          </a:prstGeom>
          <a:noFill/>
          <a:ln>
            <a:noFill/>
          </a:ln>
        </p:spPr>
      </p:pic>
      <p:sp>
        <p:nvSpPr>
          <p:cNvPr id="29" name="Google Shape;29;p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0" name="Google Shape;30;p2"/>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1" name="Google Shape;31;p2"/>
          <p:cNvSpPr/>
          <p:nvPr/>
        </p:nvSpPr>
        <p:spPr>
          <a:xfrm>
            <a:off x="7934258" y="4394200"/>
            <a:ext cx="8531233" cy="30945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DE77F"/>
              </a:buClr>
              <a:buSzPts val="12800"/>
              <a:buFont typeface="Saira"/>
              <a:buNone/>
            </a:pPr>
            <a:r>
              <a:rPr b="1" i="0" lang="en-US" sz="12800" u="none" cap="none" strike="noStrike">
                <a:solidFill>
                  <a:srgbClr val="FDE77F"/>
                </a:solidFill>
                <a:latin typeface="Saira"/>
                <a:ea typeface="Saira"/>
                <a:cs typeface="Saira"/>
                <a:sym typeface="Saira"/>
              </a:rPr>
              <a:t>WELCOME</a:t>
            </a:r>
            <a:endParaRPr b="0" i="0" sz="12800" u="none" cap="none" strike="noStrike">
              <a:solidFill>
                <a:schemeClr val="dk1"/>
              </a:solidFill>
              <a:latin typeface="Calibri"/>
              <a:ea typeface="Calibri"/>
              <a:cs typeface="Calibri"/>
              <a:sym typeface="Calibri"/>
            </a:endParaRPr>
          </a:p>
        </p:txBody>
      </p:sp>
      <p:sp>
        <p:nvSpPr>
          <p:cNvPr id="32" name="Google Shape;32;p2"/>
          <p:cNvSpPr/>
          <p:nvPr/>
        </p:nvSpPr>
        <p:spPr>
          <a:xfrm>
            <a:off x="5000192" y="6921500"/>
            <a:ext cx="14399366" cy="2573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C3B0C"/>
        </a:solidFill>
      </p:bgPr>
    </p:bg>
    <p:spTree>
      <p:nvGrpSpPr>
        <p:cNvPr id="454" name="Shape 454"/>
        <p:cNvGrpSpPr/>
        <p:nvPr/>
      </p:nvGrpSpPr>
      <p:grpSpPr>
        <a:xfrm>
          <a:off x="0" y="0"/>
          <a:ext cx="0" cy="0"/>
          <a:chOff x="0" y="0"/>
          <a:chExt cx="0" cy="0"/>
        </a:xfrm>
      </p:grpSpPr>
      <p:pic>
        <p:nvPicPr>
          <p:cNvPr descr=" " id="455" name="Google Shape;455;p20"/>
          <p:cNvPicPr preferRelativeResize="0"/>
          <p:nvPr/>
        </p:nvPicPr>
        <p:blipFill rotWithShape="1">
          <a:blip r:embed="rId3">
            <a:alphaModFix/>
          </a:blip>
          <a:srcRect b="0" l="0" r="0" t="0"/>
          <a:stretch/>
        </p:blipFill>
        <p:spPr>
          <a:xfrm>
            <a:off x="0" y="0"/>
            <a:ext cx="10288286" cy="6858000"/>
          </a:xfrm>
          <a:prstGeom prst="rect">
            <a:avLst/>
          </a:prstGeom>
          <a:noFill/>
          <a:ln>
            <a:noFill/>
          </a:ln>
        </p:spPr>
      </p:pic>
      <p:pic>
        <p:nvPicPr>
          <p:cNvPr descr=" " id="456" name="Google Shape;456;p20"/>
          <p:cNvPicPr preferRelativeResize="0"/>
          <p:nvPr/>
        </p:nvPicPr>
        <p:blipFill rotWithShape="1">
          <a:blip r:embed="rId4">
            <a:alphaModFix/>
          </a:blip>
          <a:srcRect b="0" l="0" r="0" t="0"/>
          <a:stretch/>
        </p:blipFill>
        <p:spPr>
          <a:xfrm>
            <a:off x="16296137" y="8394700"/>
            <a:ext cx="8090911" cy="5321300"/>
          </a:xfrm>
          <a:prstGeom prst="rect">
            <a:avLst/>
          </a:prstGeom>
          <a:noFill/>
          <a:ln>
            <a:noFill/>
          </a:ln>
        </p:spPr>
      </p:pic>
      <p:sp>
        <p:nvSpPr>
          <p:cNvPr id="457" name="Google Shape;457;p20"/>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58" name="Google Shape;458;p2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459" name="Google Shape;459;p20"/>
          <p:cNvPicPr preferRelativeResize="0"/>
          <p:nvPr/>
        </p:nvPicPr>
        <p:blipFill rotWithShape="1">
          <a:blip r:embed="rId6">
            <a:alphaModFix/>
          </a:blip>
          <a:srcRect b="0" l="0" r="0" t="0"/>
          <a:stretch/>
        </p:blipFill>
        <p:spPr>
          <a:xfrm>
            <a:off x="508063" y="2933700"/>
            <a:ext cx="14479810" cy="7861300"/>
          </a:xfrm>
          <a:prstGeom prst="rect">
            <a:avLst/>
          </a:prstGeom>
          <a:noFill/>
          <a:ln>
            <a:noFill/>
          </a:ln>
        </p:spPr>
      </p:pic>
      <p:sp>
        <p:nvSpPr>
          <p:cNvPr id="460" name="Google Shape;460;p20"/>
          <p:cNvSpPr/>
          <p:nvPr/>
        </p:nvSpPr>
        <p:spPr>
          <a:xfrm>
            <a:off x="5012893" y="11696700"/>
            <a:ext cx="14348560" cy="3539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DE77F"/>
              </a:buClr>
              <a:buSzPts val="8000"/>
              <a:buFont typeface="Saira"/>
              <a:buNone/>
            </a:pPr>
            <a:r>
              <a:rPr b="1" i="0" lang="en-US" sz="8000" u="none" cap="none" strike="noStrike">
                <a:solidFill>
                  <a:srgbClr val="FDE77F"/>
                </a:solidFill>
                <a:latin typeface="Saira"/>
                <a:ea typeface="Saira"/>
                <a:cs typeface="Saira"/>
                <a:sym typeface="Saira"/>
              </a:rPr>
              <a:t>FANTASY REALM AT A GLANCE</a:t>
            </a:r>
            <a:endParaRPr b="0" i="0" sz="8000" u="none" cap="none" strike="noStrike">
              <a:solidFill>
                <a:schemeClr val="dk1"/>
              </a:solidFill>
              <a:latin typeface="Calibri"/>
              <a:ea typeface="Calibri"/>
              <a:cs typeface="Calibri"/>
              <a:sym typeface="Calibri"/>
            </a:endParaRPr>
          </a:p>
        </p:txBody>
      </p:sp>
      <p:sp>
        <p:nvSpPr>
          <p:cNvPr id="461" name="Google Shape;461;p20"/>
          <p:cNvSpPr/>
          <p:nvPr/>
        </p:nvSpPr>
        <p:spPr>
          <a:xfrm>
            <a:off x="15724565" y="1841500"/>
            <a:ext cx="6935067" cy="228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20"/>
          <p:cNvSpPr/>
          <p:nvPr/>
        </p:nvSpPr>
        <p:spPr>
          <a:xfrm>
            <a:off x="15724565" y="1841500"/>
            <a:ext cx="6935067" cy="228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20"/>
          <p:cNvSpPr/>
          <p:nvPr/>
        </p:nvSpPr>
        <p:spPr>
          <a:xfrm>
            <a:off x="15724565" y="1841500"/>
            <a:ext cx="7138292" cy="116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Saira"/>
              <a:buNone/>
            </a:pPr>
            <a:r>
              <a:rPr b="1" i="0" lang="en-US" sz="4800" u="none" cap="none" strike="noStrike">
                <a:solidFill>
                  <a:srgbClr val="FFFFFF"/>
                </a:solidFill>
                <a:latin typeface="Saira"/>
                <a:ea typeface="Saira"/>
                <a:cs typeface="Saira"/>
                <a:sym typeface="Saira"/>
              </a:rPr>
              <a:t>THE FOREST</a:t>
            </a:r>
            <a:endParaRPr b="0" i="0" sz="4800" u="none" cap="none" strike="noStrike">
              <a:solidFill>
                <a:schemeClr val="dk1"/>
              </a:solidFill>
              <a:latin typeface="Calibri"/>
              <a:ea typeface="Calibri"/>
              <a:cs typeface="Calibri"/>
              <a:sym typeface="Calibri"/>
            </a:endParaRPr>
          </a:p>
        </p:txBody>
      </p:sp>
      <p:sp>
        <p:nvSpPr>
          <p:cNvPr id="464" name="Google Shape;464;p20"/>
          <p:cNvSpPr/>
          <p:nvPr/>
        </p:nvSpPr>
        <p:spPr>
          <a:xfrm>
            <a:off x="15724565" y="2908300"/>
            <a:ext cx="7070550"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magical forest filled with talking animals and creatures.</a:t>
            </a:r>
            <a:endParaRPr b="0" i="0" sz="3200" u="none" cap="none" strike="noStrike">
              <a:solidFill>
                <a:schemeClr val="dk1"/>
              </a:solidFill>
              <a:latin typeface="Calibri"/>
              <a:ea typeface="Calibri"/>
              <a:cs typeface="Calibri"/>
              <a:sym typeface="Calibri"/>
            </a:endParaRPr>
          </a:p>
        </p:txBody>
      </p:sp>
      <p:sp>
        <p:nvSpPr>
          <p:cNvPr id="465" name="Google Shape;465;p20"/>
          <p:cNvSpPr/>
          <p:nvPr/>
        </p:nvSpPr>
        <p:spPr>
          <a:xfrm>
            <a:off x="15724565" y="5143500"/>
            <a:ext cx="6935067" cy="228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20"/>
          <p:cNvSpPr/>
          <p:nvPr/>
        </p:nvSpPr>
        <p:spPr>
          <a:xfrm>
            <a:off x="15724565" y="5143500"/>
            <a:ext cx="6935067" cy="228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20"/>
          <p:cNvSpPr/>
          <p:nvPr/>
        </p:nvSpPr>
        <p:spPr>
          <a:xfrm>
            <a:off x="15724565" y="5143500"/>
            <a:ext cx="7138292" cy="116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Saira"/>
              <a:buNone/>
            </a:pPr>
            <a:r>
              <a:rPr b="1" i="0" lang="en-US" sz="4800" u="none" cap="none" strike="noStrike">
                <a:solidFill>
                  <a:srgbClr val="FFFFFF"/>
                </a:solidFill>
                <a:latin typeface="Saira"/>
                <a:ea typeface="Saira"/>
                <a:cs typeface="Saira"/>
                <a:sym typeface="Saira"/>
              </a:rPr>
              <a:t>THE CAVES</a:t>
            </a:r>
            <a:endParaRPr b="0" i="0" sz="4800" u="none" cap="none" strike="noStrike">
              <a:solidFill>
                <a:schemeClr val="dk1"/>
              </a:solidFill>
              <a:latin typeface="Calibri"/>
              <a:ea typeface="Calibri"/>
              <a:cs typeface="Calibri"/>
              <a:sym typeface="Calibri"/>
            </a:endParaRPr>
          </a:p>
        </p:txBody>
      </p:sp>
      <p:sp>
        <p:nvSpPr>
          <p:cNvPr id="468" name="Google Shape;468;p20"/>
          <p:cNvSpPr/>
          <p:nvPr/>
        </p:nvSpPr>
        <p:spPr>
          <a:xfrm>
            <a:off x="15724565" y="6210300"/>
            <a:ext cx="7070550"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network of underground caves filled with gems.</a:t>
            </a:r>
            <a:endParaRPr b="0" i="0" sz="3200" u="none" cap="none" strike="noStrike">
              <a:solidFill>
                <a:schemeClr val="dk1"/>
              </a:solidFill>
              <a:latin typeface="Calibri"/>
              <a:ea typeface="Calibri"/>
              <a:cs typeface="Calibri"/>
              <a:sym typeface="Calibri"/>
            </a:endParaRPr>
          </a:p>
        </p:txBody>
      </p:sp>
      <p:sp>
        <p:nvSpPr>
          <p:cNvPr id="469" name="Google Shape;469;p20"/>
          <p:cNvSpPr/>
          <p:nvPr/>
        </p:nvSpPr>
        <p:spPr>
          <a:xfrm>
            <a:off x="15724565" y="8166100"/>
            <a:ext cx="6935067" cy="228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20"/>
          <p:cNvSpPr/>
          <p:nvPr/>
        </p:nvSpPr>
        <p:spPr>
          <a:xfrm>
            <a:off x="15724565" y="8166100"/>
            <a:ext cx="6935067" cy="228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20"/>
          <p:cNvSpPr/>
          <p:nvPr/>
        </p:nvSpPr>
        <p:spPr>
          <a:xfrm>
            <a:off x="15724565" y="8166100"/>
            <a:ext cx="7138292" cy="116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Saira"/>
              <a:buNone/>
            </a:pPr>
            <a:r>
              <a:rPr b="1" i="0" lang="en-US" sz="4800" u="none" cap="none" strike="noStrike">
                <a:solidFill>
                  <a:srgbClr val="FFFFFF"/>
                </a:solidFill>
                <a:latin typeface="Saira"/>
                <a:ea typeface="Saira"/>
                <a:cs typeface="Saira"/>
                <a:sym typeface="Saira"/>
              </a:rPr>
              <a:t>THE LAIR</a:t>
            </a:r>
            <a:endParaRPr b="0" i="0" sz="4800" u="none" cap="none" strike="noStrike">
              <a:solidFill>
                <a:schemeClr val="dk1"/>
              </a:solidFill>
              <a:latin typeface="Calibri"/>
              <a:ea typeface="Calibri"/>
              <a:cs typeface="Calibri"/>
              <a:sym typeface="Calibri"/>
            </a:endParaRPr>
          </a:p>
        </p:txBody>
      </p:sp>
      <p:sp>
        <p:nvSpPr>
          <p:cNvPr id="472" name="Google Shape;472;p20"/>
          <p:cNvSpPr/>
          <p:nvPr/>
        </p:nvSpPr>
        <p:spPr>
          <a:xfrm>
            <a:off x="15724565" y="9232900"/>
            <a:ext cx="7070550"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dangerous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C3B0C"/>
        </a:solidFill>
      </p:bgPr>
    </p:bg>
    <p:spTree>
      <p:nvGrpSpPr>
        <p:cNvPr id="477" name="Shape 477"/>
        <p:cNvGrpSpPr/>
        <p:nvPr/>
      </p:nvGrpSpPr>
      <p:grpSpPr>
        <a:xfrm>
          <a:off x="0" y="0"/>
          <a:ext cx="0" cy="0"/>
          <a:chOff x="0" y="0"/>
          <a:chExt cx="0" cy="0"/>
        </a:xfrm>
      </p:grpSpPr>
      <p:pic>
        <p:nvPicPr>
          <p:cNvPr descr=" " id="478" name="Google Shape;478;p21"/>
          <p:cNvPicPr preferRelativeResize="0"/>
          <p:nvPr/>
        </p:nvPicPr>
        <p:blipFill rotWithShape="1">
          <a:blip r:embed="rId3">
            <a:alphaModFix/>
          </a:blip>
          <a:srcRect b="0" l="0" r="0" t="0"/>
          <a:stretch/>
        </p:blipFill>
        <p:spPr>
          <a:xfrm>
            <a:off x="18264883" y="0"/>
            <a:ext cx="6122165" cy="6629400"/>
          </a:xfrm>
          <a:prstGeom prst="rect">
            <a:avLst/>
          </a:prstGeom>
          <a:noFill/>
          <a:ln>
            <a:noFill/>
          </a:ln>
        </p:spPr>
      </p:pic>
      <p:pic>
        <p:nvPicPr>
          <p:cNvPr descr=" " id="479" name="Google Shape;479;p21"/>
          <p:cNvPicPr preferRelativeResize="0"/>
          <p:nvPr/>
        </p:nvPicPr>
        <p:blipFill rotWithShape="1">
          <a:blip r:embed="rId4">
            <a:alphaModFix/>
          </a:blip>
          <a:srcRect b="0" l="0" r="0" t="0"/>
          <a:stretch/>
        </p:blipFill>
        <p:spPr>
          <a:xfrm>
            <a:off x="0" y="7493000"/>
            <a:ext cx="7963895" cy="6223000"/>
          </a:xfrm>
          <a:prstGeom prst="rect">
            <a:avLst/>
          </a:prstGeom>
          <a:noFill/>
          <a:ln>
            <a:noFill/>
          </a:ln>
        </p:spPr>
      </p:pic>
      <p:sp>
        <p:nvSpPr>
          <p:cNvPr id="480" name="Google Shape;480;p2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81" name="Google Shape;481;p21"/>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82" name="Google Shape;482;p21"/>
          <p:cNvSpPr/>
          <p:nvPr/>
        </p:nvSpPr>
        <p:spPr>
          <a:xfrm>
            <a:off x="6054423" y="965200"/>
            <a:ext cx="12278201" cy="193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DE77F"/>
              </a:buClr>
              <a:buSzPts val="8000"/>
              <a:buFont typeface="Saira"/>
              <a:buNone/>
            </a:pPr>
            <a:r>
              <a:rPr b="1" i="0" lang="en-US" sz="8000" u="none" cap="none" strike="noStrike">
                <a:solidFill>
                  <a:srgbClr val="FDE77F"/>
                </a:solidFill>
                <a:latin typeface="Saira"/>
                <a:ea typeface="Saira"/>
                <a:cs typeface="Saira"/>
                <a:sym typeface="Saira"/>
              </a:rPr>
              <a:t>THE TIMELINE</a:t>
            </a:r>
            <a:endParaRPr b="0" i="0" sz="8000" u="none" cap="none" strike="noStrike">
              <a:solidFill>
                <a:schemeClr val="dk1"/>
              </a:solidFill>
              <a:latin typeface="Calibri"/>
              <a:ea typeface="Calibri"/>
              <a:cs typeface="Calibri"/>
              <a:sym typeface="Calibri"/>
            </a:endParaRPr>
          </a:p>
        </p:txBody>
      </p:sp>
      <p:pic>
        <p:nvPicPr>
          <p:cNvPr descr=" " id="483" name="Google Shape;483;p21"/>
          <p:cNvPicPr preferRelativeResize="0"/>
          <p:nvPr/>
        </p:nvPicPr>
        <p:blipFill rotWithShape="1">
          <a:blip r:embed="rId6">
            <a:alphaModFix/>
          </a:blip>
          <a:srcRect b="0" l="0" r="0" t="0"/>
          <a:stretch/>
        </p:blipFill>
        <p:spPr>
          <a:xfrm>
            <a:off x="927216" y="4470400"/>
            <a:ext cx="22532616" cy="7251700"/>
          </a:xfrm>
          <a:prstGeom prst="rect">
            <a:avLst/>
          </a:prstGeom>
          <a:noFill/>
          <a:ln>
            <a:noFill/>
          </a:ln>
        </p:spPr>
      </p:pic>
      <p:sp>
        <p:nvSpPr>
          <p:cNvPr id="484" name="Google Shape;484;p21"/>
          <p:cNvSpPr/>
          <p:nvPr/>
        </p:nvSpPr>
        <p:spPr>
          <a:xfrm>
            <a:off x="3035679" y="7200900"/>
            <a:ext cx="18087061"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85" name="Google Shape;485;p21"/>
          <p:cNvPicPr preferRelativeResize="0"/>
          <p:nvPr/>
        </p:nvPicPr>
        <p:blipFill rotWithShape="1">
          <a:blip r:embed="rId7">
            <a:alphaModFix/>
          </a:blip>
          <a:srcRect b="0" l="0" r="0" t="0"/>
          <a:stretch/>
        </p:blipFill>
        <p:spPr>
          <a:xfrm>
            <a:off x="3035679" y="7200900"/>
            <a:ext cx="1625803" cy="1625600"/>
          </a:xfrm>
          <a:prstGeom prst="rect">
            <a:avLst/>
          </a:prstGeom>
          <a:noFill/>
          <a:ln>
            <a:noFill/>
          </a:ln>
        </p:spPr>
      </p:pic>
      <p:sp>
        <p:nvSpPr>
          <p:cNvPr id="486" name="Google Shape;486;p21"/>
          <p:cNvSpPr/>
          <p:nvPr/>
        </p:nvSpPr>
        <p:spPr>
          <a:xfrm>
            <a:off x="3035679" y="7200900"/>
            <a:ext cx="1625803" cy="1625600"/>
          </a:xfrm>
          <a:prstGeom prst="roundRect">
            <a:avLst>
              <a:gd fmla="val 781313" name="adj"/>
            </a:avLst>
          </a:prstGeom>
          <a:noFill/>
          <a:ln cap="flat" cmpd="sng" w="12700">
            <a:solidFill>
              <a:srgbClr val="FDE48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21"/>
          <p:cNvSpPr/>
          <p:nvPr/>
        </p:nvSpPr>
        <p:spPr>
          <a:xfrm>
            <a:off x="2984873" y="7429500"/>
            <a:ext cx="1727416" cy="1168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DE486"/>
              </a:buClr>
              <a:buSzPts val="4800"/>
              <a:buFont typeface="Saira"/>
              <a:buNone/>
            </a:pPr>
            <a:r>
              <a:rPr b="1" i="0" lang="en-US" sz="4800" u="none" cap="none" strike="noStrike">
                <a:solidFill>
                  <a:srgbClr val="FDE486"/>
                </a:solidFill>
                <a:latin typeface="Saira"/>
                <a:ea typeface="Saira"/>
                <a:cs typeface="Saira"/>
                <a:sym typeface="Saira"/>
              </a:rPr>
              <a:t>2022</a:t>
            </a:r>
            <a:endParaRPr b="0" i="0" sz="4800" u="none" cap="none" strike="noStrike">
              <a:solidFill>
                <a:schemeClr val="dk1"/>
              </a:solidFill>
              <a:latin typeface="Calibri"/>
              <a:ea typeface="Calibri"/>
              <a:cs typeface="Calibri"/>
              <a:sym typeface="Calibri"/>
            </a:endParaRPr>
          </a:p>
        </p:txBody>
      </p:sp>
      <p:sp>
        <p:nvSpPr>
          <p:cNvPr id="488" name="Google Shape;488;p21"/>
          <p:cNvSpPr/>
          <p:nvPr/>
        </p:nvSpPr>
        <p:spPr>
          <a:xfrm>
            <a:off x="4661483" y="8013700"/>
            <a:ext cx="3861283"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89" name="Google Shape;489;p21"/>
          <p:cNvPicPr preferRelativeResize="0"/>
          <p:nvPr/>
        </p:nvPicPr>
        <p:blipFill rotWithShape="1">
          <a:blip r:embed="rId8">
            <a:alphaModFix/>
          </a:blip>
          <a:srcRect b="0" l="0" r="0" t="0"/>
          <a:stretch/>
        </p:blipFill>
        <p:spPr>
          <a:xfrm>
            <a:off x="4661483" y="7975600"/>
            <a:ext cx="3861283" cy="38100"/>
          </a:xfrm>
          <a:prstGeom prst="rect">
            <a:avLst/>
          </a:prstGeom>
          <a:noFill/>
          <a:ln>
            <a:noFill/>
          </a:ln>
        </p:spPr>
      </p:pic>
      <p:pic>
        <p:nvPicPr>
          <p:cNvPr descr=" " id="490" name="Google Shape;490;p21"/>
          <p:cNvPicPr preferRelativeResize="0"/>
          <p:nvPr/>
        </p:nvPicPr>
        <p:blipFill rotWithShape="1">
          <a:blip r:embed="rId7">
            <a:alphaModFix/>
          </a:blip>
          <a:srcRect b="0" l="0" r="0" t="0"/>
          <a:stretch/>
        </p:blipFill>
        <p:spPr>
          <a:xfrm>
            <a:off x="8522765" y="7200900"/>
            <a:ext cx="1625803" cy="1625600"/>
          </a:xfrm>
          <a:prstGeom prst="rect">
            <a:avLst/>
          </a:prstGeom>
          <a:noFill/>
          <a:ln>
            <a:noFill/>
          </a:ln>
        </p:spPr>
      </p:pic>
      <p:sp>
        <p:nvSpPr>
          <p:cNvPr id="491" name="Google Shape;491;p21"/>
          <p:cNvSpPr/>
          <p:nvPr/>
        </p:nvSpPr>
        <p:spPr>
          <a:xfrm>
            <a:off x="8522765" y="7200900"/>
            <a:ext cx="1625803" cy="1625600"/>
          </a:xfrm>
          <a:prstGeom prst="roundRect">
            <a:avLst>
              <a:gd fmla="val 781313" name="adj"/>
            </a:avLst>
          </a:prstGeom>
          <a:noFill/>
          <a:ln cap="flat" cmpd="sng" w="12700">
            <a:solidFill>
              <a:srgbClr val="FDE48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21"/>
          <p:cNvSpPr/>
          <p:nvPr/>
        </p:nvSpPr>
        <p:spPr>
          <a:xfrm>
            <a:off x="8471959" y="7429500"/>
            <a:ext cx="1727416" cy="1168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DE486"/>
              </a:buClr>
              <a:buSzPts val="4800"/>
              <a:buFont typeface="Saira"/>
              <a:buNone/>
            </a:pPr>
            <a:r>
              <a:rPr b="1" i="0" lang="en-US" sz="4800" u="none" cap="none" strike="noStrike">
                <a:solidFill>
                  <a:srgbClr val="FDE486"/>
                </a:solidFill>
                <a:latin typeface="Saira"/>
                <a:ea typeface="Saira"/>
                <a:cs typeface="Saira"/>
                <a:sym typeface="Saira"/>
              </a:rPr>
              <a:t>2023</a:t>
            </a:r>
            <a:endParaRPr b="0" i="0" sz="4800" u="none" cap="none" strike="noStrike">
              <a:solidFill>
                <a:schemeClr val="dk1"/>
              </a:solidFill>
              <a:latin typeface="Calibri"/>
              <a:ea typeface="Calibri"/>
              <a:cs typeface="Calibri"/>
              <a:sym typeface="Calibri"/>
            </a:endParaRPr>
          </a:p>
        </p:txBody>
      </p:sp>
      <p:sp>
        <p:nvSpPr>
          <p:cNvPr id="493" name="Google Shape;493;p21"/>
          <p:cNvSpPr/>
          <p:nvPr/>
        </p:nvSpPr>
        <p:spPr>
          <a:xfrm>
            <a:off x="10148568" y="8013700"/>
            <a:ext cx="3861283"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94" name="Google Shape;494;p21"/>
          <p:cNvPicPr preferRelativeResize="0"/>
          <p:nvPr/>
        </p:nvPicPr>
        <p:blipFill rotWithShape="1">
          <a:blip r:embed="rId8">
            <a:alphaModFix/>
          </a:blip>
          <a:srcRect b="0" l="0" r="0" t="0"/>
          <a:stretch/>
        </p:blipFill>
        <p:spPr>
          <a:xfrm>
            <a:off x="10148568" y="7975600"/>
            <a:ext cx="3861283" cy="38100"/>
          </a:xfrm>
          <a:prstGeom prst="rect">
            <a:avLst/>
          </a:prstGeom>
          <a:noFill/>
          <a:ln>
            <a:noFill/>
          </a:ln>
        </p:spPr>
      </p:pic>
      <p:pic>
        <p:nvPicPr>
          <p:cNvPr descr=" " id="495" name="Google Shape;495;p21"/>
          <p:cNvPicPr preferRelativeResize="0"/>
          <p:nvPr/>
        </p:nvPicPr>
        <p:blipFill rotWithShape="1">
          <a:blip r:embed="rId7">
            <a:alphaModFix/>
          </a:blip>
          <a:srcRect b="0" l="0" r="0" t="0"/>
          <a:stretch/>
        </p:blipFill>
        <p:spPr>
          <a:xfrm>
            <a:off x="14009851" y="7200900"/>
            <a:ext cx="1625803" cy="1625600"/>
          </a:xfrm>
          <a:prstGeom prst="rect">
            <a:avLst/>
          </a:prstGeom>
          <a:noFill/>
          <a:ln>
            <a:noFill/>
          </a:ln>
        </p:spPr>
      </p:pic>
      <p:sp>
        <p:nvSpPr>
          <p:cNvPr id="496" name="Google Shape;496;p21"/>
          <p:cNvSpPr/>
          <p:nvPr/>
        </p:nvSpPr>
        <p:spPr>
          <a:xfrm>
            <a:off x="14009851" y="7200900"/>
            <a:ext cx="1625803" cy="1625600"/>
          </a:xfrm>
          <a:prstGeom prst="roundRect">
            <a:avLst>
              <a:gd fmla="val 781313" name="adj"/>
            </a:avLst>
          </a:prstGeom>
          <a:noFill/>
          <a:ln cap="flat" cmpd="sng" w="12700">
            <a:solidFill>
              <a:srgbClr val="FDE48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21"/>
          <p:cNvSpPr/>
          <p:nvPr/>
        </p:nvSpPr>
        <p:spPr>
          <a:xfrm>
            <a:off x="13946343" y="7429500"/>
            <a:ext cx="1752819" cy="1168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DE486"/>
              </a:buClr>
              <a:buSzPts val="4800"/>
              <a:buFont typeface="Saira"/>
              <a:buNone/>
            </a:pPr>
            <a:r>
              <a:rPr b="1" i="0" lang="en-US" sz="4800" u="none" cap="none" strike="noStrike">
                <a:solidFill>
                  <a:srgbClr val="FDE486"/>
                </a:solidFill>
                <a:latin typeface="Saira"/>
                <a:ea typeface="Saira"/>
                <a:cs typeface="Saira"/>
                <a:sym typeface="Saira"/>
              </a:rPr>
              <a:t>2024</a:t>
            </a:r>
            <a:endParaRPr b="0" i="0" sz="4800" u="none" cap="none" strike="noStrike">
              <a:solidFill>
                <a:schemeClr val="dk1"/>
              </a:solidFill>
              <a:latin typeface="Calibri"/>
              <a:ea typeface="Calibri"/>
              <a:cs typeface="Calibri"/>
              <a:sym typeface="Calibri"/>
            </a:endParaRPr>
          </a:p>
        </p:txBody>
      </p:sp>
      <p:sp>
        <p:nvSpPr>
          <p:cNvPr id="498" name="Google Shape;498;p21"/>
          <p:cNvSpPr/>
          <p:nvPr/>
        </p:nvSpPr>
        <p:spPr>
          <a:xfrm>
            <a:off x="15635654" y="8013700"/>
            <a:ext cx="3861283"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99" name="Google Shape;499;p21"/>
          <p:cNvPicPr preferRelativeResize="0"/>
          <p:nvPr/>
        </p:nvPicPr>
        <p:blipFill rotWithShape="1">
          <a:blip r:embed="rId8">
            <a:alphaModFix/>
          </a:blip>
          <a:srcRect b="0" l="0" r="0" t="0"/>
          <a:stretch/>
        </p:blipFill>
        <p:spPr>
          <a:xfrm>
            <a:off x="15635654" y="7975600"/>
            <a:ext cx="3861283" cy="38100"/>
          </a:xfrm>
          <a:prstGeom prst="rect">
            <a:avLst/>
          </a:prstGeom>
          <a:noFill/>
          <a:ln>
            <a:noFill/>
          </a:ln>
        </p:spPr>
      </p:pic>
      <p:pic>
        <p:nvPicPr>
          <p:cNvPr descr=" " id="500" name="Google Shape;500;p21"/>
          <p:cNvPicPr preferRelativeResize="0"/>
          <p:nvPr/>
        </p:nvPicPr>
        <p:blipFill rotWithShape="1">
          <a:blip r:embed="rId7">
            <a:alphaModFix/>
          </a:blip>
          <a:srcRect b="0" l="0" r="0" t="0"/>
          <a:stretch/>
        </p:blipFill>
        <p:spPr>
          <a:xfrm>
            <a:off x="19496937" y="7200900"/>
            <a:ext cx="1625803" cy="1625600"/>
          </a:xfrm>
          <a:prstGeom prst="rect">
            <a:avLst/>
          </a:prstGeom>
          <a:noFill/>
          <a:ln>
            <a:noFill/>
          </a:ln>
        </p:spPr>
      </p:pic>
      <p:sp>
        <p:nvSpPr>
          <p:cNvPr id="501" name="Google Shape;501;p21"/>
          <p:cNvSpPr/>
          <p:nvPr/>
        </p:nvSpPr>
        <p:spPr>
          <a:xfrm>
            <a:off x="19496937" y="7200900"/>
            <a:ext cx="1625803" cy="1625600"/>
          </a:xfrm>
          <a:prstGeom prst="roundRect">
            <a:avLst>
              <a:gd fmla="val 781313" name="adj"/>
            </a:avLst>
          </a:prstGeom>
          <a:noFill/>
          <a:ln cap="flat" cmpd="sng" w="12700">
            <a:solidFill>
              <a:srgbClr val="FDE48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21"/>
          <p:cNvSpPr/>
          <p:nvPr/>
        </p:nvSpPr>
        <p:spPr>
          <a:xfrm>
            <a:off x="19439780" y="7429500"/>
            <a:ext cx="1740117" cy="1168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DE486"/>
              </a:buClr>
              <a:buSzPts val="4800"/>
              <a:buFont typeface="Saira"/>
              <a:buNone/>
            </a:pPr>
            <a:r>
              <a:rPr b="1" i="0" lang="en-US" sz="4800" u="none" cap="none" strike="noStrike">
                <a:solidFill>
                  <a:srgbClr val="FDE486"/>
                </a:solidFill>
                <a:latin typeface="Saira"/>
                <a:ea typeface="Saira"/>
                <a:cs typeface="Saira"/>
                <a:sym typeface="Saira"/>
              </a:rPr>
              <a:t>2025</a:t>
            </a:r>
            <a:endParaRPr b="0" i="0" sz="4800" u="none" cap="none" strike="noStrike">
              <a:solidFill>
                <a:schemeClr val="dk1"/>
              </a:solidFill>
              <a:latin typeface="Calibri"/>
              <a:ea typeface="Calibri"/>
              <a:cs typeface="Calibri"/>
              <a:sym typeface="Calibri"/>
            </a:endParaRPr>
          </a:p>
        </p:txBody>
      </p:sp>
      <p:sp>
        <p:nvSpPr>
          <p:cNvPr id="503" name="Google Shape;503;p21"/>
          <p:cNvSpPr/>
          <p:nvPr/>
        </p:nvSpPr>
        <p:spPr>
          <a:xfrm>
            <a:off x="927216" y="4445000"/>
            <a:ext cx="6096762" cy="228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21"/>
          <p:cNvSpPr/>
          <p:nvPr/>
        </p:nvSpPr>
        <p:spPr>
          <a:xfrm>
            <a:off x="927216" y="4445000"/>
            <a:ext cx="6096762" cy="228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21"/>
          <p:cNvSpPr/>
          <p:nvPr/>
        </p:nvSpPr>
        <p:spPr>
          <a:xfrm>
            <a:off x="825603" y="4445000"/>
            <a:ext cx="6299987" cy="1168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Saira"/>
              <a:buNone/>
            </a:pPr>
            <a:r>
              <a:rPr b="1" i="0" lang="en-US" sz="4800" u="none" cap="none" strike="noStrike">
                <a:solidFill>
                  <a:srgbClr val="FFFFFF"/>
                </a:solidFill>
                <a:latin typeface="Saira"/>
                <a:ea typeface="Saira"/>
                <a:cs typeface="Saira"/>
                <a:sym typeface="Saira"/>
              </a:rPr>
              <a:t>DRAGON TAMING</a:t>
            </a:r>
            <a:endParaRPr b="0" i="0" sz="4800" u="none" cap="none" strike="noStrike">
              <a:solidFill>
                <a:schemeClr val="dk1"/>
              </a:solidFill>
              <a:latin typeface="Calibri"/>
              <a:ea typeface="Calibri"/>
              <a:cs typeface="Calibri"/>
              <a:sym typeface="Calibri"/>
            </a:endParaRPr>
          </a:p>
        </p:txBody>
      </p:sp>
      <p:sp>
        <p:nvSpPr>
          <p:cNvPr id="506" name="Google Shape;506;p21"/>
          <p:cNvSpPr/>
          <p:nvPr/>
        </p:nvSpPr>
        <p:spPr>
          <a:xfrm>
            <a:off x="859474" y="5511800"/>
            <a:ext cx="6232246"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First dragon was successfully tamed</a:t>
            </a:r>
            <a:endParaRPr b="0" i="0" sz="3200" u="none" cap="none" strike="noStrike">
              <a:solidFill>
                <a:schemeClr val="dk1"/>
              </a:solidFill>
              <a:latin typeface="Calibri"/>
              <a:ea typeface="Calibri"/>
              <a:cs typeface="Calibri"/>
              <a:sym typeface="Calibri"/>
            </a:endParaRPr>
          </a:p>
        </p:txBody>
      </p:sp>
      <p:sp>
        <p:nvSpPr>
          <p:cNvPr id="507" name="Google Shape;507;p21"/>
          <p:cNvSpPr/>
          <p:nvPr/>
        </p:nvSpPr>
        <p:spPr>
          <a:xfrm>
            <a:off x="11926791" y="3962400"/>
            <a:ext cx="6096762" cy="325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21"/>
          <p:cNvSpPr/>
          <p:nvPr/>
        </p:nvSpPr>
        <p:spPr>
          <a:xfrm>
            <a:off x="11926791" y="3962400"/>
            <a:ext cx="6096762" cy="325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21"/>
          <p:cNvSpPr/>
          <p:nvPr/>
        </p:nvSpPr>
        <p:spPr>
          <a:xfrm>
            <a:off x="11825178" y="3962400"/>
            <a:ext cx="6299987" cy="2133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Saira"/>
              <a:buNone/>
            </a:pPr>
            <a:r>
              <a:rPr b="1" i="0" lang="en-US" sz="4800" u="none" cap="none" strike="noStrike">
                <a:solidFill>
                  <a:srgbClr val="FFFFFF"/>
                </a:solidFill>
                <a:latin typeface="Saira"/>
                <a:ea typeface="Saira"/>
                <a:cs typeface="Saira"/>
                <a:sym typeface="Saira"/>
              </a:rPr>
              <a:t>UNICORN MIGRATION</a:t>
            </a:r>
            <a:endParaRPr b="0" i="0" sz="4800" u="none" cap="none" strike="noStrike">
              <a:solidFill>
                <a:schemeClr val="dk1"/>
              </a:solidFill>
              <a:latin typeface="Calibri"/>
              <a:ea typeface="Calibri"/>
              <a:cs typeface="Calibri"/>
              <a:sym typeface="Calibri"/>
            </a:endParaRPr>
          </a:p>
        </p:txBody>
      </p:sp>
      <p:sp>
        <p:nvSpPr>
          <p:cNvPr id="510" name="Google Shape;510;p21"/>
          <p:cNvSpPr/>
          <p:nvPr/>
        </p:nvSpPr>
        <p:spPr>
          <a:xfrm>
            <a:off x="11859049" y="5994400"/>
            <a:ext cx="6232246"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Large herd of unicorns migrated to the realm</a:t>
            </a:r>
            <a:endParaRPr b="0" i="0" sz="3200" u="none" cap="none" strike="noStrike">
              <a:solidFill>
                <a:schemeClr val="dk1"/>
              </a:solidFill>
              <a:latin typeface="Calibri"/>
              <a:ea typeface="Calibri"/>
              <a:cs typeface="Calibri"/>
              <a:sym typeface="Calibri"/>
            </a:endParaRPr>
          </a:p>
        </p:txBody>
      </p:sp>
      <p:sp>
        <p:nvSpPr>
          <p:cNvPr id="511" name="Google Shape;511;p21"/>
          <p:cNvSpPr/>
          <p:nvPr/>
        </p:nvSpPr>
        <p:spPr>
          <a:xfrm>
            <a:off x="17363070" y="8978900"/>
            <a:ext cx="6096762" cy="325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21"/>
          <p:cNvSpPr/>
          <p:nvPr/>
        </p:nvSpPr>
        <p:spPr>
          <a:xfrm>
            <a:off x="17363070" y="8978900"/>
            <a:ext cx="6096762" cy="325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21"/>
          <p:cNvSpPr/>
          <p:nvPr/>
        </p:nvSpPr>
        <p:spPr>
          <a:xfrm>
            <a:off x="17261457" y="8978900"/>
            <a:ext cx="6299987" cy="2133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Saira"/>
              <a:buNone/>
            </a:pPr>
            <a:r>
              <a:rPr b="1" i="0" lang="en-US" sz="4800" u="none" cap="none" strike="noStrike">
                <a:solidFill>
                  <a:srgbClr val="FFFFFF"/>
                </a:solidFill>
                <a:latin typeface="Saira"/>
                <a:ea typeface="Saira"/>
                <a:cs typeface="Saira"/>
                <a:sym typeface="Saira"/>
              </a:rPr>
              <a:t>RAINBOW SIGHTINGS</a:t>
            </a:r>
            <a:endParaRPr b="0" i="0" sz="4800" u="none" cap="none" strike="noStrike">
              <a:solidFill>
                <a:schemeClr val="dk1"/>
              </a:solidFill>
              <a:latin typeface="Calibri"/>
              <a:ea typeface="Calibri"/>
              <a:cs typeface="Calibri"/>
              <a:sym typeface="Calibri"/>
            </a:endParaRPr>
          </a:p>
        </p:txBody>
      </p:sp>
      <p:sp>
        <p:nvSpPr>
          <p:cNvPr id="514" name="Google Shape;514;p21"/>
          <p:cNvSpPr/>
          <p:nvPr/>
        </p:nvSpPr>
        <p:spPr>
          <a:xfrm>
            <a:off x="17295328" y="11010900"/>
            <a:ext cx="6232246"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Unusually large number of rainbows were sighted</a:t>
            </a:r>
            <a:endParaRPr b="0" i="0" sz="3200" u="none" cap="none" strike="noStrike">
              <a:solidFill>
                <a:schemeClr val="dk1"/>
              </a:solidFill>
              <a:latin typeface="Calibri"/>
              <a:ea typeface="Calibri"/>
              <a:cs typeface="Calibri"/>
              <a:sym typeface="Calibri"/>
            </a:endParaRPr>
          </a:p>
        </p:txBody>
      </p:sp>
      <p:sp>
        <p:nvSpPr>
          <p:cNvPr id="515" name="Google Shape;515;p21"/>
          <p:cNvSpPr/>
          <p:nvPr/>
        </p:nvSpPr>
        <p:spPr>
          <a:xfrm>
            <a:off x="6490511" y="9461500"/>
            <a:ext cx="6096762" cy="228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21"/>
          <p:cNvSpPr/>
          <p:nvPr/>
        </p:nvSpPr>
        <p:spPr>
          <a:xfrm>
            <a:off x="6490511" y="9461500"/>
            <a:ext cx="6096762" cy="228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21"/>
          <p:cNvSpPr/>
          <p:nvPr/>
        </p:nvSpPr>
        <p:spPr>
          <a:xfrm>
            <a:off x="6388899" y="9461500"/>
            <a:ext cx="6299987" cy="1168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Saira"/>
              <a:buNone/>
            </a:pPr>
            <a:r>
              <a:rPr b="1" i="0" lang="en-US" sz="4800" u="none" cap="none" strike="noStrike">
                <a:solidFill>
                  <a:srgbClr val="FFFFFF"/>
                </a:solidFill>
                <a:latin typeface="Saira"/>
                <a:ea typeface="Saira"/>
                <a:cs typeface="Saira"/>
                <a:sym typeface="Saira"/>
              </a:rPr>
              <a:t>ENCHANTED POOL</a:t>
            </a:r>
            <a:endParaRPr b="0" i="0" sz="4800" u="none" cap="none" strike="noStrike">
              <a:solidFill>
                <a:schemeClr val="dk1"/>
              </a:solidFill>
              <a:latin typeface="Calibri"/>
              <a:ea typeface="Calibri"/>
              <a:cs typeface="Calibri"/>
              <a:sym typeface="Calibri"/>
            </a:endParaRPr>
          </a:p>
        </p:txBody>
      </p:sp>
      <p:sp>
        <p:nvSpPr>
          <p:cNvPr id="518" name="Google Shape;518;p21"/>
          <p:cNvSpPr/>
          <p:nvPr/>
        </p:nvSpPr>
        <p:spPr>
          <a:xfrm>
            <a:off x="6422769" y="10528300"/>
            <a:ext cx="6232246"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magical pool with power to grant wishes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C3B0C"/>
        </a:solidFill>
      </p:bgPr>
    </p:bg>
    <p:spTree>
      <p:nvGrpSpPr>
        <p:cNvPr id="523" name="Shape 523"/>
        <p:cNvGrpSpPr/>
        <p:nvPr/>
      </p:nvGrpSpPr>
      <p:grpSpPr>
        <a:xfrm>
          <a:off x="0" y="0"/>
          <a:ext cx="0" cy="0"/>
          <a:chOff x="0" y="0"/>
          <a:chExt cx="0" cy="0"/>
        </a:xfrm>
      </p:grpSpPr>
      <p:pic>
        <p:nvPicPr>
          <p:cNvPr descr=" " id="524" name="Google Shape;524;p22"/>
          <p:cNvPicPr preferRelativeResize="0"/>
          <p:nvPr/>
        </p:nvPicPr>
        <p:blipFill rotWithShape="1">
          <a:blip r:embed="rId3">
            <a:alphaModFix/>
          </a:blip>
          <a:srcRect b="0" l="0" r="0" t="0"/>
          <a:stretch/>
        </p:blipFill>
        <p:spPr>
          <a:xfrm>
            <a:off x="0" y="10260682"/>
            <a:ext cx="10726733" cy="3455318"/>
          </a:xfrm>
          <a:prstGeom prst="rect">
            <a:avLst/>
          </a:prstGeom>
          <a:noFill/>
          <a:ln>
            <a:noFill/>
          </a:ln>
        </p:spPr>
      </p:pic>
      <p:pic>
        <p:nvPicPr>
          <p:cNvPr descr=" " id="525" name="Google Shape;525;p22"/>
          <p:cNvPicPr preferRelativeResize="0"/>
          <p:nvPr/>
        </p:nvPicPr>
        <p:blipFill rotWithShape="1">
          <a:blip r:embed="rId4">
            <a:alphaModFix/>
          </a:blip>
          <a:srcRect b="0" l="0" r="0" t="0"/>
          <a:stretch/>
        </p:blipFill>
        <p:spPr>
          <a:xfrm>
            <a:off x="16586543" y="0"/>
            <a:ext cx="7800505" cy="7514158"/>
          </a:xfrm>
          <a:prstGeom prst="rect">
            <a:avLst/>
          </a:prstGeom>
          <a:noFill/>
          <a:ln>
            <a:noFill/>
          </a:ln>
        </p:spPr>
      </p:pic>
      <p:sp>
        <p:nvSpPr>
          <p:cNvPr id="526" name="Google Shape;526;p2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27" name="Google Shape;527;p22"/>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528" name="Google Shape;528;p22"/>
          <p:cNvSpPr/>
          <p:nvPr/>
        </p:nvSpPr>
        <p:spPr>
          <a:xfrm>
            <a:off x="6054423" y="457200"/>
            <a:ext cx="12278201" cy="193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DE77F"/>
              </a:buClr>
              <a:buSzPts val="8000"/>
              <a:buFont typeface="Saira"/>
              <a:buNone/>
            </a:pPr>
            <a:r>
              <a:rPr b="1" i="0" lang="en-US" sz="8000" u="none" cap="none" strike="noStrike">
                <a:solidFill>
                  <a:srgbClr val="FDE77F"/>
                </a:solidFill>
                <a:latin typeface="Saira"/>
                <a:ea typeface="Saira"/>
                <a:cs typeface="Saira"/>
                <a:sym typeface="Saira"/>
              </a:rPr>
              <a:t>THE INFORMATION</a:t>
            </a:r>
            <a:endParaRPr b="0" i="0" sz="8000" u="none" cap="none" strike="noStrike">
              <a:solidFill>
                <a:schemeClr val="dk1"/>
              </a:solidFill>
              <a:latin typeface="Calibri"/>
              <a:ea typeface="Calibri"/>
              <a:cs typeface="Calibri"/>
              <a:sym typeface="Calibri"/>
            </a:endParaRPr>
          </a:p>
        </p:txBody>
      </p:sp>
      <p:sp>
        <p:nvSpPr>
          <p:cNvPr id="529" name="Google Shape;529;p22"/>
          <p:cNvSpPr/>
          <p:nvPr/>
        </p:nvSpPr>
        <p:spPr>
          <a:xfrm>
            <a:off x="914514" y="2679700"/>
            <a:ext cx="21948343" cy="943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22"/>
          <p:cNvSpPr/>
          <p:nvPr/>
        </p:nvSpPr>
        <p:spPr>
          <a:xfrm>
            <a:off x="914514" y="2679700"/>
            <a:ext cx="4572572" cy="943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22"/>
          <p:cNvSpPr/>
          <p:nvPr/>
        </p:nvSpPr>
        <p:spPr>
          <a:xfrm>
            <a:off x="914514" y="2679700"/>
            <a:ext cx="4572572" cy="2895600"/>
          </a:xfrm>
          <a:prstGeom prst="roundRect">
            <a:avLst>
              <a:gd fmla="val 6947" name="adj"/>
            </a:avLst>
          </a:prstGeom>
          <a:solidFill>
            <a:srgbClr val="8684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22"/>
          <p:cNvSpPr/>
          <p:nvPr/>
        </p:nvSpPr>
        <p:spPr>
          <a:xfrm>
            <a:off x="1320965" y="2984500"/>
            <a:ext cx="3759670" cy="228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22"/>
          <p:cNvSpPr/>
          <p:nvPr/>
        </p:nvSpPr>
        <p:spPr>
          <a:xfrm>
            <a:off x="1320965" y="2984500"/>
            <a:ext cx="3962895" cy="116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Saira"/>
              <a:buNone/>
            </a:pPr>
            <a:r>
              <a:rPr b="1" i="0" lang="en-US" sz="4800" u="none" cap="none" strike="noStrike">
                <a:solidFill>
                  <a:srgbClr val="FFFFFF"/>
                </a:solidFill>
                <a:latin typeface="Saira"/>
                <a:ea typeface="Saira"/>
                <a:cs typeface="Saira"/>
                <a:sym typeface="Saira"/>
              </a:rPr>
              <a:t>APRIL</a:t>
            </a:r>
            <a:endParaRPr b="0" i="0" sz="4800" u="none" cap="none" strike="noStrike">
              <a:solidFill>
                <a:schemeClr val="dk1"/>
              </a:solidFill>
              <a:latin typeface="Calibri"/>
              <a:ea typeface="Calibri"/>
              <a:cs typeface="Calibri"/>
              <a:sym typeface="Calibri"/>
            </a:endParaRPr>
          </a:p>
        </p:txBody>
      </p:sp>
      <p:sp>
        <p:nvSpPr>
          <p:cNvPr id="534" name="Google Shape;534;p22"/>
          <p:cNvSpPr/>
          <p:nvPr/>
        </p:nvSpPr>
        <p:spPr>
          <a:xfrm>
            <a:off x="1320965" y="4051300"/>
            <a:ext cx="3895154"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Eclipse, quest for artifact,  disaster</a:t>
            </a:r>
            <a:endParaRPr b="0" i="0" sz="3200" u="none" cap="none" strike="noStrike">
              <a:solidFill>
                <a:schemeClr val="dk1"/>
              </a:solidFill>
              <a:latin typeface="Calibri"/>
              <a:ea typeface="Calibri"/>
              <a:cs typeface="Calibri"/>
              <a:sym typeface="Calibri"/>
            </a:endParaRPr>
          </a:p>
        </p:txBody>
      </p:sp>
      <p:sp>
        <p:nvSpPr>
          <p:cNvPr id="535" name="Google Shape;535;p22"/>
          <p:cNvSpPr/>
          <p:nvPr/>
        </p:nvSpPr>
        <p:spPr>
          <a:xfrm>
            <a:off x="914514" y="5880100"/>
            <a:ext cx="4572572" cy="623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22"/>
          <p:cNvSpPr/>
          <p:nvPr/>
        </p:nvSpPr>
        <p:spPr>
          <a:xfrm>
            <a:off x="914514" y="5880100"/>
            <a:ext cx="4572572" cy="194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22"/>
          <p:cNvSpPr/>
          <p:nvPr/>
        </p:nvSpPr>
        <p:spPr>
          <a:xfrm>
            <a:off x="914514" y="5880100"/>
            <a:ext cx="4572572" cy="194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22"/>
          <p:cNvSpPr/>
          <p:nvPr/>
        </p:nvSpPr>
        <p:spPr>
          <a:xfrm>
            <a:off x="914514" y="5880100"/>
            <a:ext cx="4724991" cy="876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Saira"/>
              <a:buNone/>
            </a:pPr>
            <a:r>
              <a:rPr b="1" i="0" lang="en-US" sz="3600" u="none" cap="none" strike="noStrike">
                <a:solidFill>
                  <a:srgbClr val="FFFFFF"/>
                </a:solidFill>
                <a:latin typeface="Saira"/>
                <a:ea typeface="Saira"/>
                <a:cs typeface="Saira"/>
                <a:sym typeface="Saira"/>
              </a:rPr>
              <a:t>ECLIPSE</a:t>
            </a:r>
            <a:endParaRPr b="0" i="0" sz="3600" u="none" cap="none" strike="noStrike">
              <a:solidFill>
                <a:schemeClr val="dk1"/>
              </a:solidFill>
              <a:latin typeface="Calibri"/>
              <a:ea typeface="Calibri"/>
              <a:cs typeface="Calibri"/>
              <a:sym typeface="Calibri"/>
            </a:endParaRPr>
          </a:p>
        </p:txBody>
      </p:sp>
      <p:sp>
        <p:nvSpPr>
          <p:cNvPr id="539" name="Google Shape;539;p22"/>
          <p:cNvSpPr/>
          <p:nvPr/>
        </p:nvSpPr>
        <p:spPr>
          <a:xfrm>
            <a:off x="914514" y="6604000"/>
            <a:ext cx="4708055"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540" name="Google Shape;540;p22"/>
          <p:cNvSpPr/>
          <p:nvPr/>
        </p:nvSpPr>
        <p:spPr>
          <a:xfrm>
            <a:off x="914514" y="8026400"/>
            <a:ext cx="4572572" cy="194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22"/>
          <p:cNvSpPr/>
          <p:nvPr/>
        </p:nvSpPr>
        <p:spPr>
          <a:xfrm>
            <a:off x="914514" y="8026400"/>
            <a:ext cx="4572572" cy="194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22"/>
          <p:cNvSpPr/>
          <p:nvPr/>
        </p:nvSpPr>
        <p:spPr>
          <a:xfrm>
            <a:off x="914514" y="8026400"/>
            <a:ext cx="4724991" cy="876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Saira"/>
              <a:buNone/>
            </a:pPr>
            <a:r>
              <a:rPr b="1" i="0" lang="en-US" sz="3600" u="none" cap="none" strike="noStrike">
                <a:solidFill>
                  <a:srgbClr val="FFFFFF"/>
                </a:solidFill>
                <a:latin typeface="Saira"/>
                <a:ea typeface="Saira"/>
                <a:cs typeface="Saira"/>
                <a:sym typeface="Saira"/>
              </a:rPr>
              <a:t>QUEST</a:t>
            </a:r>
            <a:endParaRPr b="0" i="0" sz="3600" u="none" cap="none" strike="noStrike">
              <a:solidFill>
                <a:schemeClr val="dk1"/>
              </a:solidFill>
              <a:latin typeface="Calibri"/>
              <a:ea typeface="Calibri"/>
              <a:cs typeface="Calibri"/>
              <a:sym typeface="Calibri"/>
            </a:endParaRPr>
          </a:p>
        </p:txBody>
      </p:sp>
      <p:sp>
        <p:nvSpPr>
          <p:cNvPr id="543" name="Google Shape;543;p22"/>
          <p:cNvSpPr/>
          <p:nvPr/>
        </p:nvSpPr>
        <p:spPr>
          <a:xfrm>
            <a:off x="914514" y="8750300"/>
            <a:ext cx="4708055"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Adventurers seek immortal artifact.</a:t>
            </a:r>
            <a:endParaRPr b="0" i="0" sz="3200" u="none" cap="none" strike="noStrike">
              <a:solidFill>
                <a:schemeClr val="dk1"/>
              </a:solidFill>
              <a:latin typeface="Calibri"/>
              <a:ea typeface="Calibri"/>
              <a:cs typeface="Calibri"/>
              <a:sym typeface="Calibri"/>
            </a:endParaRPr>
          </a:p>
        </p:txBody>
      </p:sp>
      <p:sp>
        <p:nvSpPr>
          <p:cNvPr id="544" name="Google Shape;544;p22"/>
          <p:cNvSpPr/>
          <p:nvPr/>
        </p:nvSpPr>
        <p:spPr>
          <a:xfrm>
            <a:off x="914514" y="10172700"/>
            <a:ext cx="4572572" cy="194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p22"/>
          <p:cNvSpPr/>
          <p:nvPr/>
        </p:nvSpPr>
        <p:spPr>
          <a:xfrm>
            <a:off x="914514" y="10172700"/>
            <a:ext cx="4572572" cy="194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22"/>
          <p:cNvSpPr/>
          <p:nvPr/>
        </p:nvSpPr>
        <p:spPr>
          <a:xfrm>
            <a:off x="914514" y="10172700"/>
            <a:ext cx="4724991" cy="876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Saira"/>
              <a:buNone/>
            </a:pPr>
            <a:r>
              <a:rPr b="1" i="0" lang="en-US" sz="3600" u="none" cap="none" strike="noStrike">
                <a:solidFill>
                  <a:srgbClr val="FFFFFF"/>
                </a:solidFill>
                <a:latin typeface="Saira"/>
                <a:ea typeface="Saira"/>
                <a:cs typeface="Saira"/>
                <a:sym typeface="Saira"/>
              </a:rPr>
              <a:t>DISASTER</a:t>
            </a:r>
            <a:endParaRPr b="0" i="0" sz="3600" u="none" cap="none" strike="noStrike">
              <a:solidFill>
                <a:schemeClr val="dk1"/>
              </a:solidFill>
              <a:latin typeface="Calibri"/>
              <a:ea typeface="Calibri"/>
              <a:cs typeface="Calibri"/>
              <a:sym typeface="Calibri"/>
            </a:endParaRPr>
          </a:p>
        </p:txBody>
      </p:sp>
      <p:sp>
        <p:nvSpPr>
          <p:cNvPr id="547" name="Google Shape;547;p22"/>
          <p:cNvSpPr/>
          <p:nvPr/>
        </p:nvSpPr>
        <p:spPr>
          <a:xfrm>
            <a:off x="914514" y="10896600"/>
            <a:ext cx="4708055"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Volcano destroys city, refugees flee.</a:t>
            </a:r>
            <a:endParaRPr b="0" i="0" sz="3200" u="none" cap="none" strike="noStrike">
              <a:solidFill>
                <a:schemeClr val="dk1"/>
              </a:solidFill>
              <a:latin typeface="Calibri"/>
              <a:ea typeface="Calibri"/>
              <a:cs typeface="Calibri"/>
              <a:sym typeface="Calibri"/>
            </a:endParaRPr>
          </a:p>
        </p:txBody>
      </p:sp>
      <p:pic>
        <p:nvPicPr>
          <p:cNvPr descr=" " id="548" name="Google Shape;548;p22"/>
          <p:cNvPicPr preferRelativeResize="0"/>
          <p:nvPr/>
        </p:nvPicPr>
        <p:blipFill rotWithShape="1">
          <a:blip r:embed="rId6">
            <a:alphaModFix/>
          </a:blip>
          <a:srcRect b="0" l="0" r="0" t="0"/>
          <a:stretch/>
        </p:blipFill>
        <p:spPr>
          <a:xfrm>
            <a:off x="6058657" y="2679700"/>
            <a:ext cx="38105" cy="9436100"/>
          </a:xfrm>
          <a:prstGeom prst="rect">
            <a:avLst/>
          </a:prstGeom>
          <a:noFill/>
          <a:ln>
            <a:noFill/>
          </a:ln>
        </p:spPr>
      </p:pic>
      <p:sp>
        <p:nvSpPr>
          <p:cNvPr id="549" name="Google Shape;549;p22"/>
          <p:cNvSpPr/>
          <p:nvPr/>
        </p:nvSpPr>
        <p:spPr>
          <a:xfrm>
            <a:off x="6706438" y="2679700"/>
            <a:ext cx="4572572" cy="943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p22"/>
          <p:cNvSpPr/>
          <p:nvPr/>
        </p:nvSpPr>
        <p:spPr>
          <a:xfrm>
            <a:off x="6706438" y="2679700"/>
            <a:ext cx="4572572" cy="2895600"/>
          </a:xfrm>
          <a:prstGeom prst="roundRect">
            <a:avLst>
              <a:gd fmla="val 6947" name="adj"/>
            </a:avLst>
          </a:prstGeom>
          <a:solidFill>
            <a:srgbClr val="8684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p22"/>
          <p:cNvSpPr/>
          <p:nvPr/>
        </p:nvSpPr>
        <p:spPr>
          <a:xfrm>
            <a:off x="7112889" y="2984500"/>
            <a:ext cx="3759670" cy="228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22"/>
          <p:cNvSpPr/>
          <p:nvPr/>
        </p:nvSpPr>
        <p:spPr>
          <a:xfrm>
            <a:off x="7112889" y="2984500"/>
            <a:ext cx="3962895" cy="116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Saira"/>
              <a:buNone/>
            </a:pPr>
            <a:r>
              <a:rPr b="1" i="0" lang="en-US" sz="4800" u="none" cap="none" strike="noStrike">
                <a:solidFill>
                  <a:srgbClr val="FFFFFF"/>
                </a:solidFill>
                <a:latin typeface="Saira"/>
                <a:ea typeface="Saira"/>
                <a:cs typeface="Saira"/>
                <a:sym typeface="Saira"/>
              </a:rPr>
              <a:t>MAY</a:t>
            </a:r>
            <a:endParaRPr b="0" i="0" sz="4800" u="none" cap="none" strike="noStrike">
              <a:solidFill>
                <a:schemeClr val="dk1"/>
              </a:solidFill>
              <a:latin typeface="Calibri"/>
              <a:ea typeface="Calibri"/>
              <a:cs typeface="Calibri"/>
              <a:sym typeface="Calibri"/>
            </a:endParaRPr>
          </a:p>
        </p:txBody>
      </p:sp>
      <p:sp>
        <p:nvSpPr>
          <p:cNvPr id="553" name="Google Shape;553;p22"/>
          <p:cNvSpPr/>
          <p:nvPr/>
        </p:nvSpPr>
        <p:spPr>
          <a:xfrm>
            <a:off x="7112889" y="4051300"/>
            <a:ext cx="3895154"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Shimmering City, conquest, Crystal</a:t>
            </a:r>
            <a:endParaRPr b="0" i="0" sz="3200" u="none" cap="none" strike="noStrike">
              <a:solidFill>
                <a:schemeClr val="dk1"/>
              </a:solidFill>
              <a:latin typeface="Calibri"/>
              <a:ea typeface="Calibri"/>
              <a:cs typeface="Calibri"/>
              <a:sym typeface="Calibri"/>
            </a:endParaRPr>
          </a:p>
        </p:txBody>
      </p:sp>
      <p:sp>
        <p:nvSpPr>
          <p:cNvPr id="554" name="Google Shape;554;p22"/>
          <p:cNvSpPr/>
          <p:nvPr/>
        </p:nvSpPr>
        <p:spPr>
          <a:xfrm>
            <a:off x="6706438" y="5880100"/>
            <a:ext cx="4572572" cy="623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p22"/>
          <p:cNvSpPr/>
          <p:nvPr/>
        </p:nvSpPr>
        <p:spPr>
          <a:xfrm>
            <a:off x="6706438" y="5880100"/>
            <a:ext cx="4572572" cy="194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22"/>
          <p:cNvSpPr/>
          <p:nvPr/>
        </p:nvSpPr>
        <p:spPr>
          <a:xfrm>
            <a:off x="6706438" y="5880100"/>
            <a:ext cx="4572572" cy="194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22"/>
          <p:cNvSpPr/>
          <p:nvPr/>
        </p:nvSpPr>
        <p:spPr>
          <a:xfrm>
            <a:off x="6706438" y="5880100"/>
            <a:ext cx="4724991" cy="876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Saira"/>
              <a:buNone/>
            </a:pPr>
            <a:r>
              <a:rPr b="1" i="0" lang="en-US" sz="3600" u="none" cap="none" strike="noStrike">
                <a:solidFill>
                  <a:srgbClr val="FFFFFF"/>
                </a:solidFill>
                <a:latin typeface="Saira"/>
                <a:ea typeface="Saira"/>
                <a:cs typeface="Saira"/>
                <a:sym typeface="Saira"/>
              </a:rPr>
              <a:t>OBTAIN</a:t>
            </a:r>
            <a:endParaRPr b="0" i="0" sz="3600" u="none" cap="none" strike="noStrike">
              <a:solidFill>
                <a:schemeClr val="dk1"/>
              </a:solidFill>
              <a:latin typeface="Calibri"/>
              <a:ea typeface="Calibri"/>
              <a:cs typeface="Calibri"/>
              <a:sym typeface="Calibri"/>
            </a:endParaRPr>
          </a:p>
        </p:txBody>
      </p:sp>
      <p:sp>
        <p:nvSpPr>
          <p:cNvPr id="558" name="Google Shape;558;p22"/>
          <p:cNvSpPr/>
          <p:nvPr/>
        </p:nvSpPr>
        <p:spPr>
          <a:xfrm>
            <a:off x="6706438" y="6604000"/>
            <a:ext cx="4708055"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Humans acquire Crystal </a:t>
            </a:r>
            <a:endParaRPr b="0" i="0" sz="3200" u="none" cap="none" strike="noStrike">
              <a:solidFill>
                <a:schemeClr val="dk1"/>
              </a:solidFill>
              <a:latin typeface="Calibri"/>
              <a:ea typeface="Calibri"/>
              <a:cs typeface="Calibri"/>
              <a:sym typeface="Calibri"/>
            </a:endParaRPr>
          </a:p>
        </p:txBody>
      </p:sp>
      <p:sp>
        <p:nvSpPr>
          <p:cNvPr id="559" name="Google Shape;559;p22"/>
          <p:cNvSpPr/>
          <p:nvPr/>
        </p:nvSpPr>
        <p:spPr>
          <a:xfrm>
            <a:off x="6706438" y="8026400"/>
            <a:ext cx="4572572" cy="194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22"/>
          <p:cNvSpPr/>
          <p:nvPr/>
        </p:nvSpPr>
        <p:spPr>
          <a:xfrm>
            <a:off x="6706438" y="8026400"/>
            <a:ext cx="4572572" cy="194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22"/>
          <p:cNvSpPr/>
          <p:nvPr/>
        </p:nvSpPr>
        <p:spPr>
          <a:xfrm>
            <a:off x="6706438" y="8026400"/>
            <a:ext cx="4724991" cy="876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Saira"/>
              <a:buNone/>
            </a:pPr>
            <a:r>
              <a:rPr b="1" i="0" lang="en-US" sz="3600" u="none" cap="none" strike="noStrike">
                <a:solidFill>
                  <a:srgbClr val="FFFFFF"/>
                </a:solidFill>
                <a:latin typeface="Saira"/>
                <a:ea typeface="Saira"/>
                <a:cs typeface="Saira"/>
                <a:sym typeface="Saira"/>
              </a:rPr>
              <a:t>FOUNDATION</a:t>
            </a:r>
            <a:endParaRPr b="0" i="0" sz="3600" u="none" cap="none" strike="noStrike">
              <a:solidFill>
                <a:schemeClr val="dk1"/>
              </a:solidFill>
              <a:latin typeface="Calibri"/>
              <a:ea typeface="Calibri"/>
              <a:cs typeface="Calibri"/>
              <a:sym typeface="Calibri"/>
            </a:endParaRPr>
          </a:p>
        </p:txBody>
      </p:sp>
      <p:sp>
        <p:nvSpPr>
          <p:cNvPr id="562" name="Google Shape;562;p22"/>
          <p:cNvSpPr/>
          <p:nvPr/>
        </p:nvSpPr>
        <p:spPr>
          <a:xfrm>
            <a:off x="6706438" y="8750300"/>
            <a:ext cx="4708055"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Shimmering City established</a:t>
            </a:r>
            <a:endParaRPr b="0" i="0" sz="3200" u="none" cap="none" strike="noStrike">
              <a:solidFill>
                <a:schemeClr val="dk1"/>
              </a:solidFill>
              <a:latin typeface="Calibri"/>
              <a:ea typeface="Calibri"/>
              <a:cs typeface="Calibri"/>
              <a:sym typeface="Calibri"/>
            </a:endParaRPr>
          </a:p>
        </p:txBody>
      </p:sp>
      <p:sp>
        <p:nvSpPr>
          <p:cNvPr id="563" name="Google Shape;563;p22"/>
          <p:cNvSpPr/>
          <p:nvPr/>
        </p:nvSpPr>
        <p:spPr>
          <a:xfrm>
            <a:off x="6706438" y="10172700"/>
            <a:ext cx="4572572" cy="194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22"/>
          <p:cNvSpPr/>
          <p:nvPr/>
        </p:nvSpPr>
        <p:spPr>
          <a:xfrm>
            <a:off x="6706438" y="10172700"/>
            <a:ext cx="4572572" cy="194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22"/>
          <p:cNvSpPr/>
          <p:nvPr/>
        </p:nvSpPr>
        <p:spPr>
          <a:xfrm>
            <a:off x="6706438" y="10172700"/>
            <a:ext cx="4724991" cy="876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Saira"/>
              <a:buNone/>
            </a:pPr>
            <a:r>
              <a:rPr b="1" i="0" lang="en-US" sz="3600" u="none" cap="none" strike="noStrike">
                <a:solidFill>
                  <a:srgbClr val="FFFFFF"/>
                </a:solidFill>
                <a:latin typeface="Saira"/>
                <a:ea typeface="Saira"/>
                <a:cs typeface="Saira"/>
                <a:sym typeface="Saira"/>
              </a:rPr>
              <a:t>RISE</a:t>
            </a:r>
            <a:endParaRPr b="0" i="0" sz="3600" u="none" cap="none" strike="noStrike">
              <a:solidFill>
                <a:schemeClr val="dk1"/>
              </a:solidFill>
              <a:latin typeface="Calibri"/>
              <a:ea typeface="Calibri"/>
              <a:cs typeface="Calibri"/>
              <a:sym typeface="Calibri"/>
            </a:endParaRPr>
          </a:p>
        </p:txBody>
      </p:sp>
      <p:sp>
        <p:nvSpPr>
          <p:cNvPr id="566" name="Google Shape;566;p22"/>
          <p:cNvSpPr/>
          <p:nvPr/>
        </p:nvSpPr>
        <p:spPr>
          <a:xfrm>
            <a:off x="6706438" y="10896600"/>
            <a:ext cx="4708055"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City expands, conquers neighbors.</a:t>
            </a:r>
            <a:endParaRPr b="0" i="0" sz="3200" u="none" cap="none" strike="noStrike">
              <a:solidFill>
                <a:schemeClr val="dk1"/>
              </a:solidFill>
              <a:latin typeface="Calibri"/>
              <a:ea typeface="Calibri"/>
              <a:cs typeface="Calibri"/>
              <a:sym typeface="Calibri"/>
            </a:endParaRPr>
          </a:p>
        </p:txBody>
      </p:sp>
      <p:pic>
        <p:nvPicPr>
          <p:cNvPr descr=" " id="567" name="Google Shape;567;p22"/>
          <p:cNvPicPr preferRelativeResize="0"/>
          <p:nvPr/>
        </p:nvPicPr>
        <p:blipFill rotWithShape="1">
          <a:blip r:embed="rId6">
            <a:alphaModFix/>
          </a:blip>
          <a:srcRect b="0" l="0" r="0" t="0"/>
          <a:stretch/>
        </p:blipFill>
        <p:spPr>
          <a:xfrm>
            <a:off x="11850581" y="2679700"/>
            <a:ext cx="38105" cy="9436100"/>
          </a:xfrm>
          <a:prstGeom prst="rect">
            <a:avLst/>
          </a:prstGeom>
          <a:noFill/>
          <a:ln>
            <a:noFill/>
          </a:ln>
        </p:spPr>
      </p:pic>
      <p:sp>
        <p:nvSpPr>
          <p:cNvPr id="568" name="Google Shape;568;p22"/>
          <p:cNvSpPr/>
          <p:nvPr/>
        </p:nvSpPr>
        <p:spPr>
          <a:xfrm>
            <a:off x="12498362" y="2679700"/>
            <a:ext cx="4572572" cy="943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22"/>
          <p:cNvSpPr/>
          <p:nvPr/>
        </p:nvSpPr>
        <p:spPr>
          <a:xfrm>
            <a:off x="12498362" y="2679700"/>
            <a:ext cx="4572572" cy="2895600"/>
          </a:xfrm>
          <a:prstGeom prst="roundRect">
            <a:avLst>
              <a:gd fmla="val 6947" name="adj"/>
            </a:avLst>
          </a:prstGeom>
          <a:solidFill>
            <a:srgbClr val="8684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22"/>
          <p:cNvSpPr/>
          <p:nvPr/>
        </p:nvSpPr>
        <p:spPr>
          <a:xfrm>
            <a:off x="12904813" y="2984500"/>
            <a:ext cx="3759670" cy="228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22"/>
          <p:cNvSpPr/>
          <p:nvPr/>
        </p:nvSpPr>
        <p:spPr>
          <a:xfrm>
            <a:off x="12904813" y="2984500"/>
            <a:ext cx="3962895" cy="116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Saira"/>
              <a:buNone/>
            </a:pPr>
            <a:r>
              <a:rPr b="1" i="0" lang="en-US" sz="4800" u="none" cap="none" strike="noStrike">
                <a:solidFill>
                  <a:srgbClr val="FFFFFF"/>
                </a:solidFill>
                <a:latin typeface="Saira"/>
                <a:ea typeface="Saira"/>
                <a:cs typeface="Saira"/>
                <a:sym typeface="Saira"/>
              </a:rPr>
              <a:t>JUNE</a:t>
            </a:r>
            <a:endParaRPr b="0" i="0" sz="4800" u="none" cap="none" strike="noStrike">
              <a:solidFill>
                <a:schemeClr val="dk1"/>
              </a:solidFill>
              <a:latin typeface="Calibri"/>
              <a:ea typeface="Calibri"/>
              <a:cs typeface="Calibri"/>
              <a:sym typeface="Calibri"/>
            </a:endParaRPr>
          </a:p>
        </p:txBody>
      </p:sp>
      <p:sp>
        <p:nvSpPr>
          <p:cNvPr id="572" name="Google Shape;572;p22"/>
          <p:cNvSpPr/>
          <p:nvPr/>
        </p:nvSpPr>
        <p:spPr>
          <a:xfrm>
            <a:off x="12904813" y="4051300"/>
            <a:ext cx="3895154"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War, curse from artifact, discovery</a:t>
            </a:r>
            <a:endParaRPr b="0" i="0" sz="3200" u="none" cap="none" strike="noStrike">
              <a:solidFill>
                <a:schemeClr val="dk1"/>
              </a:solidFill>
              <a:latin typeface="Calibri"/>
              <a:ea typeface="Calibri"/>
              <a:cs typeface="Calibri"/>
              <a:sym typeface="Calibri"/>
            </a:endParaRPr>
          </a:p>
        </p:txBody>
      </p:sp>
      <p:sp>
        <p:nvSpPr>
          <p:cNvPr id="573" name="Google Shape;573;p22"/>
          <p:cNvSpPr/>
          <p:nvPr/>
        </p:nvSpPr>
        <p:spPr>
          <a:xfrm>
            <a:off x="12498362" y="5880100"/>
            <a:ext cx="4572572" cy="623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22"/>
          <p:cNvSpPr/>
          <p:nvPr/>
        </p:nvSpPr>
        <p:spPr>
          <a:xfrm>
            <a:off x="12498362" y="5880100"/>
            <a:ext cx="4572572" cy="194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22"/>
          <p:cNvSpPr/>
          <p:nvPr/>
        </p:nvSpPr>
        <p:spPr>
          <a:xfrm>
            <a:off x="12498362" y="5880100"/>
            <a:ext cx="4572572" cy="194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22"/>
          <p:cNvSpPr/>
          <p:nvPr/>
        </p:nvSpPr>
        <p:spPr>
          <a:xfrm>
            <a:off x="12498362" y="5880100"/>
            <a:ext cx="4724991" cy="876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Saira"/>
              <a:buNone/>
            </a:pPr>
            <a:r>
              <a:rPr b="1" i="0" lang="en-US" sz="3600" u="none" cap="none" strike="noStrike">
                <a:solidFill>
                  <a:srgbClr val="FFFFFF"/>
                </a:solidFill>
                <a:latin typeface="Saira"/>
                <a:ea typeface="Saira"/>
                <a:cs typeface="Saira"/>
                <a:sym typeface="Saira"/>
              </a:rPr>
              <a:t>WAR</a:t>
            </a:r>
            <a:endParaRPr b="0" i="0" sz="3600" u="none" cap="none" strike="noStrike">
              <a:solidFill>
                <a:schemeClr val="dk1"/>
              </a:solidFill>
              <a:latin typeface="Calibri"/>
              <a:ea typeface="Calibri"/>
              <a:cs typeface="Calibri"/>
              <a:sym typeface="Calibri"/>
            </a:endParaRPr>
          </a:p>
        </p:txBody>
      </p:sp>
      <p:sp>
        <p:nvSpPr>
          <p:cNvPr id="577" name="Google Shape;577;p22"/>
          <p:cNvSpPr/>
          <p:nvPr/>
        </p:nvSpPr>
        <p:spPr>
          <a:xfrm>
            <a:off x="12498362" y="6604000"/>
            <a:ext cx="4708055"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Kingdoms clash in conflict.</a:t>
            </a:r>
            <a:endParaRPr b="0" i="0" sz="3200" u="none" cap="none" strike="noStrike">
              <a:solidFill>
                <a:schemeClr val="dk1"/>
              </a:solidFill>
              <a:latin typeface="Calibri"/>
              <a:ea typeface="Calibri"/>
              <a:cs typeface="Calibri"/>
              <a:sym typeface="Calibri"/>
            </a:endParaRPr>
          </a:p>
        </p:txBody>
      </p:sp>
      <p:sp>
        <p:nvSpPr>
          <p:cNvPr id="578" name="Google Shape;578;p22"/>
          <p:cNvSpPr/>
          <p:nvPr/>
        </p:nvSpPr>
        <p:spPr>
          <a:xfrm>
            <a:off x="12498362" y="8026400"/>
            <a:ext cx="4572572" cy="194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22"/>
          <p:cNvSpPr/>
          <p:nvPr/>
        </p:nvSpPr>
        <p:spPr>
          <a:xfrm>
            <a:off x="12498362" y="8026400"/>
            <a:ext cx="4572572" cy="194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22"/>
          <p:cNvSpPr/>
          <p:nvPr/>
        </p:nvSpPr>
        <p:spPr>
          <a:xfrm>
            <a:off x="12498362" y="8026400"/>
            <a:ext cx="4724991" cy="876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Saira"/>
              <a:buNone/>
            </a:pPr>
            <a:r>
              <a:rPr b="1" i="0" lang="en-US" sz="3600" u="none" cap="none" strike="noStrike">
                <a:solidFill>
                  <a:srgbClr val="FFFFFF"/>
                </a:solidFill>
                <a:latin typeface="Saira"/>
                <a:ea typeface="Saira"/>
                <a:cs typeface="Saira"/>
                <a:sym typeface="Saira"/>
              </a:rPr>
              <a:t>TRANSFORMATION</a:t>
            </a:r>
            <a:endParaRPr b="0" i="0" sz="3600" u="none" cap="none" strike="noStrike">
              <a:solidFill>
                <a:schemeClr val="dk1"/>
              </a:solidFill>
              <a:latin typeface="Calibri"/>
              <a:ea typeface="Calibri"/>
              <a:cs typeface="Calibri"/>
              <a:sym typeface="Calibri"/>
            </a:endParaRPr>
          </a:p>
        </p:txBody>
      </p:sp>
      <p:sp>
        <p:nvSpPr>
          <p:cNvPr id="581" name="Google Shape;581;p22"/>
          <p:cNvSpPr/>
          <p:nvPr/>
        </p:nvSpPr>
        <p:spPr>
          <a:xfrm>
            <a:off x="12498362" y="8750300"/>
            <a:ext cx="4708055"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Peasant discovers magical powers.</a:t>
            </a:r>
            <a:endParaRPr b="0" i="0" sz="3200" u="none" cap="none" strike="noStrike">
              <a:solidFill>
                <a:schemeClr val="dk1"/>
              </a:solidFill>
              <a:latin typeface="Calibri"/>
              <a:ea typeface="Calibri"/>
              <a:cs typeface="Calibri"/>
              <a:sym typeface="Calibri"/>
            </a:endParaRPr>
          </a:p>
        </p:txBody>
      </p:sp>
      <p:sp>
        <p:nvSpPr>
          <p:cNvPr id="582" name="Google Shape;582;p22"/>
          <p:cNvSpPr/>
          <p:nvPr/>
        </p:nvSpPr>
        <p:spPr>
          <a:xfrm>
            <a:off x="12498362" y="10172700"/>
            <a:ext cx="4572572" cy="194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22"/>
          <p:cNvSpPr/>
          <p:nvPr/>
        </p:nvSpPr>
        <p:spPr>
          <a:xfrm>
            <a:off x="12498362" y="10172700"/>
            <a:ext cx="4572572" cy="194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p22"/>
          <p:cNvSpPr/>
          <p:nvPr/>
        </p:nvSpPr>
        <p:spPr>
          <a:xfrm>
            <a:off x="12498362" y="10172700"/>
            <a:ext cx="4724991" cy="876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Saira"/>
              <a:buNone/>
            </a:pPr>
            <a:r>
              <a:rPr b="1" i="0" lang="en-US" sz="3600" u="none" cap="none" strike="noStrike">
                <a:solidFill>
                  <a:srgbClr val="FFFFFF"/>
                </a:solidFill>
                <a:latin typeface="Saira"/>
                <a:ea typeface="Saira"/>
                <a:cs typeface="Saira"/>
                <a:sym typeface="Saira"/>
              </a:rPr>
              <a:t>INTRIGUE</a:t>
            </a:r>
            <a:endParaRPr b="0" i="0" sz="3600" u="none" cap="none" strike="noStrike">
              <a:solidFill>
                <a:schemeClr val="dk1"/>
              </a:solidFill>
              <a:latin typeface="Calibri"/>
              <a:ea typeface="Calibri"/>
              <a:cs typeface="Calibri"/>
              <a:sym typeface="Calibri"/>
            </a:endParaRPr>
          </a:p>
        </p:txBody>
      </p:sp>
      <p:sp>
        <p:nvSpPr>
          <p:cNvPr id="585" name="Google Shape;585;p22"/>
          <p:cNvSpPr/>
          <p:nvPr/>
        </p:nvSpPr>
        <p:spPr>
          <a:xfrm>
            <a:off x="12498362" y="10896600"/>
            <a:ext cx="4708055"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Plot to assassinate leader uncovered.</a:t>
            </a:r>
            <a:endParaRPr b="0" i="0" sz="3200" u="none" cap="none" strike="noStrike">
              <a:solidFill>
                <a:schemeClr val="dk1"/>
              </a:solidFill>
              <a:latin typeface="Calibri"/>
              <a:ea typeface="Calibri"/>
              <a:cs typeface="Calibri"/>
              <a:sym typeface="Calibri"/>
            </a:endParaRPr>
          </a:p>
        </p:txBody>
      </p:sp>
      <p:pic>
        <p:nvPicPr>
          <p:cNvPr descr=" " id="586" name="Google Shape;586;p22"/>
          <p:cNvPicPr preferRelativeResize="0"/>
          <p:nvPr/>
        </p:nvPicPr>
        <p:blipFill rotWithShape="1">
          <a:blip r:embed="rId6">
            <a:alphaModFix/>
          </a:blip>
          <a:srcRect b="0" l="0" r="0" t="0"/>
          <a:stretch/>
        </p:blipFill>
        <p:spPr>
          <a:xfrm>
            <a:off x="17642505" y="2679700"/>
            <a:ext cx="38105" cy="9436100"/>
          </a:xfrm>
          <a:prstGeom prst="rect">
            <a:avLst/>
          </a:prstGeom>
          <a:noFill/>
          <a:ln>
            <a:noFill/>
          </a:ln>
        </p:spPr>
      </p:pic>
      <p:sp>
        <p:nvSpPr>
          <p:cNvPr id="587" name="Google Shape;587;p22"/>
          <p:cNvSpPr/>
          <p:nvPr/>
        </p:nvSpPr>
        <p:spPr>
          <a:xfrm>
            <a:off x="18290286" y="2679700"/>
            <a:ext cx="4572572" cy="943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22"/>
          <p:cNvSpPr/>
          <p:nvPr/>
        </p:nvSpPr>
        <p:spPr>
          <a:xfrm>
            <a:off x="18290286" y="2679700"/>
            <a:ext cx="4572572" cy="2895600"/>
          </a:xfrm>
          <a:prstGeom prst="roundRect">
            <a:avLst>
              <a:gd fmla="val 6947" name="adj"/>
            </a:avLst>
          </a:prstGeom>
          <a:solidFill>
            <a:srgbClr val="8684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22"/>
          <p:cNvSpPr/>
          <p:nvPr/>
        </p:nvSpPr>
        <p:spPr>
          <a:xfrm>
            <a:off x="18696737" y="2984500"/>
            <a:ext cx="3759670" cy="228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p22"/>
          <p:cNvSpPr/>
          <p:nvPr/>
        </p:nvSpPr>
        <p:spPr>
          <a:xfrm>
            <a:off x="18696737" y="2984500"/>
            <a:ext cx="3962895" cy="116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Saira"/>
              <a:buNone/>
            </a:pPr>
            <a:r>
              <a:rPr b="1" i="0" lang="en-US" sz="4800" u="none" cap="none" strike="noStrike">
                <a:solidFill>
                  <a:srgbClr val="FFFFFF"/>
                </a:solidFill>
                <a:latin typeface="Saira"/>
                <a:ea typeface="Saira"/>
                <a:cs typeface="Saira"/>
                <a:sym typeface="Saira"/>
              </a:rPr>
              <a:t>JULY</a:t>
            </a:r>
            <a:endParaRPr b="0" i="0" sz="4800" u="none" cap="none" strike="noStrike">
              <a:solidFill>
                <a:schemeClr val="dk1"/>
              </a:solidFill>
              <a:latin typeface="Calibri"/>
              <a:ea typeface="Calibri"/>
              <a:cs typeface="Calibri"/>
              <a:sym typeface="Calibri"/>
            </a:endParaRPr>
          </a:p>
        </p:txBody>
      </p:sp>
      <p:sp>
        <p:nvSpPr>
          <p:cNvPr id="591" name="Google Shape;591;p22"/>
          <p:cNvSpPr/>
          <p:nvPr/>
        </p:nvSpPr>
        <p:spPr>
          <a:xfrm>
            <a:off x="18696737" y="4051300"/>
            <a:ext cx="3895154"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Kingdom invaded, betrayal, festival</a:t>
            </a:r>
            <a:endParaRPr b="0" i="0" sz="3200" u="none" cap="none" strike="noStrike">
              <a:solidFill>
                <a:schemeClr val="dk1"/>
              </a:solidFill>
              <a:latin typeface="Calibri"/>
              <a:ea typeface="Calibri"/>
              <a:cs typeface="Calibri"/>
              <a:sym typeface="Calibri"/>
            </a:endParaRPr>
          </a:p>
        </p:txBody>
      </p:sp>
      <p:sp>
        <p:nvSpPr>
          <p:cNvPr id="592" name="Google Shape;592;p22"/>
          <p:cNvSpPr/>
          <p:nvPr/>
        </p:nvSpPr>
        <p:spPr>
          <a:xfrm>
            <a:off x="18290286" y="5880100"/>
            <a:ext cx="4572572" cy="623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22"/>
          <p:cNvSpPr/>
          <p:nvPr/>
        </p:nvSpPr>
        <p:spPr>
          <a:xfrm>
            <a:off x="18290286" y="5880100"/>
            <a:ext cx="4572572" cy="194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22"/>
          <p:cNvSpPr/>
          <p:nvPr/>
        </p:nvSpPr>
        <p:spPr>
          <a:xfrm>
            <a:off x="18290286" y="5880100"/>
            <a:ext cx="4572572" cy="194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22"/>
          <p:cNvSpPr/>
          <p:nvPr/>
        </p:nvSpPr>
        <p:spPr>
          <a:xfrm>
            <a:off x="18290286" y="5880100"/>
            <a:ext cx="4724991" cy="876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Saira"/>
              <a:buNone/>
            </a:pPr>
            <a:r>
              <a:rPr b="1" i="0" lang="en-US" sz="3600" u="none" cap="none" strike="noStrike">
                <a:solidFill>
                  <a:srgbClr val="FFFFFF"/>
                </a:solidFill>
                <a:latin typeface="Saira"/>
                <a:ea typeface="Saira"/>
                <a:cs typeface="Saira"/>
                <a:sym typeface="Saira"/>
              </a:rPr>
              <a:t>INVASION</a:t>
            </a:r>
            <a:endParaRPr b="0" i="0" sz="3600" u="none" cap="none" strike="noStrike">
              <a:solidFill>
                <a:schemeClr val="dk1"/>
              </a:solidFill>
              <a:latin typeface="Calibri"/>
              <a:ea typeface="Calibri"/>
              <a:cs typeface="Calibri"/>
              <a:sym typeface="Calibri"/>
            </a:endParaRPr>
          </a:p>
        </p:txBody>
      </p:sp>
      <p:sp>
        <p:nvSpPr>
          <p:cNvPr id="596" name="Google Shape;596;p22"/>
          <p:cNvSpPr/>
          <p:nvPr/>
        </p:nvSpPr>
        <p:spPr>
          <a:xfrm>
            <a:off x="18290286" y="6604000"/>
            <a:ext cx="4708055"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Kingdom attacked by monsters.</a:t>
            </a:r>
            <a:endParaRPr b="0" i="0" sz="3200" u="none" cap="none" strike="noStrike">
              <a:solidFill>
                <a:schemeClr val="dk1"/>
              </a:solidFill>
              <a:latin typeface="Calibri"/>
              <a:ea typeface="Calibri"/>
              <a:cs typeface="Calibri"/>
              <a:sym typeface="Calibri"/>
            </a:endParaRPr>
          </a:p>
        </p:txBody>
      </p:sp>
      <p:sp>
        <p:nvSpPr>
          <p:cNvPr id="597" name="Google Shape;597;p22"/>
          <p:cNvSpPr/>
          <p:nvPr/>
        </p:nvSpPr>
        <p:spPr>
          <a:xfrm>
            <a:off x="18290286" y="8026400"/>
            <a:ext cx="4572572" cy="194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p22"/>
          <p:cNvSpPr/>
          <p:nvPr/>
        </p:nvSpPr>
        <p:spPr>
          <a:xfrm>
            <a:off x="18290286" y="8026400"/>
            <a:ext cx="4572572" cy="194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p22"/>
          <p:cNvSpPr/>
          <p:nvPr/>
        </p:nvSpPr>
        <p:spPr>
          <a:xfrm>
            <a:off x="18290286" y="8026400"/>
            <a:ext cx="4724991" cy="876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Saira"/>
              <a:buNone/>
            </a:pPr>
            <a:r>
              <a:rPr b="1" i="0" lang="en-US" sz="3600" u="none" cap="none" strike="noStrike">
                <a:solidFill>
                  <a:srgbClr val="FFFFFF"/>
                </a:solidFill>
                <a:latin typeface="Saira"/>
                <a:ea typeface="Saira"/>
                <a:cs typeface="Saira"/>
                <a:sym typeface="Saira"/>
              </a:rPr>
              <a:t>BETRAYAL</a:t>
            </a:r>
            <a:endParaRPr b="0" i="0" sz="3600" u="none" cap="none" strike="noStrike">
              <a:solidFill>
                <a:schemeClr val="dk1"/>
              </a:solidFill>
              <a:latin typeface="Calibri"/>
              <a:ea typeface="Calibri"/>
              <a:cs typeface="Calibri"/>
              <a:sym typeface="Calibri"/>
            </a:endParaRPr>
          </a:p>
        </p:txBody>
      </p:sp>
      <p:sp>
        <p:nvSpPr>
          <p:cNvPr id="600" name="Google Shape;600;p22"/>
          <p:cNvSpPr/>
          <p:nvPr/>
        </p:nvSpPr>
        <p:spPr>
          <a:xfrm>
            <a:off x="18290286" y="8750300"/>
            <a:ext cx="4708055"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Queen's advisor revealed as spy.</a:t>
            </a:r>
            <a:endParaRPr b="0" i="0" sz="3200" u="none" cap="none" strike="noStrike">
              <a:solidFill>
                <a:schemeClr val="dk1"/>
              </a:solidFill>
              <a:latin typeface="Calibri"/>
              <a:ea typeface="Calibri"/>
              <a:cs typeface="Calibri"/>
              <a:sym typeface="Calibri"/>
            </a:endParaRPr>
          </a:p>
        </p:txBody>
      </p:sp>
      <p:sp>
        <p:nvSpPr>
          <p:cNvPr id="601" name="Google Shape;601;p22"/>
          <p:cNvSpPr/>
          <p:nvPr/>
        </p:nvSpPr>
        <p:spPr>
          <a:xfrm>
            <a:off x="18290286" y="10172700"/>
            <a:ext cx="4572572" cy="194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22"/>
          <p:cNvSpPr/>
          <p:nvPr/>
        </p:nvSpPr>
        <p:spPr>
          <a:xfrm>
            <a:off x="18290286" y="10172700"/>
            <a:ext cx="4572572" cy="194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22"/>
          <p:cNvSpPr/>
          <p:nvPr/>
        </p:nvSpPr>
        <p:spPr>
          <a:xfrm>
            <a:off x="18290286" y="10172700"/>
            <a:ext cx="4724991" cy="876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Saira"/>
              <a:buNone/>
            </a:pPr>
            <a:r>
              <a:rPr b="1" i="0" lang="en-US" sz="3600" u="none" cap="none" strike="noStrike">
                <a:solidFill>
                  <a:srgbClr val="FFFFFF"/>
                </a:solidFill>
                <a:latin typeface="Saira"/>
                <a:ea typeface="Saira"/>
                <a:cs typeface="Saira"/>
                <a:sym typeface="Saira"/>
              </a:rPr>
              <a:t>FESTIVAL</a:t>
            </a:r>
            <a:endParaRPr b="0" i="0" sz="3600" u="none" cap="none" strike="noStrike">
              <a:solidFill>
                <a:schemeClr val="dk1"/>
              </a:solidFill>
              <a:latin typeface="Calibri"/>
              <a:ea typeface="Calibri"/>
              <a:cs typeface="Calibri"/>
              <a:sym typeface="Calibri"/>
            </a:endParaRPr>
          </a:p>
        </p:txBody>
      </p:sp>
      <p:sp>
        <p:nvSpPr>
          <p:cNvPr id="604" name="Google Shape;604;p22"/>
          <p:cNvSpPr/>
          <p:nvPr/>
        </p:nvSpPr>
        <p:spPr>
          <a:xfrm>
            <a:off x="18290286" y="10896600"/>
            <a:ext cx="4708055"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Grand celebration in hero's honor.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C3B0C"/>
        </a:solidFill>
      </p:bgPr>
    </p:bg>
    <p:spTree>
      <p:nvGrpSpPr>
        <p:cNvPr id="609" name="Shape 609"/>
        <p:cNvGrpSpPr/>
        <p:nvPr/>
      </p:nvGrpSpPr>
      <p:grpSpPr>
        <a:xfrm>
          <a:off x="0" y="0"/>
          <a:ext cx="0" cy="0"/>
          <a:chOff x="0" y="0"/>
          <a:chExt cx="0" cy="0"/>
        </a:xfrm>
      </p:grpSpPr>
      <p:pic>
        <p:nvPicPr>
          <p:cNvPr descr=" " id="610" name="Google Shape;610;p23"/>
          <p:cNvPicPr preferRelativeResize="0"/>
          <p:nvPr/>
        </p:nvPicPr>
        <p:blipFill rotWithShape="1">
          <a:blip r:embed="rId3">
            <a:alphaModFix/>
          </a:blip>
          <a:srcRect b="0" l="0" r="0" t="0"/>
          <a:stretch/>
        </p:blipFill>
        <p:spPr>
          <a:xfrm>
            <a:off x="0" y="10260682"/>
            <a:ext cx="10726733" cy="3455318"/>
          </a:xfrm>
          <a:prstGeom prst="rect">
            <a:avLst/>
          </a:prstGeom>
          <a:noFill/>
          <a:ln>
            <a:noFill/>
          </a:ln>
        </p:spPr>
      </p:pic>
      <p:pic>
        <p:nvPicPr>
          <p:cNvPr descr=" " id="611" name="Google Shape;611;p23"/>
          <p:cNvPicPr preferRelativeResize="0"/>
          <p:nvPr/>
        </p:nvPicPr>
        <p:blipFill rotWithShape="1">
          <a:blip r:embed="rId4">
            <a:alphaModFix/>
          </a:blip>
          <a:srcRect b="0" l="0" r="0" t="0"/>
          <a:stretch/>
        </p:blipFill>
        <p:spPr>
          <a:xfrm>
            <a:off x="16586543" y="0"/>
            <a:ext cx="7800505" cy="7514158"/>
          </a:xfrm>
          <a:prstGeom prst="rect">
            <a:avLst/>
          </a:prstGeom>
          <a:noFill/>
          <a:ln>
            <a:noFill/>
          </a:ln>
        </p:spPr>
      </p:pic>
      <p:sp>
        <p:nvSpPr>
          <p:cNvPr id="612" name="Google Shape;612;p2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3" name="Google Shape;613;p23"/>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614" name="Google Shape;614;p23"/>
          <p:cNvSpPr/>
          <p:nvPr/>
        </p:nvSpPr>
        <p:spPr>
          <a:xfrm>
            <a:off x="3581848" y="711200"/>
            <a:ext cx="5851198" cy="1938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DE77F"/>
              </a:buClr>
              <a:buSzPts val="8000"/>
              <a:buFont typeface="Saira"/>
              <a:buNone/>
            </a:pPr>
            <a:r>
              <a:rPr b="1" i="0" lang="en-US" sz="8000" u="none" cap="none" strike="noStrike">
                <a:solidFill>
                  <a:srgbClr val="FDE77F"/>
                </a:solidFill>
                <a:latin typeface="Saira"/>
                <a:ea typeface="Saira"/>
                <a:cs typeface="Saira"/>
                <a:sym typeface="Saira"/>
              </a:rPr>
              <a:t>OUR TEAM</a:t>
            </a:r>
            <a:endParaRPr b="0" i="0" sz="8000" u="none" cap="none" strike="noStrike">
              <a:solidFill>
                <a:schemeClr val="dk1"/>
              </a:solidFill>
              <a:latin typeface="Calibri"/>
              <a:ea typeface="Calibri"/>
              <a:cs typeface="Calibri"/>
              <a:sym typeface="Calibri"/>
            </a:endParaRPr>
          </a:p>
        </p:txBody>
      </p:sp>
      <p:sp>
        <p:nvSpPr>
          <p:cNvPr id="615" name="Google Shape;615;p23"/>
          <p:cNvSpPr/>
          <p:nvPr/>
        </p:nvSpPr>
        <p:spPr>
          <a:xfrm>
            <a:off x="3556445" y="2730500"/>
            <a:ext cx="4788498" cy="1016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6" name="Google Shape;616;p23"/>
          <p:cNvPicPr preferRelativeResize="0"/>
          <p:nvPr/>
        </p:nvPicPr>
        <p:blipFill rotWithShape="1">
          <a:blip r:embed="rId6">
            <a:alphaModFix/>
          </a:blip>
          <a:srcRect b="0" l="0" r="0" t="0"/>
          <a:stretch/>
        </p:blipFill>
        <p:spPr>
          <a:xfrm>
            <a:off x="3556445" y="2730500"/>
            <a:ext cx="4788498" cy="8229600"/>
          </a:xfrm>
          <a:prstGeom prst="rect">
            <a:avLst/>
          </a:prstGeom>
          <a:noFill/>
          <a:ln>
            <a:noFill/>
          </a:ln>
        </p:spPr>
      </p:pic>
      <p:sp>
        <p:nvSpPr>
          <p:cNvPr id="617" name="Google Shape;617;p23"/>
          <p:cNvSpPr/>
          <p:nvPr/>
        </p:nvSpPr>
        <p:spPr>
          <a:xfrm>
            <a:off x="3556445" y="11163300"/>
            <a:ext cx="4788498" cy="172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23"/>
          <p:cNvSpPr/>
          <p:nvPr/>
        </p:nvSpPr>
        <p:spPr>
          <a:xfrm>
            <a:off x="3556445" y="11163300"/>
            <a:ext cx="4788498" cy="172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23"/>
          <p:cNvSpPr/>
          <p:nvPr/>
        </p:nvSpPr>
        <p:spPr>
          <a:xfrm>
            <a:off x="3454832" y="11163300"/>
            <a:ext cx="4991724" cy="1168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Saira"/>
              <a:buNone/>
            </a:pPr>
            <a:r>
              <a:rPr b="1" i="0" lang="en-US" sz="4800" u="none" cap="none" strike="noStrike">
                <a:solidFill>
                  <a:srgbClr val="FFFFFF"/>
                </a:solidFill>
                <a:latin typeface="Saira"/>
                <a:ea typeface="Saira"/>
                <a:cs typeface="Saira"/>
                <a:sym typeface="Saira"/>
              </a:rPr>
              <a:t>ELDRUIN</a:t>
            </a:r>
            <a:endParaRPr b="0" i="0" sz="4800" u="none" cap="none" strike="noStrike">
              <a:solidFill>
                <a:schemeClr val="dk1"/>
              </a:solidFill>
              <a:latin typeface="Calibri"/>
              <a:ea typeface="Calibri"/>
              <a:cs typeface="Calibri"/>
              <a:sym typeface="Calibri"/>
            </a:endParaRPr>
          </a:p>
        </p:txBody>
      </p:sp>
      <p:sp>
        <p:nvSpPr>
          <p:cNvPr id="620" name="Google Shape;620;p23"/>
          <p:cNvSpPr/>
          <p:nvPr/>
        </p:nvSpPr>
        <p:spPr>
          <a:xfrm>
            <a:off x="3488703" y="12280900"/>
            <a:ext cx="4923982"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Fire Mage</a:t>
            </a:r>
            <a:endParaRPr b="0" i="0" sz="3200" u="none" cap="none" strike="noStrike">
              <a:solidFill>
                <a:schemeClr val="dk1"/>
              </a:solidFill>
              <a:latin typeface="Calibri"/>
              <a:ea typeface="Calibri"/>
              <a:cs typeface="Calibri"/>
              <a:sym typeface="Calibri"/>
            </a:endParaRPr>
          </a:p>
        </p:txBody>
      </p:sp>
      <p:sp>
        <p:nvSpPr>
          <p:cNvPr id="621" name="Google Shape;621;p23"/>
          <p:cNvSpPr/>
          <p:nvPr/>
        </p:nvSpPr>
        <p:spPr>
          <a:xfrm>
            <a:off x="9157845" y="2730500"/>
            <a:ext cx="4788498" cy="1016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2" name="Google Shape;622;p23"/>
          <p:cNvPicPr preferRelativeResize="0"/>
          <p:nvPr/>
        </p:nvPicPr>
        <p:blipFill rotWithShape="1">
          <a:blip r:embed="rId7">
            <a:alphaModFix/>
          </a:blip>
          <a:srcRect b="0" l="0" r="0" t="0"/>
          <a:stretch/>
        </p:blipFill>
        <p:spPr>
          <a:xfrm>
            <a:off x="9157845" y="2730500"/>
            <a:ext cx="4788498" cy="8229600"/>
          </a:xfrm>
          <a:prstGeom prst="rect">
            <a:avLst/>
          </a:prstGeom>
          <a:noFill/>
          <a:ln>
            <a:noFill/>
          </a:ln>
        </p:spPr>
      </p:pic>
      <p:sp>
        <p:nvSpPr>
          <p:cNvPr id="623" name="Google Shape;623;p23"/>
          <p:cNvSpPr/>
          <p:nvPr/>
        </p:nvSpPr>
        <p:spPr>
          <a:xfrm>
            <a:off x="9157845" y="11163300"/>
            <a:ext cx="4788498" cy="172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p23"/>
          <p:cNvSpPr/>
          <p:nvPr/>
        </p:nvSpPr>
        <p:spPr>
          <a:xfrm>
            <a:off x="9157845" y="11163300"/>
            <a:ext cx="4788498" cy="172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23"/>
          <p:cNvSpPr/>
          <p:nvPr/>
        </p:nvSpPr>
        <p:spPr>
          <a:xfrm>
            <a:off x="9056232" y="11163300"/>
            <a:ext cx="4991724" cy="1168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Saira"/>
              <a:buNone/>
            </a:pPr>
            <a:r>
              <a:rPr b="1" i="0" lang="en-US" sz="4800" u="none" cap="none" strike="noStrike">
                <a:solidFill>
                  <a:srgbClr val="FFFFFF"/>
                </a:solidFill>
                <a:latin typeface="Saira"/>
                <a:ea typeface="Saira"/>
                <a:cs typeface="Saira"/>
                <a:sym typeface="Saira"/>
              </a:rPr>
              <a:t>ELEMENTALEN</a:t>
            </a:r>
            <a:endParaRPr b="0" i="0" sz="4800" u="none" cap="none" strike="noStrike">
              <a:solidFill>
                <a:schemeClr val="dk1"/>
              </a:solidFill>
              <a:latin typeface="Calibri"/>
              <a:ea typeface="Calibri"/>
              <a:cs typeface="Calibri"/>
              <a:sym typeface="Calibri"/>
            </a:endParaRPr>
          </a:p>
        </p:txBody>
      </p:sp>
      <p:sp>
        <p:nvSpPr>
          <p:cNvPr id="626" name="Google Shape;626;p23"/>
          <p:cNvSpPr/>
          <p:nvPr/>
        </p:nvSpPr>
        <p:spPr>
          <a:xfrm>
            <a:off x="9090103" y="12280900"/>
            <a:ext cx="4923982"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Guardian</a:t>
            </a:r>
            <a:endParaRPr b="0" i="0" sz="3200" u="none" cap="none" strike="noStrike">
              <a:solidFill>
                <a:schemeClr val="dk1"/>
              </a:solidFill>
              <a:latin typeface="Calibri"/>
              <a:ea typeface="Calibri"/>
              <a:cs typeface="Calibri"/>
              <a:sym typeface="Calibri"/>
            </a:endParaRPr>
          </a:p>
        </p:txBody>
      </p:sp>
      <p:sp>
        <p:nvSpPr>
          <p:cNvPr id="627" name="Google Shape;627;p23"/>
          <p:cNvSpPr/>
          <p:nvPr/>
        </p:nvSpPr>
        <p:spPr>
          <a:xfrm>
            <a:off x="14759245" y="2730500"/>
            <a:ext cx="4788498" cy="1016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8" name="Google Shape;628;p23"/>
          <p:cNvPicPr preferRelativeResize="0"/>
          <p:nvPr/>
        </p:nvPicPr>
        <p:blipFill rotWithShape="1">
          <a:blip r:embed="rId8">
            <a:alphaModFix/>
          </a:blip>
          <a:srcRect b="0" l="0" r="0" t="0"/>
          <a:stretch/>
        </p:blipFill>
        <p:spPr>
          <a:xfrm>
            <a:off x="14759245" y="2730500"/>
            <a:ext cx="4788498" cy="8229600"/>
          </a:xfrm>
          <a:prstGeom prst="rect">
            <a:avLst/>
          </a:prstGeom>
          <a:noFill/>
          <a:ln>
            <a:noFill/>
          </a:ln>
        </p:spPr>
      </p:pic>
      <p:sp>
        <p:nvSpPr>
          <p:cNvPr id="629" name="Google Shape;629;p23"/>
          <p:cNvSpPr/>
          <p:nvPr/>
        </p:nvSpPr>
        <p:spPr>
          <a:xfrm>
            <a:off x="14759245" y="11163300"/>
            <a:ext cx="4788498" cy="172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p23"/>
          <p:cNvSpPr/>
          <p:nvPr/>
        </p:nvSpPr>
        <p:spPr>
          <a:xfrm>
            <a:off x="14759245" y="11163300"/>
            <a:ext cx="4788498" cy="172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23"/>
          <p:cNvSpPr/>
          <p:nvPr/>
        </p:nvSpPr>
        <p:spPr>
          <a:xfrm>
            <a:off x="14657632" y="11163300"/>
            <a:ext cx="4991724" cy="1168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Saira"/>
              <a:buNone/>
            </a:pPr>
            <a:r>
              <a:rPr b="1" i="0" lang="en-US" sz="4800" u="none" cap="none" strike="noStrike">
                <a:solidFill>
                  <a:srgbClr val="FFFFFF"/>
                </a:solidFill>
                <a:latin typeface="Saira"/>
                <a:ea typeface="Saira"/>
                <a:cs typeface="Saira"/>
                <a:sym typeface="Saira"/>
              </a:rPr>
              <a:t>LUNARIA</a:t>
            </a:r>
            <a:endParaRPr b="0" i="0" sz="4800" u="none" cap="none" strike="noStrike">
              <a:solidFill>
                <a:schemeClr val="dk1"/>
              </a:solidFill>
              <a:latin typeface="Calibri"/>
              <a:ea typeface="Calibri"/>
              <a:cs typeface="Calibri"/>
              <a:sym typeface="Calibri"/>
            </a:endParaRPr>
          </a:p>
        </p:txBody>
      </p:sp>
      <p:sp>
        <p:nvSpPr>
          <p:cNvPr id="632" name="Google Shape;632;p23"/>
          <p:cNvSpPr/>
          <p:nvPr/>
        </p:nvSpPr>
        <p:spPr>
          <a:xfrm>
            <a:off x="14691503" y="12280900"/>
            <a:ext cx="4923982"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C3B0C"/>
        </a:solidFill>
      </p:bgPr>
    </p:bg>
    <p:spTree>
      <p:nvGrpSpPr>
        <p:cNvPr id="637" name="Shape 637"/>
        <p:cNvGrpSpPr/>
        <p:nvPr/>
      </p:nvGrpSpPr>
      <p:grpSpPr>
        <a:xfrm>
          <a:off x="0" y="0"/>
          <a:ext cx="0" cy="0"/>
          <a:chOff x="0" y="0"/>
          <a:chExt cx="0" cy="0"/>
        </a:xfrm>
      </p:grpSpPr>
      <p:pic>
        <p:nvPicPr>
          <p:cNvPr descr=" " id="638" name="Google Shape;638;p24"/>
          <p:cNvPicPr preferRelativeResize="0"/>
          <p:nvPr/>
        </p:nvPicPr>
        <p:blipFill rotWithShape="1">
          <a:blip r:embed="rId3">
            <a:alphaModFix/>
          </a:blip>
          <a:srcRect b="0" l="0" r="0" t="0"/>
          <a:stretch/>
        </p:blipFill>
        <p:spPr>
          <a:xfrm>
            <a:off x="0" y="0"/>
            <a:ext cx="10288286" cy="6858000"/>
          </a:xfrm>
          <a:prstGeom prst="rect">
            <a:avLst/>
          </a:prstGeom>
          <a:noFill/>
          <a:ln>
            <a:noFill/>
          </a:ln>
        </p:spPr>
      </p:pic>
      <p:pic>
        <p:nvPicPr>
          <p:cNvPr descr=" " id="639" name="Google Shape;639;p24"/>
          <p:cNvPicPr preferRelativeResize="0"/>
          <p:nvPr/>
        </p:nvPicPr>
        <p:blipFill rotWithShape="1">
          <a:blip r:embed="rId4">
            <a:alphaModFix/>
          </a:blip>
          <a:srcRect b="0" l="0" r="0" t="0"/>
          <a:stretch/>
        </p:blipFill>
        <p:spPr>
          <a:xfrm>
            <a:off x="16296137" y="8394700"/>
            <a:ext cx="8090911" cy="5321300"/>
          </a:xfrm>
          <a:prstGeom prst="rect">
            <a:avLst/>
          </a:prstGeom>
          <a:noFill/>
          <a:ln>
            <a:noFill/>
          </a:ln>
        </p:spPr>
      </p:pic>
      <p:sp>
        <p:nvSpPr>
          <p:cNvPr id="640" name="Google Shape;640;p2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1" name="Google Shape;641;p24"/>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642" name="Google Shape;642;p24"/>
          <p:cNvPicPr preferRelativeResize="0"/>
          <p:nvPr/>
        </p:nvPicPr>
        <p:blipFill rotWithShape="1">
          <a:blip r:embed="rId6">
            <a:alphaModFix/>
          </a:blip>
          <a:srcRect b="0" l="0" r="0" t="0"/>
          <a:stretch/>
        </p:blipFill>
        <p:spPr>
          <a:xfrm>
            <a:off x="1867133" y="1968500"/>
            <a:ext cx="7125591" cy="11061700"/>
          </a:xfrm>
          <a:prstGeom prst="rect">
            <a:avLst/>
          </a:prstGeom>
          <a:noFill/>
          <a:ln>
            <a:noFill/>
          </a:ln>
        </p:spPr>
      </p:pic>
      <p:sp>
        <p:nvSpPr>
          <p:cNvPr id="643" name="Google Shape;643;p24"/>
          <p:cNvSpPr/>
          <p:nvPr/>
        </p:nvSpPr>
        <p:spPr>
          <a:xfrm>
            <a:off x="9462683" y="1803400"/>
            <a:ext cx="1625803" cy="1137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24"/>
          <p:cNvSpPr/>
          <p:nvPr/>
        </p:nvSpPr>
        <p:spPr>
          <a:xfrm>
            <a:off x="9462683" y="1803400"/>
            <a:ext cx="1625803" cy="16256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5" name="Google Shape;645;p24"/>
          <p:cNvPicPr preferRelativeResize="0"/>
          <p:nvPr/>
        </p:nvPicPr>
        <p:blipFill rotWithShape="1">
          <a:blip r:embed="rId7">
            <a:alphaModFix/>
          </a:blip>
          <a:srcRect b="0" l="0" r="0" t="0"/>
          <a:stretch/>
        </p:blipFill>
        <p:spPr>
          <a:xfrm>
            <a:off x="9686511" y="2057400"/>
            <a:ext cx="1178147" cy="1117600"/>
          </a:xfrm>
          <a:prstGeom prst="rect">
            <a:avLst/>
          </a:prstGeom>
          <a:noFill/>
          <a:ln>
            <a:noFill/>
          </a:ln>
        </p:spPr>
      </p:pic>
      <p:pic>
        <p:nvPicPr>
          <p:cNvPr descr=" " id="646" name="Google Shape;646;p24"/>
          <p:cNvPicPr preferRelativeResize="0"/>
          <p:nvPr/>
        </p:nvPicPr>
        <p:blipFill rotWithShape="1">
          <a:blip r:embed="rId8">
            <a:alphaModFix/>
          </a:blip>
          <a:srcRect b="0" l="0" r="0" t="0"/>
          <a:stretch/>
        </p:blipFill>
        <p:spPr>
          <a:xfrm>
            <a:off x="10237480" y="3429000"/>
            <a:ext cx="38105" cy="1625600"/>
          </a:xfrm>
          <a:prstGeom prst="rect">
            <a:avLst/>
          </a:prstGeom>
          <a:noFill/>
          <a:ln>
            <a:noFill/>
          </a:ln>
        </p:spPr>
      </p:pic>
      <p:sp>
        <p:nvSpPr>
          <p:cNvPr id="647" name="Google Shape;647;p24"/>
          <p:cNvSpPr/>
          <p:nvPr/>
        </p:nvSpPr>
        <p:spPr>
          <a:xfrm>
            <a:off x="9462683" y="5054600"/>
            <a:ext cx="1625803" cy="16256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8" name="Google Shape;648;p24"/>
          <p:cNvPicPr preferRelativeResize="0"/>
          <p:nvPr/>
        </p:nvPicPr>
        <p:blipFill rotWithShape="1">
          <a:blip r:embed="rId9">
            <a:alphaModFix/>
          </a:blip>
          <a:srcRect b="0" l="0" r="0" t="0"/>
          <a:stretch/>
        </p:blipFill>
        <p:spPr>
          <a:xfrm>
            <a:off x="9743113" y="5308600"/>
            <a:ext cx="1064946" cy="1117600"/>
          </a:xfrm>
          <a:prstGeom prst="rect">
            <a:avLst/>
          </a:prstGeom>
          <a:noFill/>
          <a:ln>
            <a:noFill/>
          </a:ln>
        </p:spPr>
      </p:pic>
      <p:pic>
        <p:nvPicPr>
          <p:cNvPr descr=" " id="649" name="Google Shape;649;p24"/>
          <p:cNvPicPr preferRelativeResize="0"/>
          <p:nvPr/>
        </p:nvPicPr>
        <p:blipFill rotWithShape="1">
          <a:blip r:embed="rId8">
            <a:alphaModFix/>
          </a:blip>
          <a:srcRect b="0" l="0" r="0" t="0"/>
          <a:stretch/>
        </p:blipFill>
        <p:spPr>
          <a:xfrm>
            <a:off x="10237480" y="6680200"/>
            <a:ext cx="38105" cy="1625600"/>
          </a:xfrm>
          <a:prstGeom prst="rect">
            <a:avLst/>
          </a:prstGeom>
          <a:noFill/>
          <a:ln>
            <a:noFill/>
          </a:ln>
        </p:spPr>
      </p:pic>
      <p:sp>
        <p:nvSpPr>
          <p:cNvPr id="650" name="Google Shape;650;p24"/>
          <p:cNvSpPr/>
          <p:nvPr/>
        </p:nvSpPr>
        <p:spPr>
          <a:xfrm>
            <a:off x="9462683" y="8305800"/>
            <a:ext cx="1625803" cy="16256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1" name="Google Shape;651;p24"/>
          <p:cNvPicPr preferRelativeResize="0"/>
          <p:nvPr/>
        </p:nvPicPr>
        <p:blipFill rotWithShape="1">
          <a:blip r:embed="rId10">
            <a:alphaModFix/>
          </a:blip>
          <a:srcRect b="0" l="0" r="0" t="0"/>
          <a:stretch/>
        </p:blipFill>
        <p:spPr>
          <a:xfrm>
            <a:off x="9833190" y="8559800"/>
            <a:ext cx="884788" cy="1117600"/>
          </a:xfrm>
          <a:prstGeom prst="rect">
            <a:avLst/>
          </a:prstGeom>
          <a:noFill/>
          <a:ln>
            <a:noFill/>
          </a:ln>
        </p:spPr>
      </p:pic>
      <p:pic>
        <p:nvPicPr>
          <p:cNvPr descr=" " id="652" name="Google Shape;652;p24"/>
          <p:cNvPicPr preferRelativeResize="0"/>
          <p:nvPr/>
        </p:nvPicPr>
        <p:blipFill rotWithShape="1">
          <a:blip r:embed="rId8">
            <a:alphaModFix/>
          </a:blip>
          <a:srcRect b="0" l="0" r="0" t="0"/>
          <a:stretch/>
        </p:blipFill>
        <p:spPr>
          <a:xfrm>
            <a:off x="10237480" y="9931400"/>
            <a:ext cx="38105" cy="1625600"/>
          </a:xfrm>
          <a:prstGeom prst="rect">
            <a:avLst/>
          </a:prstGeom>
          <a:noFill/>
          <a:ln>
            <a:noFill/>
          </a:ln>
        </p:spPr>
      </p:pic>
      <p:sp>
        <p:nvSpPr>
          <p:cNvPr id="653" name="Google Shape;653;p24"/>
          <p:cNvSpPr/>
          <p:nvPr/>
        </p:nvSpPr>
        <p:spPr>
          <a:xfrm>
            <a:off x="9462683" y="11557000"/>
            <a:ext cx="1625803" cy="16256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4" name="Google Shape;654;p24"/>
          <p:cNvPicPr preferRelativeResize="0"/>
          <p:nvPr/>
        </p:nvPicPr>
        <p:blipFill rotWithShape="1">
          <a:blip r:embed="rId11">
            <a:alphaModFix/>
          </a:blip>
          <a:srcRect b="0" l="0" r="0" t="0"/>
          <a:stretch/>
        </p:blipFill>
        <p:spPr>
          <a:xfrm>
            <a:off x="9800369" y="11811000"/>
            <a:ext cx="950430" cy="1117600"/>
          </a:xfrm>
          <a:prstGeom prst="rect">
            <a:avLst/>
          </a:prstGeom>
          <a:noFill/>
          <a:ln>
            <a:noFill/>
          </a:ln>
        </p:spPr>
      </p:pic>
      <p:sp>
        <p:nvSpPr>
          <p:cNvPr id="655" name="Google Shape;655;p24"/>
          <p:cNvSpPr/>
          <p:nvPr/>
        </p:nvSpPr>
        <p:spPr>
          <a:xfrm>
            <a:off x="10948768" y="3454400"/>
            <a:ext cx="11808243" cy="1164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Forbidden Forest: A place of mystery and wonder, where mystical creatures roam and flora flourishes.</a:t>
            </a:r>
            <a:endParaRPr b="0" i="0" sz="3200" u="none" cap="none" strike="noStrike">
              <a:solidFill>
                <a:schemeClr val="dk1"/>
              </a:solidFill>
              <a:latin typeface="Calibri"/>
              <a:ea typeface="Calibri"/>
              <a:cs typeface="Calibri"/>
              <a:sym typeface="Calibri"/>
            </a:endParaRPr>
          </a:p>
        </p:txBody>
      </p:sp>
      <p:sp>
        <p:nvSpPr>
          <p:cNvPr id="656" name="Google Shape;656;p24"/>
          <p:cNvSpPr/>
          <p:nvPr/>
        </p:nvSpPr>
        <p:spPr>
          <a:xfrm>
            <a:off x="10948768" y="6870700"/>
            <a:ext cx="11808243" cy="1164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Crystal Caves: A network of glittering caves filled with precious gems and minerals, guarded by fierce beasts.</a:t>
            </a:r>
            <a:endParaRPr b="0" i="0" sz="3200" u="none" cap="none" strike="noStrike">
              <a:solidFill>
                <a:schemeClr val="dk1"/>
              </a:solidFill>
              <a:latin typeface="Calibri"/>
              <a:ea typeface="Calibri"/>
              <a:cs typeface="Calibri"/>
              <a:sym typeface="Calibri"/>
            </a:endParaRPr>
          </a:p>
        </p:txBody>
      </p:sp>
      <p:sp>
        <p:nvSpPr>
          <p:cNvPr id="657" name="Google Shape;657;p24"/>
          <p:cNvSpPr/>
          <p:nvPr/>
        </p:nvSpPr>
        <p:spPr>
          <a:xfrm>
            <a:off x="10948768" y="10223500"/>
            <a:ext cx="11808243" cy="1164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Enchanted Garden: A place of pure beauty and tranquility, where the colors of the flowers are vibrant.</a:t>
            </a:r>
            <a:endParaRPr b="0" i="0" sz="3200" u="none" cap="none" strike="noStrike">
              <a:solidFill>
                <a:schemeClr val="dk1"/>
              </a:solidFill>
              <a:latin typeface="Calibri"/>
              <a:ea typeface="Calibri"/>
              <a:cs typeface="Calibri"/>
              <a:sym typeface="Calibri"/>
            </a:endParaRPr>
          </a:p>
        </p:txBody>
      </p:sp>
      <p:sp>
        <p:nvSpPr>
          <p:cNvPr id="658" name="Google Shape;658;p24"/>
          <p:cNvSpPr/>
          <p:nvPr/>
        </p:nvSpPr>
        <p:spPr>
          <a:xfrm>
            <a:off x="13810859" y="749300"/>
            <a:ext cx="8810668" cy="19388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DE77F"/>
              </a:buClr>
              <a:buSzPts val="8000"/>
              <a:buFont typeface="Saira"/>
              <a:buNone/>
            </a:pPr>
            <a:r>
              <a:rPr b="1" i="0" lang="en-US" sz="8000" u="none" cap="none" strike="noStrike">
                <a:solidFill>
                  <a:srgbClr val="FDE77F"/>
                </a:solidFill>
                <a:latin typeface="Saira"/>
                <a:ea typeface="Saira"/>
                <a:cs typeface="Saira"/>
                <a:sym typeface="Saira"/>
              </a:rPr>
              <a:t>THE MYSTERY</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C3B0C"/>
        </a:solidFill>
      </p:bgPr>
    </p:bg>
    <p:spTree>
      <p:nvGrpSpPr>
        <p:cNvPr id="663" name="Shape 663"/>
        <p:cNvGrpSpPr/>
        <p:nvPr/>
      </p:nvGrpSpPr>
      <p:grpSpPr>
        <a:xfrm>
          <a:off x="0" y="0"/>
          <a:ext cx="0" cy="0"/>
          <a:chOff x="0" y="0"/>
          <a:chExt cx="0" cy="0"/>
        </a:xfrm>
      </p:grpSpPr>
      <p:pic>
        <p:nvPicPr>
          <p:cNvPr descr=" " id="664" name="Google Shape;664;p25"/>
          <p:cNvPicPr preferRelativeResize="0"/>
          <p:nvPr/>
        </p:nvPicPr>
        <p:blipFill rotWithShape="1">
          <a:blip r:embed="rId3">
            <a:alphaModFix/>
          </a:blip>
          <a:srcRect b="0" l="0" r="0" t="0"/>
          <a:stretch/>
        </p:blipFill>
        <p:spPr>
          <a:xfrm>
            <a:off x="18264883" y="0"/>
            <a:ext cx="6122165" cy="6629400"/>
          </a:xfrm>
          <a:prstGeom prst="rect">
            <a:avLst/>
          </a:prstGeom>
          <a:noFill/>
          <a:ln>
            <a:noFill/>
          </a:ln>
        </p:spPr>
      </p:pic>
      <p:pic>
        <p:nvPicPr>
          <p:cNvPr descr=" " id="665" name="Google Shape;665;p25"/>
          <p:cNvPicPr preferRelativeResize="0"/>
          <p:nvPr/>
        </p:nvPicPr>
        <p:blipFill rotWithShape="1">
          <a:blip r:embed="rId4">
            <a:alphaModFix/>
          </a:blip>
          <a:srcRect b="0" l="0" r="0" t="0"/>
          <a:stretch/>
        </p:blipFill>
        <p:spPr>
          <a:xfrm>
            <a:off x="0" y="7493000"/>
            <a:ext cx="7963895" cy="6223000"/>
          </a:xfrm>
          <a:prstGeom prst="rect">
            <a:avLst/>
          </a:prstGeom>
          <a:noFill/>
          <a:ln>
            <a:noFill/>
          </a:ln>
        </p:spPr>
      </p:pic>
      <p:sp>
        <p:nvSpPr>
          <p:cNvPr id="666" name="Google Shape;666;p25"/>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7" name="Google Shape;667;p25"/>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668" name="Google Shape;668;p25"/>
          <p:cNvSpPr/>
          <p:nvPr/>
        </p:nvSpPr>
        <p:spPr>
          <a:xfrm>
            <a:off x="609676" y="3124200"/>
            <a:ext cx="23167696" cy="889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p25"/>
          <p:cNvSpPr/>
          <p:nvPr/>
        </p:nvSpPr>
        <p:spPr>
          <a:xfrm>
            <a:off x="9996149" y="3124200"/>
            <a:ext cx="5487086" cy="1841500"/>
          </a:xfrm>
          <a:prstGeom prst="rect">
            <a:avLst/>
          </a:prstGeom>
          <a:solidFill>
            <a:srgbClr val="8684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0" name="Google Shape;670;p25"/>
          <p:cNvPicPr preferRelativeResize="0"/>
          <p:nvPr/>
        </p:nvPicPr>
        <p:blipFill rotWithShape="1">
          <a:blip r:embed="rId6">
            <a:alphaModFix/>
          </a:blip>
          <a:srcRect b="0" l="0" r="0" t="0"/>
          <a:stretch/>
        </p:blipFill>
        <p:spPr>
          <a:xfrm>
            <a:off x="10300987" y="3486150"/>
            <a:ext cx="1117740" cy="1117600"/>
          </a:xfrm>
          <a:prstGeom prst="rect">
            <a:avLst/>
          </a:prstGeom>
          <a:noFill/>
          <a:ln>
            <a:noFill/>
          </a:ln>
        </p:spPr>
      </p:pic>
      <p:sp>
        <p:nvSpPr>
          <p:cNvPr id="671" name="Google Shape;671;p25"/>
          <p:cNvSpPr/>
          <p:nvPr/>
        </p:nvSpPr>
        <p:spPr>
          <a:xfrm>
            <a:off x="11621953" y="3327400"/>
            <a:ext cx="3556445" cy="1435100"/>
          </a:xfrm>
          <a:prstGeom prst="roundRect">
            <a:avLst>
              <a:gd fmla="val 3823"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p25"/>
          <p:cNvSpPr/>
          <p:nvPr/>
        </p:nvSpPr>
        <p:spPr>
          <a:xfrm>
            <a:off x="11621953" y="3327400"/>
            <a:ext cx="3708864" cy="876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Saira"/>
              <a:buNone/>
            </a:pPr>
            <a:r>
              <a:rPr b="1" i="0" lang="en-US" sz="3600" u="none" cap="none" strike="noStrike">
                <a:solidFill>
                  <a:srgbClr val="FFFFFF"/>
                </a:solidFill>
                <a:latin typeface="Saira"/>
                <a:ea typeface="Saira"/>
                <a:cs typeface="Saira"/>
                <a:sym typeface="Saira"/>
              </a:rPr>
              <a:t>CHLOE NG</a:t>
            </a:r>
            <a:endParaRPr b="0" i="0" sz="3600" u="none" cap="none" strike="noStrike">
              <a:solidFill>
                <a:schemeClr val="dk1"/>
              </a:solidFill>
              <a:latin typeface="Calibri"/>
              <a:ea typeface="Calibri"/>
              <a:cs typeface="Calibri"/>
              <a:sym typeface="Calibri"/>
            </a:endParaRPr>
          </a:p>
        </p:txBody>
      </p:sp>
      <p:sp>
        <p:nvSpPr>
          <p:cNvPr id="673" name="Google Shape;673;p25"/>
          <p:cNvSpPr/>
          <p:nvPr/>
        </p:nvSpPr>
        <p:spPr>
          <a:xfrm>
            <a:off x="11621953" y="4152900"/>
            <a:ext cx="3691928"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Mage</a:t>
            </a:r>
            <a:endParaRPr b="0" i="0" sz="3200" u="none" cap="none" strike="noStrike">
              <a:solidFill>
                <a:schemeClr val="dk1"/>
              </a:solidFill>
              <a:latin typeface="Calibri"/>
              <a:ea typeface="Calibri"/>
              <a:cs typeface="Calibri"/>
              <a:sym typeface="Calibri"/>
            </a:endParaRPr>
          </a:p>
        </p:txBody>
      </p:sp>
      <p:sp>
        <p:nvSpPr>
          <p:cNvPr id="674" name="Google Shape;674;p25"/>
          <p:cNvSpPr/>
          <p:nvPr/>
        </p:nvSpPr>
        <p:spPr>
          <a:xfrm>
            <a:off x="609676" y="5486400"/>
            <a:ext cx="5487086" cy="1841500"/>
          </a:xfrm>
          <a:prstGeom prst="rect">
            <a:avLst/>
          </a:prstGeom>
          <a:solidFill>
            <a:srgbClr val="8684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5" name="Google Shape;675;p25"/>
          <p:cNvPicPr preferRelativeResize="0"/>
          <p:nvPr/>
        </p:nvPicPr>
        <p:blipFill rotWithShape="1">
          <a:blip r:embed="rId7">
            <a:alphaModFix/>
          </a:blip>
          <a:srcRect b="0" l="0" r="0" t="0"/>
          <a:stretch/>
        </p:blipFill>
        <p:spPr>
          <a:xfrm>
            <a:off x="914514" y="5848350"/>
            <a:ext cx="1117740" cy="1117600"/>
          </a:xfrm>
          <a:prstGeom prst="rect">
            <a:avLst/>
          </a:prstGeom>
          <a:noFill/>
          <a:ln>
            <a:noFill/>
          </a:ln>
        </p:spPr>
      </p:pic>
      <p:sp>
        <p:nvSpPr>
          <p:cNvPr id="676" name="Google Shape;676;p25"/>
          <p:cNvSpPr/>
          <p:nvPr/>
        </p:nvSpPr>
        <p:spPr>
          <a:xfrm>
            <a:off x="2235479" y="5689600"/>
            <a:ext cx="3556445" cy="1435100"/>
          </a:xfrm>
          <a:prstGeom prst="roundRect">
            <a:avLst>
              <a:gd fmla="val 3823"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p25"/>
          <p:cNvSpPr/>
          <p:nvPr/>
        </p:nvSpPr>
        <p:spPr>
          <a:xfrm>
            <a:off x="2235479" y="5689600"/>
            <a:ext cx="3708864" cy="876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Saira"/>
              <a:buNone/>
            </a:pPr>
            <a:r>
              <a:rPr b="1" i="0" lang="en-US" sz="3600" u="none" cap="none" strike="noStrike">
                <a:solidFill>
                  <a:srgbClr val="FFFFFF"/>
                </a:solidFill>
                <a:latin typeface="Saira"/>
                <a:ea typeface="Saira"/>
                <a:cs typeface="Saira"/>
                <a:sym typeface="Saira"/>
              </a:rPr>
              <a:t>VALTORIN</a:t>
            </a:r>
            <a:endParaRPr b="0" i="0" sz="3600" u="none" cap="none" strike="noStrike">
              <a:solidFill>
                <a:schemeClr val="dk1"/>
              </a:solidFill>
              <a:latin typeface="Calibri"/>
              <a:ea typeface="Calibri"/>
              <a:cs typeface="Calibri"/>
              <a:sym typeface="Calibri"/>
            </a:endParaRPr>
          </a:p>
        </p:txBody>
      </p:sp>
      <p:sp>
        <p:nvSpPr>
          <p:cNvPr id="678" name="Google Shape;678;p25"/>
          <p:cNvSpPr/>
          <p:nvPr/>
        </p:nvSpPr>
        <p:spPr>
          <a:xfrm>
            <a:off x="2235479" y="6515100"/>
            <a:ext cx="3691928"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Assassin</a:t>
            </a:r>
            <a:endParaRPr b="0" i="0" sz="3200" u="none" cap="none" strike="noStrike">
              <a:solidFill>
                <a:schemeClr val="dk1"/>
              </a:solidFill>
              <a:latin typeface="Calibri"/>
              <a:ea typeface="Calibri"/>
              <a:cs typeface="Calibri"/>
              <a:sym typeface="Calibri"/>
            </a:endParaRPr>
          </a:p>
        </p:txBody>
      </p:sp>
      <p:sp>
        <p:nvSpPr>
          <p:cNvPr id="679" name="Google Shape;679;p25"/>
          <p:cNvSpPr/>
          <p:nvPr/>
        </p:nvSpPr>
        <p:spPr>
          <a:xfrm>
            <a:off x="3658057" y="7823200"/>
            <a:ext cx="5487086" cy="1841500"/>
          </a:xfrm>
          <a:prstGeom prst="rect">
            <a:avLst/>
          </a:prstGeom>
          <a:solidFill>
            <a:srgbClr val="8684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80" name="Google Shape;680;p25"/>
          <p:cNvPicPr preferRelativeResize="0"/>
          <p:nvPr/>
        </p:nvPicPr>
        <p:blipFill rotWithShape="1">
          <a:blip r:embed="rId8">
            <a:alphaModFix/>
          </a:blip>
          <a:srcRect b="0" l="0" r="0" t="0"/>
          <a:stretch/>
        </p:blipFill>
        <p:spPr>
          <a:xfrm>
            <a:off x="3962895" y="8185150"/>
            <a:ext cx="1117740" cy="1117600"/>
          </a:xfrm>
          <a:prstGeom prst="rect">
            <a:avLst/>
          </a:prstGeom>
          <a:noFill/>
          <a:ln>
            <a:noFill/>
          </a:ln>
        </p:spPr>
      </p:pic>
      <p:sp>
        <p:nvSpPr>
          <p:cNvPr id="681" name="Google Shape;681;p25"/>
          <p:cNvSpPr/>
          <p:nvPr/>
        </p:nvSpPr>
        <p:spPr>
          <a:xfrm>
            <a:off x="5283860" y="8026400"/>
            <a:ext cx="3556445" cy="1435100"/>
          </a:xfrm>
          <a:prstGeom prst="roundRect">
            <a:avLst>
              <a:gd fmla="val 3823"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p25"/>
          <p:cNvSpPr/>
          <p:nvPr/>
        </p:nvSpPr>
        <p:spPr>
          <a:xfrm>
            <a:off x="5283860" y="8026400"/>
            <a:ext cx="3708864" cy="876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Saira"/>
              <a:buNone/>
            </a:pPr>
            <a:r>
              <a:rPr b="1" i="0" lang="en-US" sz="3600" u="none" cap="none" strike="noStrike">
                <a:solidFill>
                  <a:srgbClr val="FFFFFF"/>
                </a:solidFill>
                <a:latin typeface="Saira"/>
                <a:ea typeface="Saira"/>
                <a:cs typeface="Saira"/>
                <a:sym typeface="Saira"/>
              </a:rPr>
              <a:t>LUCIAN</a:t>
            </a:r>
            <a:endParaRPr b="0" i="0" sz="3600" u="none" cap="none" strike="noStrike">
              <a:solidFill>
                <a:schemeClr val="dk1"/>
              </a:solidFill>
              <a:latin typeface="Calibri"/>
              <a:ea typeface="Calibri"/>
              <a:cs typeface="Calibri"/>
              <a:sym typeface="Calibri"/>
            </a:endParaRPr>
          </a:p>
        </p:txBody>
      </p:sp>
      <p:sp>
        <p:nvSpPr>
          <p:cNvPr id="683" name="Google Shape;683;p25"/>
          <p:cNvSpPr/>
          <p:nvPr/>
        </p:nvSpPr>
        <p:spPr>
          <a:xfrm>
            <a:off x="5283860" y="8851900"/>
            <a:ext cx="3691928"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Conjurer</a:t>
            </a:r>
            <a:endParaRPr b="0" i="0" sz="3200" u="none" cap="none" strike="noStrike">
              <a:solidFill>
                <a:schemeClr val="dk1"/>
              </a:solidFill>
              <a:latin typeface="Calibri"/>
              <a:ea typeface="Calibri"/>
              <a:cs typeface="Calibri"/>
              <a:sym typeface="Calibri"/>
            </a:endParaRPr>
          </a:p>
        </p:txBody>
      </p:sp>
      <p:sp>
        <p:nvSpPr>
          <p:cNvPr id="684" name="Google Shape;684;p25"/>
          <p:cNvSpPr/>
          <p:nvPr/>
        </p:nvSpPr>
        <p:spPr>
          <a:xfrm>
            <a:off x="3658057" y="10210800"/>
            <a:ext cx="5487086" cy="1841500"/>
          </a:xfrm>
          <a:prstGeom prst="rect">
            <a:avLst/>
          </a:prstGeom>
          <a:solidFill>
            <a:srgbClr val="8684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85" name="Google Shape;685;p25"/>
          <p:cNvPicPr preferRelativeResize="0"/>
          <p:nvPr/>
        </p:nvPicPr>
        <p:blipFill rotWithShape="1">
          <a:blip r:embed="rId9">
            <a:alphaModFix/>
          </a:blip>
          <a:srcRect b="0" l="0" r="0" t="0"/>
          <a:stretch/>
        </p:blipFill>
        <p:spPr>
          <a:xfrm>
            <a:off x="3962895" y="10572750"/>
            <a:ext cx="1117740" cy="1117600"/>
          </a:xfrm>
          <a:prstGeom prst="rect">
            <a:avLst/>
          </a:prstGeom>
          <a:noFill/>
          <a:ln>
            <a:noFill/>
          </a:ln>
        </p:spPr>
      </p:pic>
      <p:sp>
        <p:nvSpPr>
          <p:cNvPr id="686" name="Google Shape;686;p25"/>
          <p:cNvSpPr/>
          <p:nvPr/>
        </p:nvSpPr>
        <p:spPr>
          <a:xfrm>
            <a:off x="5283860" y="10414000"/>
            <a:ext cx="3556445" cy="1435100"/>
          </a:xfrm>
          <a:prstGeom prst="roundRect">
            <a:avLst>
              <a:gd fmla="val 3823"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p25"/>
          <p:cNvSpPr/>
          <p:nvPr/>
        </p:nvSpPr>
        <p:spPr>
          <a:xfrm>
            <a:off x="5283860" y="10414000"/>
            <a:ext cx="3708864" cy="876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Saira"/>
              <a:buNone/>
            </a:pPr>
            <a:r>
              <a:rPr b="1" i="0" lang="en-US" sz="3600" u="none" cap="none" strike="noStrike">
                <a:solidFill>
                  <a:srgbClr val="FFFFFF"/>
                </a:solidFill>
                <a:latin typeface="Saira"/>
                <a:ea typeface="Saira"/>
                <a:cs typeface="Saira"/>
                <a:sym typeface="Saira"/>
              </a:rPr>
              <a:t>CEDRIC</a:t>
            </a:r>
            <a:endParaRPr b="0" i="0" sz="3600" u="none" cap="none" strike="noStrike">
              <a:solidFill>
                <a:schemeClr val="dk1"/>
              </a:solidFill>
              <a:latin typeface="Calibri"/>
              <a:ea typeface="Calibri"/>
              <a:cs typeface="Calibri"/>
              <a:sym typeface="Calibri"/>
            </a:endParaRPr>
          </a:p>
        </p:txBody>
      </p:sp>
      <p:sp>
        <p:nvSpPr>
          <p:cNvPr id="688" name="Google Shape;688;p25"/>
          <p:cNvSpPr/>
          <p:nvPr/>
        </p:nvSpPr>
        <p:spPr>
          <a:xfrm>
            <a:off x="5283860" y="11239500"/>
            <a:ext cx="3691928"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Timekeeper</a:t>
            </a:r>
            <a:endParaRPr b="0" i="0" sz="3200" u="none" cap="none" strike="noStrike">
              <a:solidFill>
                <a:schemeClr val="dk1"/>
              </a:solidFill>
              <a:latin typeface="Calibri"/>
              <a:ea typeface="Calibri"/>
              <a:cs typeface="Calibri"/>
              <a:sym typeface="Calibri"/>
            </a:endParaRPr>
          </a:p>
        </p:txBody>
      </p:sp>
      <p:sp>
        <p:nvSpPr>
          <p:cNvPr id="689" name="Google Shape;689;p25"/>
          <p:cNvSpPr/>
          <p:nvPr/>
        </p:nvSpPr>
        <p:spPr>
          <a:xfrm>
            <a:off x="15165695" y="7848600"/>
            <a:ext cx="5487086" cy="1841500"/>
          </a:xfrm>
          <a:prstGeom prst="rect">
            <a:avLst/>
          </a:prstGeom>
          <a:solidFill>
            <a:srgbClr val="8684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90" name="Google Shape;690;p25"/>
          <p:cNvPicPr preferRelativeResize="0"/>
          <p:nvPr/>
        </p:nvPicPr>
        <p:blipFill rotWithShape="1">
          <a:blip r:embed="rId10">
            <a:alphaModFix/>
          </a:blip>
          <a:srcRect b="0" l="0" r="0" t="0"/>
          <a:stretch/>
        </p:blipFill>
        <p:spPr>
          <a:xfrm>
            <a:off x="15470534" y="8210550"/>
            <a:ext cx="1117740" cy="1117600"/>
          </a:xfrm>
          <a:prstGeom prst="rect">
            <a:avLst/>
          </a:prstGeom>
          <a:noFill/>
          <a:ln>
            <a:noFill/>
          </a:ln>
        </p:spPr>
      </p:pic>
      <p:sp>
        <p:nvSpPr>
          <p:cNvPr id="691" name="Google Shape;691;p25"/>
          <p:cNvSpPr/>
          <p:nvPr/>
        </p:nvSpPr>
        <p:spPr>
          <a:xfrm>
            <a:off x="16791499" y="8051800"/>
            <a:ext cx="3556445" cy="1435100"/>
          </a:xfrm>
          <a:prstGeom prst="roundRect">
            <a:avLst>
              <a:gd fmla="val 3823"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 name="Google Shape;692;p25"/>
          <p:cNvSpPr/>
          <p:nvPr/>
        </p:nvSpPr>
        <p:spPr>
          <a:xfrm>
            <a:off x="16791499" y="8051800"/>
            <a:ext cx="3708864" cy="876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Saira"/>
              <a:buNone/>
            </a:pPr>
            <a:r>
              <a:rPr b="1" i="0" lang="en-US" sz="3600" u="none" cap="none" strike="noStrike">
                <a:solidFill>
                  <a:srgbClr val="FFFFFF"/>
                </a:solidFill>
                <a:latin typeface="Saira"/>
                <a:ea typeface="Saira"/>
                <a:cs typeface="Saira"/>
                <a:sym typeface="Saira"/>
              </a:rPr>
              <a:t>ELVINA</a:t>
            </a:r>
            <a:endParaRPr b="0" i="0" sz="3600" u="none" cap="none" strike="noStrike">
              <a:solidFill>
                <a:schemeClr val="dk1"/>
              </a:solidFill>
              <a:latin typeface="Calibri"/>
              <a:ea typeface="Calibri"/>
              <a:cs typeface="Calibri"/>
              <a:sym typeface="Calibri"/>
            </a:endParaRPr>
          </a:p>
        </p:txBody>
      </p:sp>
      <p:sp>
        <p:nvSpPr>
          <p:cNvPr id="693" name="Google Shape;693;p25"/>
          <p:cNvSpPr/>
          <p:nvPr/>
        </p:nvSpPr>
        <p:spPr>
          <a:xfrm>
            <a:off x="16791499" y="8877300"/>
            <a:ext cx="3691928"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Oracle</a:t>
            </a:r>
            <a:endParaRPr b="0" i="0" sz="3200" u="none" cap="none" strike="noStrike">
              <a:solidFill>
                <a:schemeClr val="dk1"/>
              </a:solidFill>
              <a:latin typeface="Calibri"/>
              <a:ea typeface="Calibri"/>
              <a:cs typeface="Calibri"/>
              <a:sym typeface="Calibri"/>
            </a:endParaRPr>
          </a:p>
        </p:txBody>
      </p:sp>
      <p:sp>
        <p:nvSpPr>
          <p:cNvPr id="694" name="Google Shape;694;p25"/>
          <p:cNvSpPr/>
          <p:nvPr/>
        </p:nvSpPr>
        <p:spPr>
          <a:xfrm>
            <a:off x="15165695" y="10210800"/>
            <a:ext cx="5487086" cy="1841500"/>
          </a:xfrm>
          <a:prstGeom prst="rect">
            <a:avLst/>
          </a:prstGeom>
          <a:solidFill>
            <a:srgbClr val="8684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95" name="Google Shape;695;p25"/>
          <p:cNvPicPr preferRelativeResize="0"/>
          <p:nvPr/>
        </p:nvPicPr>
        <p:blipFill rotWithShape="1">
          <a:blip r:embed="rId11">
            <a:alphaModFix/>
          </a:blip>
          <a:srcRect b="0" l="0" r="0" t="0"/>
          <a:stretch/>
        </p:blipFill>
        <p:spPr>
          <a:xfrm>
            <a:off x="15470534" y="10572750"/>
            <a:ext cx="1117740" cy="1117600"/>
          </a:xfrm>
          <a:prstGeom prst="rect">
            <a:avLst/>
          </a:prstGeom>
          <a:noFill/>
          <a:ln>
            <a:noFill/>
          </a:ln>
        </p:spPr>
      </p:pic>
      <p:sp>
        <p:nvSpPr>
          <p:cNvPr id="696" name="Google Shape;696;p25"/>
          <p:cNvSpPr/>
          <p:nvPr/>
        </p:nvSpPr>
        <p:spPr>
          <a:xfrm>
            <a:off x="16791499" y="10414000"/>
            <a:ext cx="3556445" cy="1435100"/>
          </a:xfrm>
          <a:prstGeom prst="roundRect">
            <a:avLst>
              <a:gd fmla="val 3823"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 name="Google Shape;697;p25"/>
          <p:cNvSpPr/>
          <p:nvPr/>
        </p:nvSpPr>
        <p:spPr>
          <a:xfrm>
            <a:off x="16791499" y="10414000"/>
            <a:ext cx="3708864" cy="876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Saira"/>
              <a:buNone/>
            </a:pPr>
            <a:r>
              <a:rPr b="1" i="0" lang="en-US" sz="3600" u="none" cap="none" strike="noStrike">
                <a:solidFill>
                  <a:srgbClr val="FFFFFF"/>
                </a:solidFill>
                <a:latin typeface="Saira"/>
                <a:ea typeface="Saira"/>
                <a:cs typeface="Saira"/>
                <a:sym typeface="Saira"/>
              </a:rPr>
              <a:t>SERAPHINA</a:t>
            </a:r>
            <a:endParaRPr b="0" i="0" sz="3600" u="none" cap="none" strike="noStrike">
              <a:solidFill>
                <a:schemeClr val="dk1"/>
              </a:solidFill>
              <a:latin typeface="Calibri"/>
              <a:ea typeface="Calibri"/>
              <a:cs typeface="Calibri"/>
              <a:sym typeface="Calibri"/>
            </a:endParaRPr>
          </a:p>
        </p:txBody>
      </p:sp>
      <p:sp>
        <p:nvSpPr>
          <p:cNvPr id="698" name="Google Shape;698;p25"/>
          <p:cNvSpPr/>
          <p:nvPr/>
        </p:nvSpPr>
        <p:spPr>
          <a:xfrm>
            <a:off x="16791499" y="11239500"/>
            <a:ext cx="3691928"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Lightbringer</a:t>
            </a:r>
            <a:endParaRPr b="0" i="0" sz="3200" u="none" cap="none" strike="noStrike">
              <a:solidFill>
                <a:schemeClr val="dk1"/>
              </a:solidFill>
              <a:latin typeface="Calibri"/>
              <a:ea typeface="Calibri"/>
              <a:cs typeface="Calibri"/>
              <a:sym typeface="Calibri"/>
            </a:endParaRPr>
          </a:p>
        </p:txBody>
      </p:sp>
      <p:sp>
        <p:nvSpPr>
          <p:cNvPr id="699" name="Google Shape;699;p25"/>
          <p:cNvSpPr/>
          <p:nvPr/>
        </p:nvSpPr>
        <p:spPr>
          <a:xfrm>
            <a:off x="6503213" y="5486400"/>
            <a:ext cx="5487086" cy="1841500"/>
          </a:xfrm>
          <a:prstGeom prst="rect">
            <a:avLst/>
          </a:prstGeom>
          <a:solidFill>
            <a:srgbClr val="8684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00" name="Google Shape;700;p25"/>
          <p:cNvPicPr preferRelativeResize="0"/>
          <p:nvPr/>
        </p:nvPicPr>
        <p:blipFill rotWithShape="1">
          <a:blip r:embed="rId12">
            <a:alphaModFix/>
          </a:blip>
          <a:srcRect b="0" l="0" r="0" t="0"/>
          <a:stretch/>
        </p:blipFill>
        <p:spPr>
          <a:xfrm>
            <a:off x="6808051" y="5848350"/>
            <a:ext cx="1117740" cy="1117600"/>
          </a:xfrm>
          <a:prstGeom prst="rect">
            <a:avLst/>
          </a:prstGeom>
          <a:noFill/>
          <a:ln>
            <a:noFill/>
          </a:ln>
        </p:spPr>
      </p:pic>
      <p:sp>
        <p:nvSpPr>
          <p:cNvPr id="701" name="Google Shape;701;p25"/>
          <p:cNvSpPr/>
          <p:nvPr/>
        </p:nvSpPr>
        <p:spPr>
          <a:xfrm>
            <a:off x="8129016" y="5689600"/>
            <a:ext cx="3556445" cy="1435100"/>
          </a:xfrm>
          <a:prstGeom prst="roundRect">
            <a:avLst>
              <a:gd fmla="val 3823"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 name="Google Shape;702;p25"/>
          <p:cNvSpPr/>
          <p:nvPr/>
        </p:nvSpPr>
        <p:spPr>
          <a:xfrm>
            <a:off x="8129016" y="5689600"/>
            <a:ext cx="3708864" cy="876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Saira"/>
              <a:buNone/>
            </a:pPr>
            <a:r>
              <a:rPr b="1" i="0" lang="en-US" sz="3600" u="none" cap="none" strike="noStrike">
                <a:solidFill>
                  <a:srgbClr val="FFFFFF"/>
                </a:solidFill>
                <a:latin typeface="Saira"/>
                <a:ea typeface="Saira"/>
                <a:cs typeface="Saira"/>
                <a:sym typeface="Saira"/>
              </a:rPr>
              <a:t>AURIELLE</a:t>
            </a:r>
            <a:endParaRPr b="0" i="0" sz="3600" u="none" cap="none" strike="noStrike">
              <a:solidFill>
                <a:schemeClr val="dk1"/>
              </a:solidFill>
              <a:latin typeface="Calibri"/>
              <a:ea typeface="Calibri"/>
              <a:cs typeface="Calibri"/>
              <a:sym typeface="Calibri"/>
            </a:endParaRPr>
          </a:p>
        </p:txBody>
      </p:sp>
      <p:sp>
        <p:nvSpPr>
          <p:cNvPr id="703" name="Google Shape;703;p25"/>
          <p:cNvSpPr/>
          <p:nvPr/>
        </p:nvSpPr>
        <p:spPr>
          <a:xfrm>
            <a:off x="8129016" y="6515100"/>
            <a:ext cx="3691928"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Priestess</a:t>
            </a:r>
            <a:endParaRPr b="0" i="0" sz="3200" u="none" cap="none" strike="noStrike">
              <a:solidFill>
                <a:schemeClr val="dk1"/>
              </a:solidFill>
              <a:latin typeface="Calibri"/>
              <a:ea typeface="Calibri"/>
              <a:cs typeface="Calibri"/>
              <a:sym typeface="Calibri"/>
            </a:endParaRPr>
          </a:p>
        </p:txBody>
      </p:sp>
      <p:sp>
        <p:nvSpPr>
          <p:cNvPr id="704" name="Google Shape;704;p25"/>
          <p:cNvSpPr/>
          <p:nvPr/>
        </p:nvSpPr>
        <p:spPr>
          <a:xfrm>
            <a:off x="18290286" y="5486400"/>
            <a:ext cx="5487086" cy="1841500"/>
          </a:xfrm>
          <a:prstGeom prst="rect">
            <a:avLst/>
          </a:prstGeom>
          <a:solidFill>
            <a:srgbClr val="8684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05" name="Google Shape;705;p25"/>
          <p:cNvPicPr preferRelativeResize="0"/>
          <p:nvPr/>
        </p:nvPicPr>
        <p:blipFill rotWithShape="1">
          <a:blip r:embed="rId13">
            <a:alphaModFix/>
          </a:blip>
          <a:srcRect b="0" l="0" r="0" t="0"/>
          <a:stretch/>
        </p:blipFill>
        <p:spPr>
          <a:xfrm>
            <a:off x="18595124" y="5848350"/>
            <a:ext cx="1117740" cy="1117600"/>
          </a:xfrm>
          <a:prstGeom prst="rect">
            <a:avLst/>
          </a:prstGeom>
          <a:noFill/>
          <a:ln>
            <a:noFill/>
          </a:ln>
        </p:spPr>
      </p:pic>
      <p:sp>
        <p:nvSpPr>
          <p:cNvPr id="706" name="Google Shape;706;p25"/>
          <p:cNvSpPr/>
          <p:nvPr/>
        </p:nvSpPr>
        <p:spPr>
          <a:xfrm>
            <a:off x="19916089" y="5689600"/>
            <a:ext cx="3556445" cy="1435100"/>
          </a:xfrm>
          <a:prstGeom prst="roundRect">
            <a:avLst>
              <a:gd fmla="val 3823"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 name="Google Shape;707;p25"/>
          <p:cNvSpPr/>
          <p:nvPr/>
        </p:nvSpPr>
        <p:spPr>
          <a:xfrm>
            <a:off x="19916089" y="5689600"/>
            <a:ext cx="3708864" cy="876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Saira"/>
              <a:buNone/>
            </a:pPr>
            <a:r>
              <a:rPr b="1" i="0" lang="en-US" sz="3600" u="none" cap="none" strike="noStrike">
                <a:solidFill>
                  <a:srgbClr val="FFFFFF"/>
                </a:solidFill>
                <a:latin typeface="Saira"/>
                <a:ea typeface="Saira"/>
                <a:cs typeface="Saira"/>
                <a:sym typeface="Saira"/>
              </a:rPr>
              <a:t>DARIANA</a:t>
            </a:r>
            <a:endParaRPr b="0" i="0" sz="3600" u="none" cap="none" strike="noStrike">
              <a:solidFill>
                <a:schemeClr val="dk1"/>
              </a:solidFill>
              <a:latin typeface="Calibri"/>
              <a:ea typeface="Calibri"/>
              <a:cs typeface="Calibri"/>
              <a:sym typeface="Calibri"/>
            </a:endParaRPr>
          </a:p>
        </p:txBody>
      </p:sp>
      <p:sp>
        <p:nvSpPr>
          <p:cNvPr id="708" name="Google Shape;708;p25"/>
          <p:cNvSpPr/>
          <p:nvPr/>
        </p:nvSpPr>
        <p:spPr>
          <a:xfrm>
            <a:off x="19916089" y="6515100"/>
            <a:ext cx="3691928"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Shaman</a:t>
            </a:r>
            <a:endParaRPr b="0" i="0" sz="3200" u="none" cap="none" strike="noStrike">
              <a:solidFill>
                <a:schemeClr val="dk1"/>
              </a:solidFill>
              <a:latin typeface="Calibri"/>
              <a:ea typeface="Calibri"/>
              <a:cs typeface="Calibri"/>
              <a:sym typeface="Calibri"/>
            </a:endParaRPr>
          </a:p>
        </p:txBody>
      </p:sp>
      <p:sp>
        <p:nvSpPr>
          <p:cNvPr id="709" name="Google Shape;709;p25"/>
          <p:cNvSpPr/>
          <p:nvPr/>
        </p:nvSpPr>
        <p:spPr>
          <a:xfrm>
            <a:off x="12396749" y="5486400"/>
            <a:ext cx="5487086" cy="1841500"/>
          </a:xfrm>
          <a:prstGeom prst="rect">
            <a:avLst/>
          </a:prstGeom>
          <a:solidFill>
            <a:srgbClr val="8684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10" name="Google Shape;710;p25"/>
          <p:cNvPicPr preferRelativeResize="0"/>
          <p:nvPr/>
        </p:nvPicPr>
        <p:blipFill rotWithShape="1">
          <a:blip r:embed="rId14">
            <a:alphaModFix/>
          </a:blip>
          <a:srcRect b="0" l="0" r="0" t="0"/>
          <a:stretch/>
        </p:blipFill>
        <p:spPr>
          <a:xfrm>
            <a:off x="12701588" y="5848350"/>
            <a:ext cx="1117740" cy="1117600"/>
          </a:xfrm>
          <a:prstGeom prst="rect">
            <a:avLst/>
          </a:prstGeom>
          <a:noFill/>
          <a:ln>
            <a:noFill/>
          </a:ln>
        </p:spPr>
      </p:pic>
      <p:sp>
        <p:nvSpPr>
          <p:cNvPr id="711" name="Google Shape;711;p25"/>
          <p:cNvSpPr/>
          <p:nvPr/>
        </p:nvSpPr>
        <p:spPr>
          <a:xfrm>
            <a:off x="14022553" y="5689600"/>
            <a:ext cx="3556445" cy="1435100"/>
          </a:xfrm>
          <a:prstGeom prst="roundRect">
            <a:avLst>
              <a:gd fmla="val 3823"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 name="Google Shape;712;p25"/>
          <p:cNvSpPr/>
          <p:nvPr/>
        </p:nvSpPr>
        <p:spPr>
          <a:xfrm>
            <a:off x="14022553" y="5689600"/>
            <a:ext cx="3708864" cy="876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Saira"/>
              <a:buNone/>
            </a:pPr>
            <a:r>
              <a:rPr b="1" i="0" lang="en-US" sz="3600" u="none" cap="none" strike="noStrike">
                <a:solidFill>
                  <a:srgbClr val="FFFFFF"/>
                </a:solidFill>
                <a:latin typeface="Saira"/>
                <a:ea typeface="Saira"/>
                <a:cs typeface="Saira"/>
                <a:sym typeface="Saira"/>
              </a:rPr>
              <a:t>THERONIS</a:t>
            </a:r>
            <a:endParaRPr b="0" i="0" sz="3600" u="none" cap="none" strike="noStrike">
              <a:solidFill>
                <a:schemeClr val="dk1"/>
              </a:solidFill>
              <a:latin typeface="Calibri"/>
              <a:ea typeface="Calibri"/>
              <a:cs typeface="Calibri"/>
              <a:sym typeface="Calibri"/>
            </a:endParaRPr>
          </a:p>
        </p:txBody>
      </p:sp>
      <p:sp>
        <p:nvSpPr>
          <p:cNvPr id="713" name="Google Shape;713;p25"/>
          <p:cNvSpPr/>
          <p:nvPr/>
        </p:nvSpPr>
        <p:spPr>
          <a:xfrm>
            <a:off x="14022553" y="6515100"/>
            <a:ext cx="3691928"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Warrior</a:t>
            </a:r>
            <a:endParaRPr b="0" i="0" sz="3200" u="none" cap="none" strike="noStrike">
              <a:solidFill>
                <a:schemeClr val="dk1"/>
              </a:solidFill>
              <a:latin typeface="Calibri"/>
              <a:ea typeface="Calibri"/>
              <a:cs typeface="Calibri"/>
              <a:sym typeface="Calibri"/>
            </a:endParaRPr>
          </a:p>
        </p:txBody>
      </p:sp>
      <p:pic>
        <p:nvPicPr>
          <p:cNvPr descr=" " id="714" name="Google Shape;714;p25"/>
          <p:cNvPicPr preferRelativeResize="0"/>
          <p:nvPr/>
        </p:nvPicPr>
        <p:blipFill rotWithShape="1">
          <a:blip r:embed="rId15">
            <a:alphaModFix/>
          </a:blip>
          <a:srcRect b="0" l="0" r="0" t="0"/>
          <a:stretch/>
        </p:blipFill>
        <p:spPr>
          <a:xfrm>
            <a:off x="3175397" y="5067300"/>
            <a:ext cx="17680610" cy="12700"/>
          </a:xfrm>
          <a:prstGeom prst="rect">
            <a:avLst/>
          </a:prstGeom>
          <a:noFill/>
          <a:ln>
            <a:noFill/>
          </a:ln>
        </p:spPr>
      </p:pic>
      <p:pic>
        <p:nvPicPr>
          <p:cNvPr descr=" " id="715" name="Google Shape;715;p25"/>
          <p:cNvPicPr preferRelativeResize="0"/>
          <p:nvPr/>
        </p:nvPicPr>
        <p:blipFill rotWithShape="1">
          <a:blip r:embed="rId16">
            <a:alphaModFix/>
          </a:blip>
          <a:srcRect b="0" l="0" r="0" t="0"/>
          <a:stretch/>
        </p:blipFill>
        <p:spPr>
          <a:xfrm>
            <a:off x="12828603" y="4673600"/>
            <a:ext cx="12702" cy="406400"/>
          </a:xfrm>
          <a:prstGeom prst="rect">
            <a:avLst/>
          </a:prstGeom>
          <a:noFill/>
          <a:ln>
            <a:noFill/>
          </a:ln>
        </p:spPr>
      </p:pic>
      <p:pic>
        <p:nvPicPr>
          <p:cNvPr descr=" " id="716" name="Google Shape;716;p25"/>
          <p:cNvPicPr preferRelativeResize="0"/>
          <p:nvPr/>
        </p:nvPicPr>
        <p:blipFill rotWithShape="1">
          <a:blip r:embed="rId17">
            <a:alphaModFix/>
          </a:blip>
          <a:srcRect b="0" l="0" r="0" t="0"/>
          <a:stretch/>
        </p:blipFill>
        <p:spPr>
          <a:xfrm>
            <a:off x="3175397" y="5080000"/>
            <a:ext cx="12702" cy="419100"/>
          </a:xfrm>
          <a:prstGeom prst="rect">
            <a:avLst/>
          </a:prstGeom>
          <a:noFill/>
          <a:ln>
            <a:noFill/>
          </a:ln>
        </p:spPr>
      </p:pic>
      <p:pic>
        <p:nvPicPr>
          <p:cNvPr descr=" " id="717" name="Google Shape;717;p25"/>
          <p:cNvPicPr preferRelativeResize="0"/>
          <p:nvPr/>
        </p:nvPicPr>
        <p:blipFill rotWithShape="1">
          <a:blip r:embed="rId17">
            <a:alphaModFix/>
          </a:blip>
          <a:srcRect b="0" l="0" r="0" t="0"/>
          <a:stretch/>
        </p:blipFill>
        <p:spPr>
          <a:xfrm>
            <a:off x="9335667" y="5080000"/>
            <a:ext cx="12702" cy="419100"/>
          </a:xfrm>
          <a:prstGeom prst="rect">
            <a:avLst/>
          </a:prstGeom>
          <a:noFill/>
          <a:ln>
            <a:noFill/>
          </a:ln>
        </p:spPr>
      </p:pic>
      <p:pic>
        <p:nvPicPr>
          <p:cNvPr descr=" " id="718" name="Google Shape;718;p25"/>
          <p:cNvPicPr preferRelativeResize="0"/>
          <p:nvPr/>
        </p:nvPicPr>
        <p:blipFill rotWithShape="1">
          <a:blip r:embed="rId17">
            <a:alphaModFix/>
          </a:blip>
          <a:srcRect b="0" l="0" r="0" t="0"/>
          <a:stretch/>
        </p:blipFill>
        <p:spPr>
          <a:xfrm>
            <a:off x="15229203" y="5080000"/>
            <a:ext cx="12702" cy="419100"/>
          </a:xfrm>
          <a:prstGeom prst="rect">
            <a:avLst/>
          </a:prstGeom>
          <a:noFill/>
          <a:ln>
            <a:noFill/>
          </a:ln>
        </p:spPr>
      </p:pic>
      <p:pic>
        <p:nvPicPr>
          <p:cNvPr descr=" " id="719" name="Google Shape;719;p25"/>
          <p:cNvPicPr preferRelativeResize="0"/>
          <p:nvPr/>
        </p:nvPicPr>
        <p:blipFill rotWithShape="1">
          <a:blip r:embed="rId17">
            <a:alphaModFix/>
          </a:blip>
          <a:srcRect b="0" l="0" r="0" t="0"/>
          <a:stretch/>
        </p:blipFill>
        <p:spPr>
          <a:xfrm>
            <a:off x="20843305" y="5080000"/>
            <a:ext cx="12702" cy="419100"/>
          </a:xfrm>
          <a:prstGeom prst="rect">
            <a:avLst/>
          </a:prstGeom>
          <a:noFill/>
          <a:ln>
            <a:noFill/>
          </a:ln>
        </p:spPr>
      </p:pic>
      <p:pic>
        <p:nvPicPr>
          <p:cNvPr descr=" " id="720" name="Google Shape;720;p25"/>
          <p:cNvPicPr preferRelativeResize="0"/>
          <p:nvPr/>
        </p:nvPicPr>
        <p:blipFill rotWithShape="1">
          <a:blip r:embed="rId18">
            <a:alphaModFix/>
          </a:blip>
          <a:srcRect b="0" l="0" r="0" t="0"/>
          <a:stretch/>
        </p:blipFill>
        <p:spPr>
          <a:xfrm>
            <a:off x="9335667" y="6896100"/>
            <a:ext cx="12702" cy="4165600"/>
          </a:xfrm>
          <a:prstGeom prst="rect">
            <a:avLst/>
          </a:prstGeom>
          <a:noFill/>
          <a:ln>
            <a:noFill/>
          </a:ln>
        </p:spPr>
      </p:pic>
      <p:pic>
        <p:nvPicPr>
          <p:cNvPr descr=" " id="721" name="Google Shape;721;p25"/>
          <p:cNvPicPr preferRelativeResize="0"/>
          <p:nvPr/>
        </p:nvPicPr>
        <p:blipFill rotWithShape="1">
          <a:blip r:embed="rId19">
            <a:alphaModFix/>
          </a:blip>
          <a:srcRect b="0" l="0" r="0" t="0"/>
          <a:stretch/>
        </p:blipFill>
        <p:spPr>
          <a:xfrm>
            <a:off x="9145143" y="8585200"/>
            <a:ext cx="203225" cy="12700"/>
          </a:xfrm>
          <a:prstGeom prst="rect">
            <a:avLst/>
          </a:prstGeom>
          <a:noFill/>
          <a:ln>
            <a:noFill/>
          </a:ln>
        </p:spPr>
      </p:pic>
      <p:pic>
        <p:nvPicPr>
          <p:cNvPr descr=" " id="722" name="Google Shape;722;p25"/>
          <p:cNvPicPr preferRelativeResize="0"/>
          <p:nvPr/>
        </p:nvPicPr>
        <p:blipFill rotWithShape="1">
          <a:blip r:embed="rId19">
            <a:alphaModFix/>
          </a:blip>
          <a:srcRect b="0" l="0" r="0" t="0"/>
          <a:stretch/>
        </p:blipFill>
        <p:spPr>
          <a:xfrm>
            <a:off x="20652781" y="8585200"/>
            <a:ext cx="203225" cy="12700"/>
          </a:xfrm>
          <a:prstGeom prst="rect">
            <a:avLst/>
          </a:prstGeom>
          <a:noFill/>
          <a:ln>
            <a:noFill/>
          </a:ln>
        </p:spPr>
      </p:pic>
      <p:pic>
        <p:nvPicPr>
          <p:cNvPr descr=" " id="723" name="Google Shape;723;p25"/>
          <p:cNvPicPr preferRelativeResize="0"/>
          <p:nvPr/>
        </p:nvPicPr>
        <p:blipFill rotWithShape="1">
          <a:blip r:embed="rId19">
            <a:alphaModFix/>
          </a:blip>
          <a:srcRect b="0" l="0" r="0" t="0"/>
          <a:stretch/>
        </p:blipFill>
        <p:spPr>
          <a:xfrm>
            <a:off x="9145143" y="11049000"/>
            <a:ext cx="203225" cy="12700"/>
          </a:xfrm>
          <a:prstGeom prst="rect">
            <a:avLst/>
          </a:prstGeom>
          <a:noFill/>
          <a:ln>
            <a:noFill/>
          </a:ln>
        </p:spPr>
      </p:pic>
      <p:pic>
        <p:nvPicPr>
          <p:cNvPr descr=" " id="724" name="Google Shape;724;p25"/>
          <p:cNvPicPr preferRelativeResize="0"/>
          <p:nvPr/>
        </p:nvPicPr>
        <p:blipFill rotWithShape="1">
          <a:blip r:embed="rId19">
            <a:alphaModFix/>
          </a:blip>
          <a:srcRect b="0" l="0" r="0" t="0"/>
          <a:stretch/>
        </p:blipFill>
        <p:spPr>
          <a:xfrm>
            <a:off x="20652781" y="11049000"/>
            <a:ext cx="203225" cy="12700"/>
          </a:xfrm>
          <a:prstGeom prst="rect">
            <a:avLst/>
          </a:prstGeom>
          <a:noFill/>
          <a:ln>
            <a:noFill/>
          </a:ln>
        </p:spPr>
      </p:pic>
      <p:pic>
        <p:nvPicPr>
          <p:cNvPr descr=" " id="725" name="Google Shape;725;p25"/>
          <p:cNvPicPr preferRelativeResize="0"/>
          <p:nvPr/>
        </p:nvPicPr>
        <p:blipFill rotWithShape="1">
          <a:blip r:embed="rId20">
            <a:alphaModFix/>
          </a:blip>
          <a:srcRect b="0" l="0" r="0" t="0"/>
          <a:stretch/>
        </p:blipFill>
        <p:spPr>
          <a:xfrm>
            <a:off x="20843305" y="7035800"/>
            <a:ext cx="12702" cy="4025900"/>
          </a:xfrm>
          <a:prstGeom prst="rect">
            <a:avLst/>
          </a:prstGeom>
          <a:noFill/>
          <a:ln>
            <a:noFill/>
          </a:ln>
        </p:spPr>
      </p:pic>
      <p:sp>
        <p:nvSpPr>
          <p:cNvPr id="726" name="Google Shape;726;p25"/>
          <p:cNvSpPr/>
          <p:nvPr/>
        </p:nvSpPr>
        <p:spPr>
          <a:xfrm>
            <a:off x="7747968" y="12801600"/>
            <a:ext cx="9064700"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To download more editable chart, </a:t>
            </a:r>
            <a:r>
              <a:rPr b="0" i="0" lang="en-US" sz="3200" u="sng" cap="none" strike="noStrike">
                <a:solidFill>
                  <a:srgbClr val="000000"/>
                </a:solidFill>
                <a:latin typeface="Montserrat"/>
                <a:ea typeface="Montserrat"/>
                <a:cs typeface="Montserrat"/>
                <a:sym typeface="Montserrat"/>
                <a:hlinkClick r:id="rId21">
                  <a:extLst>
                    <a:ext uri="{A12FA001-AC4F-418D-AE19-62706E023703}">
                      <ahyp:hlinkClr val="tx"/>
                    </a:ext>
                  </a:extLst>
                </a:hlinkClick>
              </a:rPr>
              <a:t>click here</a:t>
            </a:r>
            <a:endParaRPr b="0" i="0" sz="3200" u="none" cap="none" strike="noStrike">
              <a:solidFill>
                <a:schemeClr val="dk1"/>
              </a:solidFill>
              <a:latin typeface="Calibri"/>
              <a:ea typeface="Calibri"/>
              <a:cs typeface="Calibri"/>
              <a:sym typeface="Calibri"/>
            </a:endParaRPr>
          </a:p>
        </p:txBody>
      </p:sp>
      <p:sp>
        <p:nvSpPr>
          <p:cNvPr id="727" name="Google Shape;727;p25"/>
          <p:cNvSpPr/>
          <p:nvPr/>
        </p:nvSpPr>
        <p:spPr>
          <a:xfrm>
            <a:off x="6985873" y="571500"/>
            <a:ext cx="10754011" cy="1938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DE77F"/>
              </a:buClr>
              <a:buSzPts val="8000"/>
              <a:buFont typeface="Saira"/>
              <a:buNone/>
            </a:pPr>
            <a:r>
              <a:rPr b="1" i="0" lang="en-US" sz="8000" u="none" cap="none" strike="noStrike">
                <a:solidFill>
                  <a:srgbClr val="FDE77F"/>
                </a:solidFill>
                <a:latin typeface="Saira"/>
                <a:ea typeface="Saira"/>
                <a:cs typeface="Saira"/>
                <a:sym typeface="Saira"/>
              </a:rPr>
              <a:t>THE ORGANIZATION</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C3B0C"/>
        </a:solidFill>
      </p:bgPr>
    </p:bg>
    <p:spTree>
      <p:nvGrpSpPr>
        <p:cNvPr id="732" name="Shape 732"/>
        <p:cNvGrpSpPr/>
        <p:nvPr/>
      </p:nvGrpSpPr>
      <p:grpSpPr>
        <a:xfrm>
          <a:off x="0" y="0"/>
          <a:ext cx="0" cy="0"/>
          <a:chOff x="0" y="0"/>
          <a:chExt cx="0" cy="0"/>
        </a:xfrm>
      </p:grpSpPr>
      <p:pic>
        <p:nvPicPr>
          <p:cNvPr descr=" " id="733" name="Google Shape;733;p26"/>
          <p:cNvPicPr preferRelativeResize="0"/>
          <p:nvPr/>
        </p:nvPicPr>
        <p:blipFill rotWithShape="1">
          <a:blip r:embed="rId3">
            <a:alphaModFix/>
          </a:blip>
          <a:srcRect b="0" l="0" r="0" t="0"/>
          <a:stretch/>
        </p:blipFill>
        <p:spPr>
          <a:xfrm>
            <a:off x="1397175" y="0"/>
            <a:ext cx="22989873" cy="13716000"/>
          </a:xfrm>
          <a:prstGeom prst="rect">
            <a:avLst/>
          </a:prstGeom>
          <a:noFill/>
          <a:ln>
            <a:noFill/>
          </a:ln>
        </p:spPr>
      </p:pic>
      <p:sp>
        <p:nvSpPr>
          <p:cNvPr id="734" name="Google Shape;734;p26"/>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35" name="Google Shape;735;p26"/>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736" name="Google Shape;736;p26"/>
          <p:cNvSpPr/>
          <p:nvPr/>
        </p:nvSpPr>
        <p:spPr>
          <a:xfrm>
            <a:off x="12485661" y="2641600"/>
            <a:ext cx="10093528" cy="3539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DE77F"/>
              </a:buClr>
              <a:buSzPts val="8000"/>
              <a:buFont typeface="Saira"/>
              <a:buNone/>
            </a:pPr>
            <a:r>
              <a:rPr b="1" i="0" lang="en-US" sz="8000" u="none" cap="none" strike="noStrike">
                <a:solidFill>
                  <a:srgbClr val="FDE77F"/>
                </a:solidFill>
                <a:latin typeface="Saira"/>
                <a:ea typeface="Saira"/>
                <a:cs typeface="Saira"/>
                <a:sym typeface="Saira"/>
              </a:rPr>
              <a:t>THANK YOU FOR CHOOSING EATEMP</a:t>
            </a:r>
            <a:endParaRPr b="0" i="0" sz="8000" u="none" cap="none" strike="noStrike">
              <a:solidFill>
                <a:schemeClr val="dk1"/>
              </a:solidFill>
              <a:latin typeface="Calibri"/>
              <a:ea typeface="Calibri"/>
              <a:cs typeface="Calibri"/>
              <a:sym typeface="Calibri"/>
            </a:endParaRPr>
          </a:p>
        </p:txBody>
      </p:sp>
      <p:sp>
        <p:nvSpPr>
          <p:cNvPr id="737" name="Google Shape;737;p26"/>
          <p:cNvSpPr/>
          <p:nvPr/>
        </p:nvSpPr>
        <p:spPr>
          <a:xfrm>
            <a:off x="12485661" y="6299200"/>
            <a:ext cx="9890303" cy="4910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
        <p:nvSpPr>
          <p:cNvPr id="738" name="Google Shape;738;p26"/>
          <p:cNvSpPr/>
          <p:nvPr/>
        </p:nvSpPr>
        <p:spPr>
          <a:xfrm rot="-5400000">
            <a:off x="22204468" y="8326847"/>
            <a:ext cx="3645356" cy="46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
              <a:buFont typeface="Inter"/>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5">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pic>
        <p:nvPicPr>
          <p:cNvPr descr=" " id="739" name="Google Shape;739;p26"/>
          <p:cNvPicPr preferRelativeResize="0"/>
          <p:nvPr/>
        </p:nvPicPr>
        <p:blipFill rotWithShape="1">
          <a:blip r:embed="rId6">
            <a:alphaModFix/>
          </a:blip>
          <a:srcRect b="0" l="0" r="0" t="0"/>
          <a:stretch/>
        </p:blipFill>
        <p:spPr>
          <a:xfrm>
            <a:off x="406451" y="1181100"/>
            <a:ext cx="11787073" cy="113538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C3B0C"/>
        </a:solidFill>
      </p:bgPr>
    </p:bg>
    <p:spTree>
      <p:nvGrpSpPr>
        <p:cNvPr id="37" name="Shape 37"/>
        <p:cNvGrpSpPr/>
        <p:nvPr/>
      </p:nvGrpSpPr>
      <p:grpSpPr>
        <a:xfrm>
          <a:off x="0" y="0"/>
          <a:ext cx="0" cy="0"/>
          <a:chOff x="0" y="0"/>
          <a:chExt cx="0" cy="0"/>
        </a:xfrm>
      </p:grpSpPr>
      <p:pic>
        <p:nvPicPr>
          <p:cNvPr descr=" " id="38" name="Google Shape;38;p3"/>
          <p:cNvPicPr preferRelativeResize="0"/>
          <p:nvPr/>
        </p:nvPicPr>
        <p:blipFill rotWithShape="1">
          <a:blip r:embed="rId3">
            <a:alphaModFix/>
          </a:blip>
          <a:srcRect b="0" l="0" r="0" t="0"/>
          <a:stretch/>
        </p:blipFill>
        <p:spPr>
          <a:xfrm>
            <a:off x="0" y="0"/>
            <a:ext cx="10288286" cy="6858000"/>
          </a:xfrm>
          <a:prstGeom prst="rect">
            <a:avLst/>
          </a:prstGeom>
          <a:noFill/>
          <a:ln>
            <a:noFill/>
          </a:ln>
        </p:spPr>
      </p:pic>
      <p:pic>
        <p:nvPicPr>
          <p:cNvPr descr=" " id="39" name="Google Shape;39;p3"/>
          <p:cNvPicPr preferRelativeResize="0"/>
          <p:nvPr/>
        </p:nvPicPr>
        <p:blipFill rotWithShape="1">
          <a:blip r:embed="rId4">
            <a:alphaModFix/>
          </a:blip>
          <a:srcRect b="0" l="0" r="0" t="0"/>
          <a:stretch/>
        </p:blipFill>
        <p:spPr>
          <a:xfrm>
            <a:off x="16296137" y="8394700"/>
            <a:ext cx="8090911" cy="5321300"/>
          </a:xfrm>
          <a:prstGeom prst="rect">
            <a:avLst/>
          </a:prstGeom>
          <a:noFill/>
          <a:ln>
            <a:noFill/>
          </a:ln>
        </p:spPr>
      </p:pic>
      <p:sp>
        <p:nvSpPr>
          <p:cNvPr id="40" name="Google Shape;40;p3"/>
          <p:cNvSpPr/>
          <p:nvPr/>
        </p:nvSpPr>
        <p:spPr>
          <a:xfrm>
            <a:off x="3857049" y="711200"/>
            <a:ext cx="16685652" cy="30945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DE77F"/>
              </a:buClr>
              <a:buSzPts val="12800"/>
              <a:buFont typeface="Saira"/>
              <a:buNone/>
            </a:pPr>
            <a:r>
              <a:rPr b="1" i="0" lang="en-US" sz="12800" u="none" cap="none" strike="noStrike">
                <a:solidFill>
                  <a:srgbClr val="FDE77F"/>
                </a:solidFill>
                <a:latin typeface="Saira"/>
                <a:ea typeface="Saira"/>
                <a:cs typeface="Saira"/>
                <a:sym typeface="Saira"/>
              </a:rPr>
              <a:t>TABLE OF CONTENTS</a:t>
            </a:r>
            <a:endParaRPr b="0" i="0" sz="12800" u="none" cap="none" strike="noStrike">
              <a:solidFill>
                <a:schemeClr val="dk1"/>
              </a:solidFill>
              <a:latin typeface="Calibri"/>
              <a:ea typeface="Calibri"/>
              <a:cs typeface="Calibri"/>
              <a:sym typeface="Calibri"/>
            </a:endParaRPr>
          </a:p>
        </p:txBody>
      </p:sp>
      <p:pic>
        <p:nvPicPr>
          <p:cNvPr descr=" " id="41" name="Google Shape;41;p3"/>
          <p:cNvPicPr preferRelativeResize="0"/>
          <p:nvPr/>
        </p:nvPicPr>
        <p:blipFill rotWithShape="1">
          <a:blip r:embed="rId5">
            <a:alphaModFix/>
          </a:blip>
          <a:srcRect b="0" l="0" r="0" t="0"/>
          <a:stretch/>
        </p:blipFill>
        <p:spPr>
          <a:xfrm>
            <a:off x="12930216" y="3771900"/>
            <a:ext cx="11456832" cy="9944100"/>
          </a:xfrm>
          <a:prstGeom prst="rect">
            <a:avLst/>
          </a:prstGeom>
          <a:noFill/>
          <a:ln>
            <a:noFill/>
          </a:ln>
        </p:spPr>
      </p:pic>
      <p:sp>
        <p:nvSpPr>
          <p:cNvPr id="42" name="Google Shape;42;p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3" name="Google Shape;43;p3"/>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44" name="Google Shape;44;p3"/>
          <p:cNvSpPr/>
          <p:nvPr/>
        </p:nvSpPr>
        <p:spPr>
          <a:xfrm>
            <a:off x="254032" y="4051300"/>
            <a:ext cx="7316114"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3"/>
          <p:cNvSpPr/>
          <p:nvPr/>
        </p:nvSpPr>
        <p:spPr>
          <a:xfrm>
            <a:off x="254032" y="4076700"/>
            <a:ext cx="1625803" cy="1625600"/>
          </a:xfrm>
          <a:prstGeom prst="roundRect">
            <a:avLst>
              <a:gd fmla="val 781313" name="adj"/>
            </a:avLst>
          </a:prstGeom>
          <a:solidFill>
            <a:srgbClr val="FDE48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3"/>
          <p:cNvSpPr/>
          <p:nvPr/>
        </p:nvSpPr>
        <p:spPr>
          <a:xfrm>
            <a:off x="641430" y="4305300"/>
            <a:ext cx="851006" cy="1168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3C3B0C"/>
              </a:buClr>
              <a:buSzPts val="4800"/>
              <a:buFont typeface="Saira"/>
              <a:buNone/>
            </a:pPr>
            <a:r>
              <a:rPr b="1" i="0" lang="en-US" sz="4800" u="none" cap="none" strike="noStrike">
                <a:solidFill>
                  <a:srgbClr val="3C3B0C"/>
                </a:solidFill>
                <a:latin typeface="Saira"/>
                <a:ea typeface="Saira"/>
                <a:cs typeface="Saira"/>
                <a:sym typeface="Saira"/>
              </a:rPr>
              <a:t>01</a:t>
            </a:r>
            <a:endParaRPr b="0" i="0" sz="4800" u="none" cap="none" strike="noStrike">
              <a:solidFill>
                <a:schemeClr val="dk1"/>
              </a:solidFill>
              <a:latin typeface="Calibri"/>
              <a:ea typeface="Calibri"/>
              <a:cs typeface="Calibri"/>
              <a:sym typeface="Calibri"/>
            </a:endParaRPr>
          </a:p>
        </p:txBody>
      </p:sp>
      <p:sp>
        <p:nvSpPr>
          <p:cNvPr id="47" name="Google Shape;47;p3"/>
          <p:cNvSpPr/>
          <p:nvPr/>
        </p:nvSpPr>
        <p:spPr>
          <a:xfrm>
            <a:off x="2083060" y="4051300"/>
            <a:ext cx="5487086"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3"/>
          <p:cNvSpPr/>
          <p:nvPr/>
        </p:nvSpPr>
        <p:spPr>
          <a:xfrm>
            <a:off x="2083060" y="4051300"/>
            <a:ext cx="5690311" cy="116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Saira"/>
              <a:buNone/>
            </a:pPr>
            <a:r>
              <a:rPr b="1" i="0" lang="en-US" sz="4800" u="none" cap="none" strike="noStrike">
                <a:solidFill>
                  <a:srgbClr val="FFFFFF"/>
                </a:solidFill>
                <a:latin typeface="Saira"/>
                <a:ea typeface="Saira"/>
                <a:cs typeface="Saira"/>
                <a:sym typeface="Saira"/>
              </a:rPr>
              <a:t>INTRODUCTION</a:t>
            </a:r>
            <a:endParaRPr b="0" i="0" sz="4800" u="none" cap="none" strike="noStrike">
              <a:solidFill>
                <a:schemeClr val="dk1"/>
              </a:solidFill>
              <a:latin typeface="Calibri"/>
              <a:ea typeface="Calibri"/>
              <a:cs typeface="Calibri"/>
              <a:sym typeface="Calibri"/>
            </a:endParaRPr>
          </a:p>
        </p:txBody>
      </p:sp>
      <p:sp>
        <p:nvSpPr>
          <p:cNvPr id="49" name="Google Shape;49;p3"/>
          <p:cNvSpPr/>
          <p:nvPr/>
        </p:nvSpPr>
        <p:spPr>
          <a:xfrm>
            <a:off x="2083060" y="5118100"/>
            <a:ext cx="562256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Extraordinary Realm</a:t>
            </a:r>
            <a:endParaRPr b="0" i="0" sz="3200" u="none" cap="none" strike="noStrike">
              <a:solidFill>
                <a:schemeClr val="dk1"/>
              </a:solidFill>
              <a:latin typeface="Calibri"/>
              <a:ea typeface="Calibri"/>
              <a:cs typeface="Calibri"/>
              <a:sym typeface="Calibri"/>
            </a:endParaRPr>
          </a:p>
        </p:txBody>
      </p:sp>
      <p:sp>
        <p:nvSpPr>
          <p:cNvPr id="50" name="Google Shape;50;p3"/>
          <p:cNvSpPr/>
          <p:nvPr/>
        </p:nvSpPr>
        <p:spPr>
          <a:xfrm>
            <a:off x="7468533" y="4051300"/>
            <a:ext cx="7316114"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3"/>
          <p:cNvSpPr/>
          <p:nvPr/>
        </p:nvSpPr>
        <p:spPr>
          <a:xfrm>
            <a:off x="7468533" y="4076700"/>
            <a:ext cx="1625803" cy="1625600"/>
          </a:xfrm>
          <a:prstGeom prst="roundRect">
            <a:avLst>
              <a:gd fmla="val 781313" name="adj"/>
            </a:avLst>
          </a:prstGeom>
          <a:solidFill>
            <a:srgbClr val="FDE48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3"/>
          <p:cNvSpPr/>
          <p:nvPr/>
        </p:nvSpPr>
        <p:spPr>
          <a:xfrm>
            <a:off x="7786073" y="4305300"/>
            <a:ext cx="990724" cy="1168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3C3B0C"/>
              </a:buClr>
              <a:buSzPts val="4800"/>
              <a:buFont typeface="Saira"/>
              <a:buNone/>
            </a:pPr>
            <a:r>
              <a:rPr b="1" i="0" lang="en-US" sz="4800" u="none" cap="none" strike="noStrike">
                <a:solidFill>
                  <a:srgbClr val="3C3B0C"/>
                </a:solidFill>
                <a:latin typeface="Saira"/>
                <a:ea typeface="Saira"/>
                <a:cs typeface="Saira"/>
                <a:sym typeface="Saira"/>
              </a:rPr>
              <a:t>02</a:t>
            </a:r>
            <a:endParaRPr b="0" i="0" sz="4800" u="none" cap="none" strike="noStrike">
              <a:solidFill>
                <a:schemeClr val="dk1"/>
              </a:solidFill>
              <a:latin typeface="Calibri"/>
              <a:ea typeface="Calibri"/>
              <a:cs typeface="Calibri"/>
              <a:sym typeface="Calibri"/>
            </a:endParaRPr>
          </a:p>
        </p:txBody>
      </p:sp>
      <p:sp>
        <p:nvSpPr>
          <p:cNvPr id="53" name="Google Shape;53;p3"/>
          <p:cNvSpPr/>
          <p:nvPr/>
        </p:nvSpPr>
        <p:spPr>
          <a:xfrm>
            <a:off x="9297562" y="4051300"/>
            <a:ext cx="5487086"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3"/>
          <p:cNvSpPr/>
          <p:nvPr/>
        </p:nvSpPr>
        <p:spPr>
          <a:xfrm>
            <a:off x="9297562" y="4051300"/>
            <a:ext cx="5690311" cy="116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Saira"/>
              <a:buNone/>
            </a:pPr>
            <a:r>
              <a:rPr b="1" i="0" lang="en-US" sz="4800" u="none" cap="none" strike="noStrike">
                <a:solidFill>
                  <a:srgbClr val="FFFFFF"/>
                </a:solidFill>
                <a:latin typeface="Saira"/>
                <a:ea typeface="Saira"/>
                <a:cs typeface="Saira"/>
                <a:sym typeface="Saira"/>
              </a:rPr>
              <a:t>ENCOUNTERS</a:t>
            </a:r>
            <a:endParaRPr b="0" i="0" sz="4800" u="none" cap="none" strike="noStrike">
              <a:solidFill>
                <a:schemeClr val="dk1"/>
              </a:solidFill>
              <a:latin typeface="Calibri"/>
              <a:ea typeface="Calibri"/>
              <a:cs typeface="Calibri"/>
              <a:sym typeface="Calibri"/>
            </a:endParaRPr>
          </a:p>
        </p:txBody>
      </p:sp>
      <p:sp>
        <p:nvSpPr>
          <p:cNvPr id="55" name="Google Shape;55;p3"/>
          <p:cNvSpPr/>
          <p:nvPr/>
        </p:nvSpPr>
        <p:spPr>
          <a:xfrm>
            <a:off x="9297562" y="5118100"/>
            <a:ext cx="562256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Unicorn Sightings</a:t>
            </a:r>
            <a:endParaRPr b="0" i="0" sz="3200" u="none" cap="none" strike="noStrike">
              <a:solidFill>
                <a:schemeClr val="dk1"/>
              </a:solidFill>
              <a:latin typeface="Calibri"/>
              <a:ea typeface="Calibri"/>
              <a:cs typeface="Calibri"/>
              <a:sym typeface="Calibri"/>
            </a:endParaRPr>
          </a:p>
        </p:txBody>
      </p:sp>
      <p:sp>
        <p:nvSpPr>
          <p:cNvPr id="56" name="Google Shape;56;p3"/>
          <p:cNvSpPr/>
          <p:nvPr/>
        </p:nvSpPr>
        <p:spPr>
          <a:xfrm>
            <a:off x="254032" y="7035800"/>
            <a:ext cx="7316114"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3"/>
          <p:cNvSpPr/>
          <p:nvPr/>
        </p:nvSpPr>
        <p:spPr>
          <a:xfrm>
            <a:off x="254032" y="7061200"/>
            <a:ext cx="1625803" cy="1625600"/>
          </a:xfrm>
          <a:prstGeom prst="roundRect">
            <a:avLst>
              <a:gd fmla="val 781313" name="adj"/>
            </a:avLst>
          </a:prstGeom>
          <a:solidFill>
            <a:srgbClr val="FDE48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3"/>
          <p:cNvSpPr/>
          <p:nvPr/>
        </p:nvSpPr>
        <p:spPr>
          <a:xfrm>
            <a:off x="571571" y="7289800"/>
            <a:ext cx="990724" cy="1168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3C3B0C"/>
              </a:buClr>
              <a:buSzPts val="4800"/>
              <a:buFont typeface="Saira"/>
              <a:buNone/>
            </a:pPr>
            <a:r>
              <a:rPr b="1" i="0" lang="en-US" sz="4800" u="none" cap="none" strike="noStrike">
                <a:solidFill>
                  <a:srgbClr val="3C3B0C"/>
                </a:solidFill>
                <a:latin typeface="Saira"/>
                <a:ea typeface="Saira"/>
                <a:cs typeface="Saira"/>
                <a:sym typeface="Saira"/>
              </a:rPr>
              <a:t>03</a:t>
            </a:r>
            <a:endParaRPr b="0" i="0" sz="4800" u="none" cap="none" strike="noStrike">
              <a:solidFill>
                <a:schemeClr val="dk1"/>
              </a:solidFill>
              <a:latin typeface="Calibri"/>
              <a:ea typeface="Calibri"/>
              <a:cs typeface="Calibri"/>
              <a:sym typeface="Calibri"/>
            </a:endParaRPr>
          </a:p>
        </p:txBody>
      </p:sp>
      <p:sp>
        <p:nvSpPr>
          <p:cNvPr id="59" name="Google Shape;59;p3"/>
          <p:cNvSpPr/>
          <p:nvPr/>
        </p:nvSpPr>
        <p:spPr>
          <a:xfrm>
            <a:off x="2083060" y="7035800"/>
            <a:ext cx="5487086"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3"/>
          <p:cNvSpPr/>
          <p:nvPr/>
        </p:nvSpPr>
        <p:spPr>
          <a:xfrm>
            <a:off x="2083060" y="7035800"/>
            <a:ext cx="5690311" cy="116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Saira"/>
              <a:buNone/>
            </a:pPr>
            <a:r>
              <a:rPr b="1" i="0" lang="en-US" sz="4800" u="none" cap="none" strike="noStrike">
                <a:solidFill>
                  <a:srgbClr val="FFFFFF"/>
                </a:solidFill>
                <a:latin typeface="Saira"/>
                <a:ea typeface="Saira"/>
                <a:cs typeface="Saira"/>
                <a:sym typeface="Saira"/>
              </a:rPr>
              <a:t>WONDERS</a:t>
            </a:r>
            <a:endParaRPr b="0" i="0" sz="4800" u="none" cap="none" strike="noStrike">
              <a:solidFill>
                <a:schemeClr val="dk1"/>
              </a:solidFill>
              <a:latin typeface="Calibri"/>
              <a:ea typeface="Calibri"/>
              <a:cs typeface="Calibri"/>
              <a:sym typeface="Calibri"/>
            </a:endParaRPr>
          </a:p>
        </p:txBody>
      </p:sp>
      <p:sp>
        <p:nvSpPr>
          <p:cNvPr id="61" name="Google Shape;61;p3"/>
          <p:cNvSpPr/>
          <p:nvPr/>
        </p:nvSpPr>
        <p:spPr>
          <a:xfrm>
            <a:off x="2083060" y="8102600"/>
            <a:ext cx="562256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Wishes Granted</a:t>
            </a:r>
            <a:endParaRPr b="0" i="0" sz="3200" u="none" cap="none" strike="noStrike">
              <a:solidFill>
                <a:schemeClr val="dk1"/>
              </a:solidFill>
              <a:latin typeface="Calibri"/>
              <a:ea typeface="Calibri"/>
              <a:cs typeface="Calibri"/>
              <a:sym typeface="Calibri"/>
            </a:endParaRPr>
          </a:p>
        </p:txBody>
      </p:sp>
      <p:sp>
        <p:nvSpPr>
          <p:cNvPr id="62" name="Google Shape;62;p3"/>
          <p:cNvSpPr/>
          <p:nvPr/>
        </p:nvSpPr>
        <p:spPr>
          <a:xfrm>
            <a:off x="7468533" y="7035800"/>
            <a:ext cx="7316114"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3"/>
          <p:cNvSpPr/>
          <p:nvPr/>
        </p:nvSpPr>
        <p:spPr>
          <a:xfrm>
            <a:off x="7468533" y="7061200"/>
            <a:ext cx="1625803" cy="1625600"/>
          </a:xfrm>
          <a:prstGeom prst="roundRect">
            <a:avLst>
              <a:gd fmla="val 781313" name="adj"/>
            </a:avLst>
          </a:prstGeom>
          <a:solidFill>
            <a:srgbClr val="FDE48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3"/>
          <p:cNvSpPr/>
          <p:nvPr/>
        </p:nvSpPr>
        <p:spPr>
          <a:xfrm>
            <a:off x="7773372" y="7289800"/>
            <a:ext cx="1016127" cy="1168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3C3B0C"/>
              </a:buClr>
              <a:buSzPts val="4800"/>
              <a:buFont typeface="Saira"/>
              <a:buNone/>
            </a:pPr>
            <a:r>
              <a:rPr b="1" i="0" lang="en-US" sz="4800" u="none" cap="none" strike="noStrike">
                <a:solidFill>
                  <a:srgbClr val="3C3B0C"/>
                </a:solidFill>
                <a:latin typeface="Saira"/>
                <a:ea typeface="Saira"/>
                <a:cs typeface="Saira"/>
                <a:sym typeface="Saira"/>
              </a:rPr>
              <a:t>04</a:t>
            </a:r>
            <a:endParaRPr b="0" i="0" sz="4800" u="none" cap="none" strike="noStrike">
              <a:solidFill>
                <a:schemeClr val="dk1"/>
              </a:solidFill>
              <a:latin typeface="Calibri"/>
              <a:ea typeface="Calibri"/>
              <a:cs typeface="Calibri"/>
              <a:sym typeface="Calibri"/>
            </a:endParaRPr>
          </a:p>
        </p:txBody>
      </p:sp>
      <p:sp>
        <p:nvSpPr>
          <p:cNvPr id="65" name="Google Shape;65;p3"/>
          <p:cNvSpPr/>
          <p:nvPr/>
        </p:nvSpPr>
        <p:spPr>
          <a:xfrm>
            <a:off x="9297562" y="7035800"/>
            <a:ext cx="5487086"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3"/>
          <p:cNvSpPr/>
          <p:nvPr/>
        </p:nvSpPr>
        <p:spPr>
          <a:xfrm>
            <a:off x="9297562" y="7035800"/>
            <a:ext cx="5690311" cy="116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Saira"/>
              <a:buNone/>
            </a:pPr>
            <a:r>
              <a:rPr b="1" i="0" lang="en-US" sz="4800" u="none" cap="none" strike="noStrike">
                <a:solidFill>
                  <a:srgbClr val="FFFFFF"/>
                </a:solidFill>
                <a:latin typeface="Saira"/>
                <a:ea typeface="Saira"/>
                <a:cs typeface="Saira"/>
                <a:sym typeface="Saira"/>
              </a:rPr>
              <a:t>MAGIC</a:t>
            </a:r>
            <a:endParaRPr b="0" i="0" sz="4800" u="none" cap="none" strike="noStrike">
              <a:solidFill>
                <a:schemeClr val="dk1"/>
              </a:solidFill>
              <a:latin typeface="Calibri"/>
              <a:ea typeface="Calibri"/>
              <a:cs typeface="Calibri"/>
              <a:sym typeface="Calibri"/>
            </a:endParaRPr>
          </a:p>
        </p:txBody>
      </p:sp>
      <p:sp>
        <p:nvSpPr>
          <p:cNvPr id="67" name="Google Shape;67;p3"/>
          <p:cNvSpPr/>
          <p:nvPr/>
        </p:nvSpPr>
        <p:spPr>
          <a:xfrm>
            <a:off x="9297562" y="8102600"/>
            <a:ext cx="562256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Spellcasting</a:t>
            </a:r>
            <a:endParaRPr b="0" i="0" sz="3200" u="none" cap="none" strike="noStrike">
              <a:solidFill>
                <a:schemeClr val="dk1"/>
              </a:solidFill>
              <a:latin typeface="Calibri"/>
              <a:ea typeface="Calibri"/>
              <a:cs typeface="Calibri"/>
              <a:sym typeface="Calibri"/>
            </a:endParaRPr>
          </a:p>
        </p:txBody>
      </p:sp>
      <p:sp>
        <p:nvSpPr>
          <p:cNvPr id="68" name="Google Shape;68;p3"/>
          <p:cNvSpPr/>
          <p:nvPr/>
        </p:nvSpPr>
        <p:spPr>
          <a:xfrm>
            <a:off x="254032" y="10020300"/>
            <a:ext cx="7316114"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3"/>
          <p:cNvSpPr/>
          <p:nvPr/>
        </p:nvSpPr>
        <p:spPr>
          <a:xfrm>
            <a:off x="254032" y="10045700"/>
            <a:ext cx="1625803" cy="1625600"/>
          </a:xfrm>
          <a:prstGeom prst="roundRect">
            <a:avLst>
              <a:gd fmla="val 781313" name="adj"/>
            </a:avLst>
          </a:prstGeom>
          <a:solidFill>
            <a:srgbClr val="FDE48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3"/>
          <p:cNvSpPr/>
          <p:nvPr/>
        </p:nvSpPr>
        <p:spPr>
          <a:xfrm>
            <a:off x="571571" y="10274300"/>
            <a:ext cx="990724" cy="1168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3C3B0C"/>
              </a:buClr>
              <a:buSzPts val="4800"/>
              <a:buFont typeface="Saira"/>
              <a:buNone/>
            </a:pPr>
            <a:r>
              <a:rPr b="1" i="0" lang="en-US" sz="4800" u="none" cap="none" strike="noStrike">
                <a:solidFill>
                  <a:srgbClr val="3C3B0C"/>
                </a:solidFill>
                <a:latin typeface="Saira"/>
                <a:ea typeface="Saira"/>
                <a:cs typeface="Saira"/>
                <a:sym typeface="Saira"/>
              </a:rPr>
              <a:t>05</a:t>
            </a:r>
            <a:endParaRPr b="0" i="0" sz="4800" u="none" cap="none" strike="noStrike">
              <a:solidFill>
                <a:schemeClr val="dk1"/>
              </a:solidFill>
              <a:latin typeface="Calibri"/>
              <a:ea typeface="Calibri"/>
              <a:cs typeface="Calibri"/>
              <a:sym typeface="Calibri"/>
            </a:endParaRPr>
          </a:p>
        </p:txBody>
      </p:sp>
      <p:sp>
        <p:nvSpPr>
          <p:cNvPr id="71" name="Google Shape;71;p3"/>
          <p:cNvSpPr/>
          <p:nvPr/>
        </p:nvSpPr>
        <p:spPr>
          <a:xfrm>
            <a:off x="2083060" y="10020300"/>
            <a:ext cx="5487086"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3"/>
          <p:cNvSpPr/>
          <p:nvPr/>
        </p:nvSpPr>
        <p:spPr>
          <a:xfrm>
            <a:off x="2083060" y="10020300"/>
            <a:ext cx="5690311" cy="116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Saira"/>
              <a:buNone/>
            </a:pPr>
            <a:r>
              <a:rPr b="1" i="0" lang="en-US" sz="4800" u="none" cap="none" strike="noStrike">
                <a:solidFill>
                  <a:srgbClr val="FFFFFF"/>
                </a:solidFill>
                <a:latin typeface="Saira"/>
                <a:ea typeface="Saira"/>
                <a:cs typeface="Saira"/>
                <a:sym typeface="Saira"/>
              </a:rPr>
              <a:t>ADVENTURE</a:t>
            </a:r>
            <a:endParaRPr b="0" i="0" sz="4800" u="none" cap="none" strike="noStrike">
              <a:solidFill>
                <a:schemeClr val="dk1"/>
              </a:solidFill>
              <a:latin typeface="Calibri"/>
              <a:ea typeface="Calibri"/>
              <a:cs typeface="Calibri"/>
              <a:sym typeface="Calibri"/>
            </a:endParaRPr>
          </a:p>
        </p:txBody>
      </p:sp>
      <p:sp>
        <p:nvSpPr>
          <p:cNvPr id="73" name="Google Shape;73;p3"/>
          <p:cNvSpPr/>
          <p:nvPr/>
        </p:nvSpPr>
        <p:spPr>
          <a:xfrm>
            <a:off x="2083060" y="11087100"/>
            <a:ext cx="562256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Happily Ever After</a:t>
            </a:r>
            <a:endParaRPr b="0" i="0" sz="3200" u="none" cap="none" strike="noStrike">
              <a:solidFill>
                <a:schemeClr val="dk1"/>
              </a:solidFill>
              <a:latin typeface="Calibri"/>
              <a:ea typeface="Calibri"/>
              <a:cs typeface="Calibri"/>
              <a:sym typeface="Calibri"/>
            </a:endParaRPr>
          </a:p>
        </p:txBody>
      </p:sp>
      <p:sp>
        <p:nvSpPr>
          <p:cNvPr id="74" name="Google Shape;74;p3"/>
          <p:cNvSpPr/>
          <p:nvPr/>
        </p:nvSpPr>
        <p:spPr>
          <a:xfrm>
            <a:off x="7468533" y="10020300"/>
            <a:ext cx="7316114"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3"/>
          <p:cNvSpPr/>
          <p:nvPr/>
        </p:nvSpPr>
        <p:spPr>
          <a:xfrm>
            <a:off x="7468533" y="10045700"/>
            <a:ext cx="1625803" cy="1625600"/>
          </a:xfrm>
          <a:prstGeom prst="roundRect">
            <a:avLst>
              <a:gd fmla="val 781313" name="adj"/>
            </a:avLst>
          </a:prstGeom>
          <a:solidFill>
            <a:srgbClr val="FDE48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3"/>
          <p:cNvSpPr/>
          <p:nvPr/>
        </p:nvSpPr>
        <p:spPr>
          <a:xfrm>
            <a:off x="7773372" y="10274300"/>
            <a:ext cx="1016127" cy="1168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3C3B0C"/>
              </a:buClr>
              <a:buSzPts val="4800"/>
              <a:buFont typeface="Saira"/>
              <a:buNone/>
            </a:pPr>
            <a:r>
              <a:rPr b="1" i="0" lang="en-US" sz="4800" u="none" cap="none" strike="noStrike">
                <a:solidFill>
                  <a:srgbClr val="3C3B0C"/>
                </a:solidFill>
                <a:latin typeface="Saira"/>
                <a:ea typeface="Saira"/>
                <a:cs typeface="Saira"/>
                <a:sym typeface="Saira"/>
              </a:rPr>
              <a:t>06</a:t>
            </a:r>
            <a:endParaRPr b="0" i="0" sz="4800" u="none" cap="none" strike="noStrike">
              <a:solidFill>
                <a:schemeClr val="dk1"/>
              </a:solidFill>
              <a:latin typeface="Calibri"/>
              <a:ea typeface="Calibri"/>
              <a:cs typeface="Calibri"/>
              <a:sym typeface="Calibri"/>
            </a:endParaRPr>
          </a:p>
        </p:txBody>
      </p:sp>
      <p:sp>
        <p:nvSpPr>
          <p:cNvPr id="77" name="Google Shape;77;p3"/>
          <p:cNvSpPr/>
          <p:nvPr/>
        </p:nvSpPr>
        <p:spPr>
          <a:xfrm>
            <a:off x="9297562" y="10020300"/>
            <a:ext cx="5487086"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3"/>
          <p:cNvSpPr/>
          <p:nvPr/>
        </p:nvSpPr>
        <p:spPr>
          <a:xfrm>
            <a:off x="9297562" y="10020300"/>
            <a:ext cx="5690311" cy="116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Saira"/>
              <a:buNone/>
            </a:pPr>
            <a:r>
              <a:rPr b="1" i="0" lang="en-US" sz="4800" u="none" cap="none" strike="noStrike">
                <a:solidFill>
                  <a:srgbClr val="FFFFFF"/>
                </a:solidFill>
                <a:latin typeface="Saira"/>
                <a:ea typeface="Saira"/>
                <a:cs typeface="Saira"/>
                <a:sym typeface="Saira"/>
              </a:rPr>
              <a:t>CONCLUSION</a:t>
            </a:r>
            <a:endParaRPr b="0" i="0" sz="4800" u="none" cap="none" strike="noStrike">
              <a:solidFill>
                <a:schemeClr val="dk1"/>
              </a:solidFill>
              <a:latin typeface="Calibri"/>
              <a:ea typeface="Calibri"/>
              <a:cs typeface="Calibri"/>
              <a:sym typeface="Calibri"/>
            </a:endParaRPr>
          </a:p>
        </p:txBody>
      </p:sp>
      <p:sp>
        <p:nvSpPr>
          <p:cNvPr id="79" name="Google Shape;79;p3"/>
          <p:cNvSpPr/>
          <p:nvPr/>
        </p:nvSpPr>
        <p:spPr>
          <a:xfrm>
            <a:off x="9297562" y="11087100"/>
            <a:ext cx="562256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Embrace the Fantasy</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C3B0C"/>
        </a:solidFill>
      </p:bgPr>
    </p:bg>
    <p:spTree>
      <p:nvGrpSpPr>
        <p:cNvPr id="84" name="Shape 84"/>
        <p:cNvGrpSpPr/>
        <p:nvPr/>
      </p:nvGrpSpPr>
      <p:grpSpPr>
        <a:xfrm>
          <a:off x="0" y="0"/>
          <a:ext cx="0" cy="0"/>
          <a:chOff x="0" y="0"/>
          <a:chExt cx="0" cy="0"/>
        </a:xfrm>
      </p:grpSpPr>
      <p:pic>
        <p:nvPicPr>
          <p:cNvPr descr=" " id="85" name="Google Shape;85;p4"/>
          <p:cNvPicPr preferRelativeResize="0"/>
          <p:nvPr/>
        </p:nvPicPr>
        <p:blipFill rotWithShape="1">
          <a:blip r:embed="rId3">
            <a:alphaModFix/>
          </a:blip>
          <a:srcRect b="0" l="0" r="0" t="0"/>
          <a:stretch/>
        </p:blipFill>
        <p:spPr>
          <a:xfrm>
            <a:off x="18264883" y="0"/>
            <a:ext cx="6122165" cy="6629400"/>
          </a:xfrm>
          <a:prstGeom prst="rect">
            <a:avLst/>
          </a:prstGeom>
          <a:noFill/>
          <a:ln>
            <a:noFill/>
          </a:ln>
        </p:spPr>
      </p:pic>
      <p:pic>
        <p:nvPicPr>
          <p:cNvPr descr=" " id="86" name="Google Shape;86;p4"/>
          <p:cNvPicPr preferRelativeResize="0"/>
          <p:nvPr/>
        </p:nvPicPr>
        <p:blipFill rotWithShape="1">
          <a:blip r:embed="rId4">
            <a:alphaModFix/>
          </a:blip>
          <a:srcRect b="0" l="0" r="0" t="0"/>
          <a:stretch/>
        </p:blipFill>
        <p:spPr>
          <a:xfrm>
            <a:off x="0" y="7493000"/>
            <a:ext cx="7963895" cy="6223000"/>
          </a:xfrm>
          <a:prstGeom prst="rect">
            <a:avLst/>
          </a:prstGeom>
          <a:noFill/>
          <a:ln>
            <a:noFill/>
          </a:ln>
        </p:spPr>
      </p:pic>
      <p:sp>
        <p:nvSpPr>
          <p:cNvPr id="87" name="Google Shape;87;p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8" name="Google Shape;88;p4"/>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89" name="Google Shape;89;p4"/>
          <p:cNvSpPr/>
          <p:nvPr/>
        </p:nvSpPr>
        <p:spPr>
          <a:xfrm>
            <a:off x="2959470" y="2743200"/>
            <a:ext cx="18451173" cy="1938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DE77F"/>
              </a:buClr>
              <a:buSzPts val="8000"/>
              <a:buFont typeface="Saira"/>
              <a:buNone/>
            </a:pPr>
            <a:r>
              <a:rPr b="1" i="0" lang="en-US" sz="8000" u="none" cap="none" strike="noStrike">
                <a:solidFill>
                  <a:srgbClr val="FDE77F"/>
                </a:solidFill>
                <a:latin typeface="Saira"/>
                <a:ea typeface="Saira"/>
                <a:cs typeface="Saira"/>
                <a:sym typeface="Saira"/>
              </a:rPr>
              <a:t>THE REALM OF THE EXTRAORDINARY</a:t>
            </a:r>
            <a:endParaRPr b="0" i="0" sz="8000" u="none" cap="none" strike="noStrike">
              <a:solidFill>
                <a:schemeClr val="dk1"/>
              </a:solidFill>
              <a:latin typeface="Calibri"/>
              <a:ea typeface="Calibri"/>
              <a:cs typeface="Calibri"/>
              <a:sym typeface="Calibri"/>
            </a:endParaRPr>
          </a:p>
        </p:txBody>
      </p:sp>
      <p:sp>
        <p:nvSpPr>
          <p:cNvPr id="90" name="Google Shape;90;p4"/>
          <p:cNvSpPr/>
          <p:nvPr/>
        </p:nvSpPr>
        <p:spPr>
          <a:xfrm>
            <a:off x="2959470" y="4737100"/>
            <a:ext cx="8861474" cy="6841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91" name="Google Shape;91;p4"/>
          <p:cNvSpPr/>
          <p:nvPr/>
        </p:nvSpPr>
        <p:spPr>
          <a:xfrm>
            <a:off x="12701588" y="4737100"/>
            <a:ext cx="8861474" cy="6841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C3B0C"/>
        </a:solidFill>
      </p:bgPr>
    </p:bg>
    <p:spTree>
      <p:nvGrpSpPr>
        <p:cNvPr id="96" name="Shape 96"/>
        <p:cNvGrpSpPr/>
        <p:nvPr/>
      </p:nvGrpSpPr>
      <p:grpSpPr>
        <a:xfrm>
          <a:off x="0" y="0"/>
          <a:ext cx="0" cy="0"/>
          <a:chOff x="0" y="0"/>
          <a:chExt cx="0" cy="0"/>
        </a:xfrm>
      </p:grpSpPr>
      <p:pic>
        <p:nvPicPr>
          <p:cNvPr descr=" " id="97" name="Google Shape;97;p5"/>
          <p:cNvPicPr preferRelativeResize="0"/>
          <p:nvPr/>
        </p:nvPicPr>
        <p:blipFill rotWithShape="1">
          <a:blip r:embed="rId3">
            <a:alphaModFix/>
          </a:blip>
          <a:srcRect b="0" l="0" r="0" t="0"/>
          <a:stretch/>
        </p:blipFill>
        <p:spPr>
          <a:xfrm>
            <a:off x="0" y="10260682"/>
            <a:ext cx="10726733" cy="3455318"/>
          </a:xfrm>
          <a:prstGeom prst="rect">
            <a:avLst/>
          </a:prstGeom>
          <a:noFill/>
          <a:ln>
            <a:noFill/>
          </a:ln>
        </p:spPr>
      </p:pic>
      <p:pic>
        <p:nvPicPr>
          <p:cNvPr descr=" " id="98" name="Google Shape;98;p5"/>
          <p:cNvPicPr preferRelativeResize="0"/>
          <p:nvPr/>
        </p:nvPicPr>
        <p:blipFill rotWithShape="1">
          <a:blip r:embed="rId4">
            <a:alphaModFix/>
          </a:blip>
          <a:srcRect b="0" l="0" r="0" t="0"/>
          <a:stretch/>
        </p:blipFill>
        <p:spPr>
          <a:xfrm>
            <a:off x="16586543" y="0"/>
            <a:ext cx="7800505" cy="7514152"/>
          </a:xfrm>
          <a:prstGeom prst="rect">
            <a:avLst/>
          </a:prstGeom>
          <a:noFill/>
          <a:ln>
            <a:noFill/>
          </a:ln>
        </p:spPr>
      </p:pic>
      <p:sp>
        <p:nvSpPr>
          <p:cNvPr id="99" name="Google Shape;99;p5"/>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0" name="Google Shape;100;p5"/>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101" name="Google Shape;101;p5"/>
          <p:cNvPicPr preferRelativeResize="0"/>
          <p:nvPr/>
        </p:nvPicPr>
        <p:blipFill rotWithShape="1">
          <a:blip r:embed="rId6">
            <a:alphaModFix/>
          </a:blip>
          <a:srcRect b="0" l="0" r="0" t="0"/>
          <a:stretch/>
        </p:blipFill>
        <p:spPr>
          <a:xfrm>
            <a:off x="0" y="0"/>
            <a:ext cx="11685461" cy="13716000"/>
          </a:xfrm>
          <a:prstGeom prst="rect">
            <a:avLst/>
          </a:prstGeom>
          <a:noFill/>
          <a:ln>
            <a:noFill/>
          </a:ln>
        </p:spPr>
      </p:pic>
      <p:sp>
        <p:nvSpPr>
          <p:cNvPr id="102" name="Google Shape;102;p5"/>
          <p:cNvSpPr/>
          <p:nvPr/>
        </p:nvSpPr>
        <p:spPr>
          <a:xfrm>
            <a:off x="13057232" y="2705100"/>
            <a:ext cx="9907238" cy="360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3" name="Google Shape;103;p5"/>
          <p:cNvPicPr preferRelativeResize="0"/>
          <p:nvPr/>
        </p:nvPicPr>
        <p:blipFill rotWithShape="1">
          <a:blip r:embed="rId7">
            <a:alphaModFix/>
          </a:blip>
          <a:srcRect b="0" l="0" r="0" t="0"/>
          <a:stretch/>
        </p:blipFill>
        <p:spPr>
          <a:xfrm>
            <a:off x="13057232" y="3846878"/>
            <a:ext cx="1409876" cy="1323237"/>
          </a:xfrm>
          <a:prstGeom prst="rect">
            <a:avLst/>
          </a:prstGeom>
          <a:noFill/>
          <a:ln>
            <a:noFill/>
          </a:ln>
        </p:spPr>
      </p:pic>
      <p:sp>
        <p:nvSpPr>
          <p:cNvPr id="104" name="Google Shape;104;p5"/>
          <p:cNvSpPr/>
          <p:nvPr/>
        </p:nvSpPr>
        <p:spPr>
          <a:xfrm>
            <a:off x="14873559" y="2705100"/>
            <a:ext cx="8090911" cy="360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5"/>
          <p:cNvSpPr/>
          <p:nvPr/>
        </p:nvSpPr>
        <p:spPr>
          <a:xfrm>
            <a:off x="14873559" y="2705100"/>
            <a:ext cx="8294137" cy="116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Saira"/>
              <a:buNone/>
            </a:pPr>
            <a:r>
              <a:rPr b="1" i="0" lang="en-US" sz="4800" u="none" cap="none" strike="noStrike">
                <a:solidFill>
                  <a:srgbClr val="FFFFFF"/>
                </a:solidFill>
                <a:latin typeface="Saira"/>
                <a:ea typeface="Saira"/>
                <a:cs typeface="Saira"/>
                <a:sym typeface="Saira"/>
              </a:rPr>
              <a:t>UNICORN SIGHTINGS</a:t>
            </a:r>
            <a:endParaRPr b="0" i="0" sz="4800" u="none" cap="none" strike="noStrike">
              <a:solidFill>
                <a:schemeClr val="dk1"/>
              </a:solidFill>
              <a:latin typeface="Calibri"/>
              <a:ea typeface="Calibri"/>
              <a:cs typeface="Calibri"/>
              <a:sym typeface="Calibri"/>
            </a:endParaRPr>
          </a:p>
        </p:txBody>
      </p:sp>
      <p:sp>
        <p:nvSpPr>
          <p:cNvPr id="106" name="Google Shape;106;p5"/>
          <p:cNvSpPr/>
          <p:nvPr/>
        </p:nvSpPr>
        <p:spPr>
          <a:xfrm>
            <a:off x="14873559" y="3873500"/>
            <a:ext cx="8226395"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107" name="Google Shape;107;p5"/>
          <p:cNvSpPr/>
          <p:nvPr/>
        </p:nvSpPr>
        <p:spPr>
          <a:xfrm>
            <a:off x="13057232" y="6858000"/>
            <a:ext cx="9907238" cy="360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8" name="Google Shape;108;p5"/>
          <p:cNvPicPr preferRelativeResize="0"/>
          <p:nvPr/>
        </p:nvPicPr>
        <p:blipFill rotWithShape="1">
          <a:blip r:embed="rId8">
            <a:alphaModFix/>
          </a:blip>
          <a:srcRect b="0" l="0" r="0" t="0"/>
          <a:stretch/>
        </p:blipFill>
        <p:spPr>
          <a:xfrm>
            <a:off x="13057232" y="7956841"/>
            <a:ext cx="1409876" cy="1409111"/>
          </a:xfrm>
          <a:prstGeom prst="rect">
            <a:avLst/>
          </a:prstGeom>
          <a:noFill/>
          <a:ln>
            <a:noFill/>
          </a:ln>
        </p:spPr>
      </p:pic>
      <p:sp>
        <p:nvSpPr>
          <p:cNvPr id="109" name="Google Shape;109;p5"/>
          <p:cNvSpPr/>
          <p:nvPr/>
        </p:nvSpPr>
        <p:spPr>
          <a:xfrm>
            <a:off x="14873559" y="6858000"/>
            <a:ext cx="8090911" cy="360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5"/>
          <p:cNvSpPr/>
          <p:nvPr/>
        </p:nvSpPr>
        <p:spPr>
          <a:xfrm>
            <a:off x="14873559" y="6858000"/>
            <a:ext cx="8294137" cy="116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Saira"/>
              <a:buNone/>
            </a:pPr>
            <a:r>
              <a:rPr b="1" i="0" lang="en-US" sz="4800" u="none" cap="none" strike="noStrike">
                <a:solidFill>
                  <a:srgbClr val="FFFFFF"/>
                </a:solidFill>
                <a:latin typeface="Saira"/>
                <a:ea typeface="Saira"/>
                <a:cs typeface="Saira"/>
                <a:sym typeface="Saira"/>
              </a:rPr>
              <a:t>DRAGON TAMING</a:t>
            </a:r>
            <a:endParaRPr b="0" i="0" sz="4800" u="none" cap="none" strike="noStrike">
              <a:solidFill>
                <a:schemeClr val="dk1"/>
              </a:solidFill>
              <a:latin typeface="Calibri"/>
              <a:ea typeface="Calibri"/>
              <a:cs typeface="Calibri"/>
              <a:sym typeface="Calibri"/>
            </a:endParaRPr>
          </a:p>
        </p:txBody>
      </p:sp>
      <p:sp>
        <p:nvSpPr>
          <p:cNvPr id="111" name="Google Shape;111;p5"/>
          <p:cNvSpPr/>
          <p:nvPr/>
        </p:nvSpPr>
        <p:spPr>
          <a:xfrm>
            <a:off x="14873559" y="8026400"/>
            <a:ext cx="8226395"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C3B0C"/>
        </a:solidFill>
      </p:bgPr>
    </p:bg>
    <p:spTree>
      <p:nvGrpSpPr>
        <p:cNvPr id="116" name="Shape 116"/>
        <p:cNvGrpSpPr/>
        <p:nvPr/>
      </p:nvGrpSpPr>
      <p:grpSpPr>
        <a:xfrm>
          <a:off x="0" y="0"/>
          <a:ext cx="0" cy="0"/>
          <a:chOff x="0" y="0"/>
          <a:chExt cx="0" cy="0"/>
        </a:xfrm>
      </p:grpSpPr>
      <p:pic>
        <p:nvPicPr>
          <p:cNvPr descr=" " id="117" name="Google Shape;117;p6"/>
          <p:cNvPicPr preferRelativeResize="0"/>
          <p:nvPr/>
        </p:nvPicPr>
        <p:blipFill rotWithShape="1">
          <a:blip r:embed="rId3">
            <a:alphaModFix/>
          </a:blip>
          <a:srcRect b="0" l="0" r="0" t="0"/>
          <a:stretch/>
        </p:blipFill>
        <p:spPr>
          <a:xfrm>
            <a:off x="0" y="0"/>
            <a:ext cx="10288286" cy="6858000"/>
          </a:xfrm>
          <a:prstGeom prst="rect">
            <a:avLst/>
          </a:prstGeom>
          <a:noFill/>
          <a:ln>
            <a:noFill/>
          </a:ln>
        </p:spPr>
      </p:pic>
      <p:pic>
        <p:nvPicPr>
          <p:cNvPr descr=" " id="118" name="Google Shape;118;p6"/>
          <p:cNvPicPr preferRelativeResize="0"/>
          <p:nvPr/>
        </p:nvPicPr>
        <p:blipFill rotWithShape="1">
          <a:blip r:embed="rId4">
            <a:alphaModFix/>
          </a:blip>
          <a:srcRect b="0" l="0" r="0" t="0"/>
          <a:stretch/>
        </p:blipFill>
        <p:spPr>
          <a:xfrm>
            <a:off x="16296137" y="8394700"/>
            <a:ext cx="8090911" cy="5321300"/>
          </a:xfrm>
          <a:prstGeom prst="rect">
            <a:avLst/>
          </a:prstGeom>
          <a:noFill/>
          <a:ln>
            <a:noFill/>
          </a:ln>
        </p:spPr>
      </p:pic>
      <p:sp>
        <p:nvSpPr>
          <p:cNvPr id="119" name="Google Shape;119;p6"/>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0" name="Google Shape;120;p6"/>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121" name="Google Shape;121;p6"/>
          <p:cNvSpPr/>
          <p:nvPr/>
        </p:nvSpPr>
        <p:spPr>
          <a:xfrm>
            <a:off x="3543743" y="1384300"/>
            <a:ext cx="8129016" cy="1121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2" name="Google Shape;122;p6"/>
          <p:cNvPicPr preferRelativeResize="0"/>
          <p:nvPr/>
        </p:nvPicPr>
        <p:blipFill rotWithShape="1">
          <a:blip r:embed="rId6">
            <a:alphaModFix/>
          </a:blip>
          <a:srcRect b="0" l="0" r="0" t="0"/>
          <a:stretch/>
        </p:blipFill>
        <p:spPr>
          <a:xfrm>
            <a:off x="6701318" y="1384300"/>
            <a:ext cx="1813865" cy="1625600"/>
          </a:xfrm>
          <a:prstGeom prst="rect">
            <a:avLst/>
          </a:prstGeom>
          <a:noFill/>
          <a:ln>
            <a:noFill/>
          </a:ln>
        </p:spPr>
      </p:pic>
      <p:sp>
        <p:nvSpPr>
          <p:cNvPr id="123" name="Google Shape;123;p6"/>
          <p:cNvSpPr/>
          <p:nvPr/>
        </p:nvSpPr>
        <p:spPr>
          <a:xfrm>
            <a:off x="4597975" y="3619500"/>
            <a:ext cx="6020552" cy="96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6"/>
          <p:cNvSpPr/>
          <p:nvPr/>
        </p:nvSpPr>
        <p:spPr>
          <a:xfrm>
            <a:off x="4597975" y="3619500"/>
            <a:ext cx="6223778" cy="116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Saira"/>
              <a:buNone/>
            </a:pPr>
            <a:r>
              <a:rPr b="1" i="0" lang="en-US" sz="4800" u="none" cap="none" strike="noStrike">
                <a:solidFill>
                  <a:srgbClr val="FFFFFF"/>
                </a:solidFill>
                <a:latin typeface="Saira"/>
                <a:ea typeface="Saira"/>
                <a:cs typeface="Saira"/>
                <a:sym typeface="Saira"/>
              </a:rPr>
              <a:t>UNICORN SIGHTINGS</a:t>
            </a:r>
            <a:endParaRPr b="0" i="0" sz="4800" u="none" cap="none" strike="noStrike">
              <a:solidFill>
                <a:schemeClr val="dk1"/>
              </a:solidFill>
              <a:latin typeface="Calibri"/>
              <a:ea typeface="Calibri"/>
              <a:cs typeface="Calibri"/>
              <a:sym typeface="Calibri"/>
            </a:endParaRPr>
          </a:p>
        </p:txBody>
      </p:sp>
      <p:sp>
        <p:nvSpPr>
          <p:cNvPr id="125" name="Google Shape;125;p6"/>
          <p:cNvSpPr/>
          <p:nvPr/>
        </p:nvSpPr>
        <p:spPr>
          <a:xfrm>
            <a:off x="3543743" y="5194300"/>
            <a:ext cx="8129016"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6"/>
          <p:cNvSpPr/>
          <p:nvPr/>
        </p:nvSpPr>
        <p:spPr>
          <a:xfrm>
            <a:off x="3476001" y="5194300"/>
            <a:ext cx="8264500" cy="19642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27" name="Google Shape;127;p6"/>
          <p:cNvPicPr preferRelativeResize="0"/>
          <p:nvPr/>
        </p:nvPicPr>
        <p:blipFill rotWithShape="1">
          <a:blip r:embed="rId7">
            <a:alphaModFix/>
          </a:blip>
          <a:srcRect b="0" l="0" r="0" t="0"/>
          <a:stretch/>
        </p:blipFill>
        <p:spPr>
          <a:xfrm>
            <a:off x="3543743" y="7632700"/>
            <a:ext cx="8129016" cy="4965700"/>
          </a:xfrm>
          <a:prstGeom prst="rect">
            <a:avLst/>
          </a:prstGeom>
          <a:noFill/>
          <a:ln>
            <a:noFill/>
          </a:ln>
        </p:spPr>
      </p:pic>
      <p:sp>
        <p:nvSpPr>
          <p:cNvPr id="128" name="Google Shape;128;p6"/>
          <p:cNvSpPr/>
          <p:nvPr/>
        </p:nvSpPr>
        <p:spPr>
          <a:xfrm>
            <a:off x="12663483" y="1384300"/>
            <a:ext cx="8129016" cy="1121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9" name="Google Shape;129;p6"/>
          <p:cNvPicPr preferRelativeResize="0"/>
          <p:nvPr/>
        </p:nvPicPr>
        <p:blipFill rotWithShape="1">
          <a:blip r:embed="rId8">
            <a:alphaModFix/>
          </a:blip>
          <a:srcRect b="0" l="0" r="0" t="0"/>
          <a:stretch/>
        </p:blipFill>
        <p:spPr>
          <a:xfrm>
            <a:off x="15891047" y="1384300"/>
            <a:ext cx="1673887" cy="1625600"/>
          </a:xfrm>
          <a:prstGeom prst="rect">
            <a:avLst/>
          </a:prstGeom>
          <a:noFill/>
          <a:ln>
            <a:noFill/>
          </a:ln>
        </p:spPr>
      </p:pic>
      <p:sp>
        <p:nvSpPr>
          <p:cNvPr id="130" name="Google Shape;130;p6"/>
          <p:cNvSpPr/>
          <p:nvPr/>
        </p:nvSpPr>
        <p:spPr>
          <a:xfrm>
            <a:off x="14219427" y="3619500"/>
            <a:ext cx="5017127" cy="96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6"/>
          <p:cNvSpPr/>
          <p:nvPr/>
        </p:nvSpPr>
        <p:spPr>
          <a:xfrm>
            <a:off x="14219427" y="3619500"/>
            <a:ext cx="5220352" cy="116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Saira"/>
              <a:buNone/>
            </a:pPr>
            <a:r>
              <a:rPr b="1" i="0" lang="en-US" sz="4800" u="none" cap="none" strike="noStrike">
                <a:solidFill>
                  <a:srgbClr val="FFFFFF"/>
                </a:solidFill>
                <a:latin typeface="Saira"/>
                <a:ea typeface="Saira"/>
                <a:cs typeface="Saira"/>
                <a:sym typeface="Saira"/>
              </a:rPr>
              <a:t>DRAGON TAMING</a:t>
            </a:r>
            <a:endParaRPr b="0" i="0" sz="4800" u="none" cap="none" strike="noStrike">
              <a:solidFill>
                <a:schemeClr val="dk1"/>
              </a:solidFill>
              <a:latin typeface="Calibri"/>
              <a:ea typeface="Calibri"/>
              <a:cs typeface="Calibri"/>
              <a:sym typeface="Calibri"/>
            </a:endParaRPr>
          </a:p>
        </p:txBody>
      </p:sp>
      <p:sp>
        <p:nvSpPr>
          <p:cNvPr id="132" name="Google Shape;132;p6"/>
          <p:cNvSpPr/>
          <p:nvPr/>
        </p:nvSpPr>
        <p:spPr>
          <a:xfrm>
            <a:off x="12663483" y="5194300"/>
            <a:ext cx="8129016"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6"/>
          <p:cNvSpPr/>
          <p:nvPr/>
        </p:nvSpPr>
        <p:spPr>
          <a:xfrm>
            <a:off x="12595741" y="5194300"/>
            <a:ext cx="8264500" cy="19642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134" name="Google Shape;134;p6"/>
          <p:cNvPicPr preferRelativeResize="0"/>
          <p:nvPr/>
        </p:nvPicPr>
        <p:blipFill rotWithShape="1">
          <a:blip r:embed="rId9">
            <a:alphaModFix/>
          </a:blip>
          <a:srcRect b="0" l="0" r="0" t="0"/>
          <a:stretch/>
        </p:blipFill>
        <p:spPr>
          <a:xfrm>
            <a:off x="12663483" y="7632700"/>
            <a:ext cx="8129016" cy="49657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C3B0C"/>
        </a:solidFill>
      </p:bgPr>
    </p:bg>
    <p:spTree>
      <p:nvGrpSpPr>
        <p:cNvPr id="139" name="Shape 139"/>
        <p:cNvGrpSpPr/>
        <p:nvPr/>
      </p:nvGrpSpPr>
      <p:grpSpPr>
        <a:xfrm>
          <a:off x="0" y="0"/>
          <a:ext cx="0" cy="0"/>
          <a:chOff x="0" y="0"/>
          <a:chExt cx="0" cy="0"/>
        </a:xfrm>
      </p:grpSpPr>
      <p:pic>
        <p:nvPicPr>
          <p:cNvPr descr=" " id="140" name="Google Shape;140;p7"/>
          <p:cNvPicPr preferRelativeResize="0"/>
          <p:nvPr/>
        </p:nvPicPr>
        <p:blipFill rotWithShape="1">
          <a:blip r:embed="rId3">
            <a:alphaModFix/>
          </a:blip>
          <a:srcRect b="0" l="0" r="0" t="0"/>
          <a:stretch/>
        </p:blipFill>
        <p:spPr>
          <a:xfrm>
            <a:off x="1397175" y="0"/>
            <a:ext cx="22989873" cy="13716000"/>
          </a:xfrm>
          <a:prstGeom prst="rect">
            <a:avLst/>
          </a:prstGeom>
          <a:noFill/>
          <a:ln>
            <a:noFill/>
          </a:ln>
        </p:spPr>
      </p:pic>
      <p:sp>
        <p:nvSpPr>
          <p:cNvPr id="141" name="Google Shape;141;p7"/>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2" name="Google Shape;142;p7"/>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143" name="Google Shape;143;p7"/>
          <p:cNvPicPr preferRelativeResize="0"/>
          <p:nvPr/>
        </p:nvPicPr>
        <p:blipFill rotWithShape="1">
          <a:blip r:embed="rId5">
            <a:alphaModFix/>
          </a:blip>
          <a:srcRect b="0" l="0" r="0" t="0"/>
          <a:stretch/>
        </p:blipFill>
        <p:spPr>
          <a:xfrm>
            <a:off x="0" y="1384300"/>
            <a:ext cx="5458634" cy="4437887"/>
          </a:xfrm>
          <a:prstGeom prst="rect">
            <a:avLst/>
          </a:prstGeom>
          <a:noFill/>
          <a:ln>
            <a:noFill/>
          </a:ln>
        </p:spPr>
      </p:pic>
      <p:sp>
        <p:nvSpPr>
          <p:cNvPr id="144" name="Google Shape;144;p7"/>
          <p:cNvSpPr/>
          <p:nvPr/>
        </p:nvSpPr>
        <p:spPr>
          <a:xfrm>
            <a:off x="5842730" y="4229100"/>
            <a:ext cx="13603400" cy="778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7"/>
          <p:cNvSpPr/>
          <p:nvPr/>
        </p:nvSpPr>
        <p:spPr>
          <a:xfrm>
            <a:off x="5842730" y="4229100"/>
            <a:ext cx="13806626" cy="695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Saira"/>
              <a:buNone/>
            </a:pPr>
            <a:r>
              <a:rPr b="1" i="0" lang="en-US" sz="4800" u="none" cap="none" strike="noStrike">
                <a:solidFill>
                  <a:srgbClr val="FFFFFF"/>
                </a:solidFill>
                <a:latin typeface="Saira"/>
                <a:ea typeface="Saira"/>
                <a:cs typeface="Saira"/>
                <a:sym typeface="Saira"/>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46" name="Google Shape;146;p7"/>
          <p:cNvSpPr/>
          <p:nvPr/>
        </p:nvSpPr>
        <p:spPr>
          <a:xfrm>
            <a:off x="14797349" y="11290300"/>
            <a:ext cx="4801200" cy="876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Saira"/>
              <a:buNone/>
            </a:pPr>
            <a:r>
              <a:rPr b="1" i="0" lang="en-US" sz="3600" u="none" cap="none" strike="noStrike">
                <a:solidFill>
                  <a:srgbClr val="FFFFFF"/>
                </a:solidFill>
                <a:latin typeface="Saira"/>
                <a:ea typeface="Saira"/>
                <a:cs typeface="Saira"/>
                <a:sym typeface="Saira"/>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C3B0C"/>
        </a:solidFill>
      </p:bgPr>
    </p:bg>
    <p:spTree>
      <p:nvGrpSpPr>
        <p:cNvPr id="151" name="Shape 151"/>
        <p:cNvGrpSpPr/>
        <p:nvPr/>
      </p:nvGrpSpPr>
      <p:grpSpPr>
        <a:xfrm>
          <a:off x="0" y="0"/>
          <a:ext cx="0" cy="0"/>
          <a:chOff x="0" y="0"/>
          <a:chExt cx="0" cy="0"/>
        </a:xfrm>
      </p:grpSpPr>
      <p:pic>
        <p:nvPicPr>
          <p:cNvPr descr=" " id="152" name="Google Shape;152;p8"/>
          <p:cNvPicPr preferRelativeResize="0"/>
          <p:nvPr/>
        </p:nvPicPr>
        <p:blipFill rotWithShape="1">
          <a:blip r:embed="rId3">
            <a:alphaModFix/>
          </a:blip>
          <a:srcRect b="0" l="0" r="0" t="0"/>
          <a:stretch/>
        </p:blipFill>
        <p:spPr>
          <a:xfrm>
            <a:off x="18264883" y="0"/>
            <a:ext cx="6122165" cy="6629400"/>
          </a:xfrm>
          <a:prstGeom prst="rect">
            <a:avLst/>
          </a:prstGeom>
          <a:noFill/>
          <a:ln>
            <a:noFill/>
          </a:ln>
        </p:spPr>
      </p:pic>
      <p:pic>
        <p:nvPicPr>
          <p:cNvPr descr=" " id="153" name="Google Shape;153;p8"/>
          <p:cNvPicPr preferRelativeResize="0"/>
          <p:nvPr/>
        </p:nvPicPr>
        <p:blipFill rotWithShape="1">
          <a:blip r:embed="rId4">
            <a:alphaModFix/>
          </a:blip>
          <a:srcRect b="0" l="0" r="0" t="0"/>
          <a:stretch/>
        </p:blipFill>
        <p:spPr>
          <a:xfrm>
            <a:off x="0" y="7493000"/>
            <a:ext cx="7963895" cy="6223000"/>
          </a:xfrm>
          <a:prstGeom prst="rect">
            <a:avLst/>
          </a:prstGeom>
          <a:noFill/>
          <a:ln>
            <a:noFill/>
          </a:ln>
        </p:spPr>
      </p:pic>
      <p:sp>
        <p:nvSpPr>
          <p:cNvPr id="154" name="Google Shape;154;p8"/>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5" name="Google Shape;155;p8"/>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156" name="Google Shape;156;p8"/>
          <p:cNvPicPr preferRelativeResize="0"/>
          <p:nvPr/>
        </p:nvPicPr>
        <p:blipFill rotWithShape="1">
          <a:blip r:embed="rId6">
            <a:alphaModFix/>
          </a:blip>
          <a:srcRect b="0" l="0" r="0" t="0"/>
          <a:stretch/>
        </p:blipFill>
        <p:spPr>
          <a:xfrm>
            <a:off x="5703013" y="2070100"/>
            <a:ext cx="12981022" cy="9575800"/>
          </a:xfrm>
          <a:prstGeom prst="rect">
            <a:avLst/>
          </a:prstGeom>
          <a:noFill/>
          <a:ln>
            <a:noFill/>
          </a:ln>
        </p:spPr>
      </p:pic>
      <p:sp>
        <p:nvSpPr>
          <p:cNvPr id="157" name="Google Shape;157;p8"/>
          <p:cNvSpPr/>
          <p:nvPr/>
        </p:nvSpPr>
        <p:spPr>
          <a:xfrm>
            <a:off x="2006851" y="1866900"/>
            <a:ext cx="4369346" cy="563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8"/>
          <p:cNvSpPr/>
          <p:nvPr/>
        </p:nvSpPr>
        <p:spPr>
          <a:xfrm>
            <a:off x="2006851" y="1866900"/>
            <a:ext cx="4572572" cy="3098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Saira"/>
              <a:buNone/>
            </a:pPr>
            <a:r>
              <a:rPr b="1" i="0" lang="en-US" sz="4800" u="none" cap="none" strike="noStrike">
                <a:solidFill>
                  <a:srgbClr val="FFFFFF"/>
                </a:solidFill>
                <a:latin typeface="Saira"/>
                <a:ea typeface="Saira"/>
                <a:cs typeface="Saira"/>
                <a:sym typeface="Saira"/>
              </a:rPr>
              <a:t>DRAGON TAMING TECHNIQUE</a:t>
            </a:r>
            <a:endParaRPr b="0" i="0" sz="4800" u="none" cap="none" strike="noStrike">
              <a:solidFill>
                <a:schemeClr val="dk1"/>
              </a:solidFill>
              <a:latin typeface="Calibri"/>
              <a:ea typeface="Calibri"/>
              <a:cs typeface="Calibri"/>
              <a:sym typeface="Calibri"/>
            </a:endParaRPr>
          </a:p>
        </p:txBody>
      </p:sp>
      <p:sp>
        <p:nvSpPr>
          <p:cNvPr id="159" name="Google Shape;159;p8"/>
          <p:cNvSpPr/>
          <p:nvPr/>
        </p:nvSpPr>
        <p:spPr>
          <a:xfrm>
            <a:off x="2006851" y="5067300"/>
            <a:ext cx="4504830"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160" name="Google Shape;160;p8"/>
          <p:cNvSpPr/>
          <p:nvPr/>
        </p:nvSpPr>
        <p:spPr>
          <a:xfrm>
            <a:off x="17845730" y="6527800"/>
            <a:ext cx="4369346" cy="563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8"/>
          <p:cNvSpPr/>
          <p:nvPr/>
        </p:nvSpPr>
        <p:spPr>
          <a:xfrm>
            <a:off x="17845730" y="6527800"/>
            <a:ext cx="4572572" cy="3098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Saira"/>
              <a:buNone/>
            </a:pPr>
            <a:r>
              <a:rPr b="1" i="0" lang="en-US" sz="4800" u="none" cap="none" strike="noStrike">
                <a:solidFill>
                  <a:srgbClr val="FFFFFF"/>
                </a:solidFill>
                <a:latin typeface="Saira"/>
                <a:ea typeface="Saira"/>
                <a:cs typeface="Saira"/>
                <a:sym typeface="Saira"/>
              </a:rPr>
              <a:t>THE ART OF UNICORN SIGHTING</a:t>
            </a:r>
            <a:endParaRPr b="0" i="0" sz="4800" u="none" cap="none" strike="noStrike">
              <a:solidFill>
                <a:schemeClr val="dk1"/>
              </a:solidFill>
              <a:latin typeface="Calibri"/>
              <a:ea typeface="Calibri"/>
              <a:cs typeface="Calibri"/>
              <a:sym typeface="Calibri"/>
            </a:endParaRPr>
          </a:p>
        </p:txBody>
      </p:sp>
      <p:sp>
        <p:nvSpPr>
          <p:cNvPr id="162" name="Google Shape;162;p8"/>
          <p:cNvSpPr/>
          <p:nvPr/>
        </p:nvSpPr>
        <p:spPr>
          <a:xfrm>
            <a:off x="17845730" y="9728200"/>
            <a:ext cx="4504830"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C3B0C"/>
        </a:solidFill>
      </p:bgPr>
    </p:bg>
    <p:spTree>
      <p:nvGrpSpPr>
        <p:cNvPr id="167" name="Shape 167"/>
        <p:cNvGrpSpPr/>
        <p:nvPr/>
      </p:nvGrpSpPr>
      <p:grpSpPr>
        <a:xfrm>
          <a:off x="0" y="0"/>
          <a:ext cx="0" cy="0"/>
          <a:chOff x="0" y="0"/>
          <a:chExt cx="0" cy="0"/>
        </a:xfrm>
      </p:grpSpPr>
      <p:pic>
        <p:nvPicPr>
          <p:cNvPr descr=" " id="168" name="Google Shape;168;p9"/>
          <p:cNvPicPr preferRelativeResize="0"/>
          <p:nvPr/>
        </p:nvPicPr>
        <p:blipFill rotWithShape="1">
          <a:blip r:embed="rId3">
            <a:alphaModFix/>
          </a:blip>
          <a:srcRect b="0" l="0" r="0" t="0"/>
          <a:stretch/>
        </p:blipFill>
        <p:spPr>
          <a:xfrm>
            <a:off x="0" y="10260682"/>
            <a:ext cx="10726733" cy="3455318"/>
          </a:xfrm>
          <a:prstGeom prst="rect">
            <a:avLst/>
          </a:prstGeom>
          <a:noFill/>
          <a:ln>
            <a:noFill/>
          </a:ln>
        </p:spPr>
      </p:pic>
      <p:pic>
        <p:nvPicPr>
          <p:cNvPr descr=" " id="169" name="Google Shape;169;p9"/>
          <p:cNvPicPr preferRelativeResize="0"/>
          <p:nvPr/>
        </p:nvPicPr>
        <p:blipFill rotWithShape="1">
          <a:blip r:embed="rId4">
            <a:alphaModFix/>
          </a:blip>
          <a:srcRect b="0" l="0" r="0" t="0"/>
          <a:stretch/>
        </p:blipFill>
        <p:spPr>
          <a:xfrm>
            <a:off x="16586543" y="0"/>
            <a:ext cx="7800505" cy="7514158"/>
          </a:xfrm>
          <a:prstGeom prst="rect">
            <a:avLst/>
          </a:prstGeom>
          <a:noFill/>
          <a:ln>
            <a:noFill/>
          </a:ln>
        </p:spPr>
      </p:pic>
      <p:sp>
        <p:nvSpPr>
          <p:cNvPr id="170" name="Google Shape;170;p9"/>
          <p:cNvSpPr/>
          <p:nvPr/>
        </p:nvSpPr>
        <p:spPr>
          <a:xfrm>
            <a:off x="2091528" y="749300"/>
            <a:ext cx="20216693" cy="193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DE77F"/>
              </a:buClr>
              <a:buSzPts val="8000"/>
              <a:buFont typeface="Saira"/>
              <a:buNone/>
            </a:pPr>
            <a:r>
              <a:rPr b="1" i="0" lang="en-US" sz="8000" u="none" cap="none" strike="noStrike">
                <a:solidFill>
                  <a:srgbClr val="FDE77F"/>
                </a:solidFill>
                <a:latin typeface="Saira"/>
                <a:ea typeface="Saira"/>
                <a:cs typeface="Saira"/>
                <a:sym typeface="Saira"/>
              </a:rPr>
              <a:t>THE MAGIC OF DRAGONS: A RESEARCH</a:t>
            </a:r>
            <a:endParaRPr b="0" i="0" sz="8000" u="none" cap="none" strike="noStrike">
              <a:solidFill>
                <a:schemeClr val="dk1"/>
              </a:solidFill>
              <a:latin typeface="Calibri"/>
              <a:ea typeface="Calibri"/>
              <a:cs typeface="Calibri"/>
              <a:sym typeface="Calibri"/>
            </a:endParaRPr>
          </a:p>
        </p:txBody>
      </p:sp>
      <p:sp>
        <p:nvSpPr>
          <p:cNvPr id="171" name="Google Shape;171;p9"/>
          <p:cNvSpPr/>
          <p:nvPr/>
        </p:nvSpPr>
        <p:spPr>
          <a:xfrm>
            <a:off x="2146568" y="4025900"/>
            <a:ext cx="8205226" cy="820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9"/>
          <p:cNvSpPr/>
          <p:nvPr/>
        </p:nvSpPr>
        <p:spPr>
          <a:xfrm>
            <a:off x="2146568" y="4025900"/>
            <a:ext cx="8205226" cy="8204200"/>
          </a:xfrm>
          <a:prstGeom prst="ellipse">
            <a:avLst/>
          </a:prstGeom>
          <a:solidFill>
            <a:srgbClr val="FDE48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9"/>
          <p:cNvSpPr/>
          <p:nvPr/>
        </p:nvSpPr>
        <p:spPr>
          <a:xfrm>
            <a:off x="3175397" y="5918200"/>
            <a:ext cx="6160270" cy="6159500"/>
          </a:xfrm>
          <a:prstGeom prst="ellipse">
            <a:avLst/>
          </a:prstGeom>
          <a:solidFill>
            <a:srgbClr val="8684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9"/>
          <p:cNvSpPr/>
          <p:nvPr/>
        </p:nvSpPr>
        <p:spPr>
          <a:xfrm>
            <a:off x="4204225" y="7797800"/>
            <a:ext cx="4089911" cy="4089400"/>
          </a:xfrm>
          <a:prstGeom prst="ellipse">
            <a:avLst/>
          </a:prstGeom>
          <a:solidFill>
            <a:srgbClr val="3C3B0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9"/>
          <p:cNvSpPr/>
          <p:nvPr/>
        </p:nvSpPr>
        <p:spPr>
          <a:xfrm>
            <a:off x="5398175" y="4445000"/>
            <a:ext cx="1689311" cy="1168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3C3B0C"/>
              </a:buClr>
              <a:buSzPts val="4800"/>
              <a:buFont typeface="Saira"/>
              <a:buNone/>
            </a:pPr>
            <a:r>
              <a:rPr b="1" i="0" lang="en-US" sz="4800" u="none" cap="none" strike="noStrike">
                <a:solidFill>
                  <a:srgbClr val="3C3B0C"/>
                </a:solidFill>
                <a:latin typeface="Saira"/>
                <a:ea typeface="Saira"/>
                <a:cs typeface="Saira"/>
                <a:sym typeface="Saira"/>
              </a:rPr>
              <a:t>6.7M</a:t>
            </a:r>
            <a:endParaRPr b="0" i="0" sz="4800" u="none" cap="none" strike="noStrike">
              <a:solidFill>
                <a:schemeClr val="dk1"/>
              </a:solidFill>
              <a:latin typeface="Calibri"/>
              <a:ea typeface="Calibri"/>
              <a:cs typeface="Calibri"/>
              <a:sym typeface="Calibri"/>
            </a:endParaRPr>
          </a:p>
        </p:txBody>
      </p:sp>
      <p:sp>
        <p:nvSpPr>
          <p:cNvPr id="176" name="Google Shape;176;p9"/>
          <p:cNvSpPr/>
          <p:nvPr/>
        </p:nvSpPr>
        <p:spPr>
          <a:xfrm>
            <a:off x="5410876" y="9258300"/>
            <a:ext cx="1689311" cy="1168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DE486"/>
              </a:buClr>
              <a:buSzPts val="4800"/>
              <a:buFont typeface="Saira"/>
              <a:buNone/>
            </a:pPr>
            <a:r>
              <a:rPr b="1" i="0" lang="en-US" sz="4800" u="none" cap="none" strike="noStrike">
                <a:solidFill>
                  <a:srgbClr val="FDE486"/>
                </a:solidFill>
                <a:latin typeface="Saira"/>
                <a:ea typeface="Saira"/>
                <a:cs typeface="Saira"/>
                <a:sym typeface="Saira"/>
              </a:rPr>
              <a:t>2.3M</a:t>
            </a:r>
            <a:endParaRPr b="0" i="0" sz="4800" u="none" cap="none" strike="noStrike">
              <a:solidFill>
                <a:schemeClr val="dk1"/>
              </a:solidFill>
              <a:latin typeface="Calibri"/>
              <a:ea typeface="Calibri"/>
              <a:cs typeface="Calibri"/>
              <a:sym typeface="Calibri"/>
            </a:endParaRPr>
          </a:p>
        </p:txBody>
      </p:sp>
      <p:sp>
        <p:nvSpPr>
          <p:cNvPr id="177" name="Google Shape;177;p9"/>
          <p:cNvSpPr/>
          <p:nvPr/>
        </p:nvSpPr>
        <p:spPr>
          <a:xfrm>
            <a:off x="5385473" y="6324600"/>
            <a:ext cx="1727416" cy="1168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Saira"/>
              <a:buNone/>
            </a:pPr>
            <a:r>
              <a:rPr b="1" i="0" lang="en-US" sz="4800" u="none" cap="none" strike="noStrike">
                <a:solidFill>
                  <a:srgbClr val="FFFFFF"/>
                </a:solidFill>
                <a:latin typeface="Saira"/>
                <a:ea typeface="Saira"/>
                <a:cs typeface="Saira"/>
                <a:sym typeface="Saira"/>
              </a:rPr>
              <a:t>4.4M</a:t>
            </a:r>
            <a:endParaRPr b="0" i="0" sz="4800" u="none" cap="none" strike="noStrike">
              <a:solidFill>
                <a:schemeClr val="dk1"/>
              </a:solidFill>
              <a:latin typeface="Calibri"/>
              <a:ea typeface="Calibri"/>
              <a:cs typeface="Calibri"/>
              <a:sym typeface="Calibri"/>
            </a:endParaRPr>
          </a:p>
        </p:txBody>
      </p:sp>
      <p:sp>
        <p:nvSpPr>
          <p:cNvPr id="178" name="Google Shape;178;p9"/>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9" name="Google Shape;179;p9"/>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180" name="Google Shape;180;p9"/>
          <p:cNvSpPr/>
          <p:nvPr/>
        </p:nvSpPr>
        <p:spPr>
          <a:xfrm>
            <a:off x="12638080" y="3594100"/>
            <a:ext cx="8459257" cy="248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1" name="Google Shape;181;p9"/>
          <p:cNvPicPr preferRelativeResize="0"/>
          <p:nvPr/>
        </p:nvPicPr>
        <p:blipFill rotWithShape="1">
          <a:blip r:embed="rId6">
            <a:alphaModFix/>
          </a:blip>
          <a:srcRect b="0" l="0" r="0" t="0"/>
          <a:stretch/>
        </p:blipFill>
        <p:spPr>
          <a:xfrm>
            <a:off x="12638080" y="3594100"/>
            <a:ext cx="1051518" cy="1117600"/>
          </a:xfrm>
          <a:prstGeom prst="rect">
            <a:avLst/>
          </a:prstGeom>
          <a:noFill/>
          <a:ln>
            <a:noFill/>
          </a:ln>
        </p:spPr>
      </p:pic>
      <p:sp>
        <p:nvSpPr>
          <p:cNvPr id="182" name="Google Shape;182;p9"/>
          <p:cNvSpPr/>
          <p:nvPr/>
        </p:nvSpPr>
        <p:spPr>
          <a:xfrm>
            <a:off x="12638080" y="4864100"/>
            <a:ext cx="8459257"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9"/>
          <p:cNvSpPr/>
          <p:nvPr/>
        </p:nvSpPr>
        <p:spPr>
          <a:xfrm>
            <a:off x="12638080" y="4864100"/>
            <a:ext cx="8594741"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184" name="Google Shape;184;p9"/>
          <p:cNvSpPr/>
          <p:nvPr/>
        </p:nvSpPr>
        <p:spPr>
          <a:xfrm>
            <a:off x="12638080" y="6946900"/>
            <a:ext cx="8459257" cy="248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5" name="Google Shape;185;p9"/>
          <p:cNvPicPr preferRelativeResize="0"/>
          <p:nvPr/>
        </p:nvPicPr>
        <p:blipFill rotWithShape="1">
          <a:blip r:embed="rId7">
            <a:alphaModFix/>
          </a:blip>
          <a:srcRect b="0" l="0" r="0" t="0"/>
          <a:stretch/>
        </p:blipFill>
        <p:spPr>
          <a:xfrm>
            <a:off x="12638080" y="6946900"/>
            <a:ext cx="971070" cy="1117600"/>
          </a:xfrm>
          <a:prstGeom prst="rect">
            <a:avLst/>
          </a:prstGeom>
          <a:noFill/>
          <a:ln>
            <a:noFill/>
          </a:ln>
        </p:spPr>
      </p:pic>
      <p:sp>
        <p:nvSpPr>
          <p:cNvPr id="186" name="Google Shape;186;p9"/>
          <p:cNvSpPr/>
          <p:nvPr/>
        </p:nvSpPr>
        <p:spPr>
          <a:xfrm>
            <a:off x="12638080" y="8216900"/>
            <a:ext cx="8459257"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9"/>
          <p:cNvSpPr/>
          <p:nvPr/>
        </p:nvSpPr>
        <p:spPr>
          <a:xfrm>
            <a:off x="12638080" y="8216900"/>
            <a:ext cx="8594741"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Music of the Elves": Immerse yourself in the enchanting music of the elves.</a:t>
            </a:r>
            <a:endParaRPr b="0" i="0" sz="3200" u="none" cap="none" strike="noStrike">
              <a:solidFill>
                <a:schemeClr val="dk1"/>
              </a:solidFill>
              <a:latin typeface="Calibri"/>
              <a:ea typeface="Calibri"/>
              <a:cs typeface="Calibri"/>
              <a:sym typeface="Calibri"/>
            </a:endParaRPr>
          </a:p>
        </p:txBody>
      </p:sp>
      <p:sp>
        <p:nvSpPr>
          <p:cNvPr id="188" name="Google Shape;188;p9"/>
          <p:cNvSpPr/>
          <p:nvPr/>
        </p:nvSpPr>
        <p:spPr>
          <a:xfrm>
            <a:off x="12638080" y="10299700"/>
            <a:ext cx="8459257" cy="248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9" name="Google Shape;189;p9"/>
          <p:cNvPicPr preferRelativeResize="0"/>
          <p:nvPr/>
        </p:nvPicPr>
        <p:blipFill rotWithShape="1">
          <a:blip r:embed="rId8">
            <a:alphaModFix/>
          </a:blip>
          <a:srcRect b="0" l="0" r="0" t="0"/>
          <a:stretch/>
        </p:blipFill>
        <p:spPr>
          <a:xfrm>
            <a:off x="12638080" y="10299700"/>
            <a:ext cx="1034860" cy="1117600"/>
          </a:xfrm>
          <a:prstGeom prst="rect">
            <a:avLst/>
          </a:prstGeom>
          <a:noFill/>
          <a:ln>
            <a:noFill/>
          </a:ln>
        </p:spPr>
      </p:pic>
      <p:sp>
        <p:nvSpPr>
          <p:cNvPr id="190" name="Google Shape;190;p9"/>
          <p:cNvSpPr/>
          <p:nvPr/>
        </p:nvSpPr>
        <p:spPr>
          <a:xfrm>
            <a:off x="12638080" y="11569700"/>
            <a:ext cx="8459257"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9"/>
          <p:cNvSpPr/>
          <p:nvPr/>
        </p:nvSpPr>
        <p:spPr>
          <a:xfrm>
            <a:off x="12638080" y="11569700"/>
            <a:ext cx="8594741"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2024-04-16T07:03:14Z</dcterms:created>
  <dc:creator>PptxGenJS</dc:creator>
</cp:coreProperties>
</file>