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8" r:id="rId3"/>
    <p:sldId id="258" r:id="rId4"/>
    <p:sldId id="269" r:id="rId5"/>
    <p:sldId id="261" r:id="rId6"/>
    <p:sldId id="270" r:id="rId7"/>
    <p:sldId id="267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214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84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6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8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0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6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1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29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812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6760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76921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2D0FE1-7B04-4692-BAF6-A2D1E0A8D3B2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865BAF3-C24D-4234-9009-DD9404419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37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1815921"/>
            <a:ext cx="8818664" cy="2866142"/>
          </a:xfrm>
        </p:spPr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 SÁM HỐI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079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427" y="374071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dirty="0"/>
              <a:t>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tin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Phúc</a:t>
            </a:r>
            <a:r>
              <a:rPr lang="en-US" sz="6600" b="1" dirty="0"/>
              <a:t> </a:t>
            </a:r>
            <a:r>
              <a:rPr lang="en-US" sz="6600" b="1" dirty="0" err="1"/>
              <a:t>Âm</a:t>
            </a:r>
            <a:r>
              <a:rPr lang="en-US" sz="6600" b="1" dirty="0"/>
              <a:t>.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tin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Phúc</a:t>
            </a:r>
            <a:r>
              <a:rPr lang="en-US" sz="6600" b="1" dirty="0"/>
              <a:t> </a:t>
            </a:r>
            <a:r>
              <a:rPr lang="en-US" sz="6600" b="1" dirty="0" err="1"/>
              <a:t>Âm</a:t>
            </a:r>
            <a:r>
              <a:rPr lang="en-US" sz="6600" b="1" dirty="0"/>
              <a:t>.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kêu</a:t>
            </a:r>
            <a:r>
              <a:rPr lang="en-US" sz="6600" b="1" dirty="0"/>
              <a:t> </a:t>
            </a:r>
            <a:r>
              <a:rPr lang="en-US" sz="6600" b="1" dirty="0" err="1"/>
              <a:t>gọi</a:t>
            </a:r>
            <a:r>
              <a:rPr lang="en-US" sz="6600" b="1" dirty="0"/>
              <a:t> </a:t>
            </a:r>
            <a:r>
              <a:rPr lang="en-US" sz="6600" b="1" dirty="0" err="1"/>
              <a:t>chúng</a:t>
            </a:r>
            <a:r>
              <a:rPr lang="en-US" sz="6600" b="1" dirty="0"/>
              <a:t> ta: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quay </a:t>
            </a:r>
            <a:r>
              <a:rPr lang="en-US" sz="6600" b="1" dirty="0" err="1"/>
              <a:t>về</a:t>
            </a:r>
            <a:r>
              <a:rPr lang="en-US" sz="6600" b="1" dirty="0"/>
              <a:t> </a:t>
            </a:r>
            <a:r>
              <a:rPr lang="en-US" sz="6600" b="1" dirty="0" err="1"/>
              <a:t>với</a:t>
            </a:r>
            <a:r>
              <a:rPr lang="en-US" sz="6600" b="1" dirty="0"/>
              <a:t> Cha.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32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835971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Ai đang sống trong lỗi lầm, ai đang đắm mê thế trần, này Lời Chúa kêu gọi hồi tâm, này người hỡi, thôi đừng làm ngơ.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08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427" y="374071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dirty="0"/>
              <a:t>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tin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Phúc</a:t>
            </a:r>
            <a:r>
              <a:rPr lang="en-US" sz="6600" b="1" dirty="0"/>
              <a:t> </a:t>
            </a:r>
            <a:r>
              <a:rPr lang="en-US" sz="6600" b="1" dirty="0" err="1"/>
              <a:t>Âm</a:t>
            </a:r>
            <a:r>
              <a:rPr lang="en-US" sz="6600" b="1" dirty="0"/>
              <a:t>.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tin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Phúc</a:t>
            </a:r>
            <a:r>
              <a:rPr lang="en-US" sz="6600" b="1" dirty="0"/>
              <a:t> </a:t>
            </a:r>
            <a:r>
              <a:rPr lang="en-US" sz="6600" b="1" dirty="0" err="1"/>
              <a:t>Âm</a:t>
            </a:r>
            <a:r>
              <a:rPr lang="en-US" sz="6600" b="1" dirty="0"/>
              <a:t>.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kêu</a:t>
            </a:r>
            <a:r>
              <a:rPr lang="en-US" sz="6600" b="1" dirty="0"/>
              <a:t> </a:t>
            </a:r>
            <a:r>
              <a:rPr lang="en-US" sz="6600" b="1" dirty="0" err="1"/>
              <a:t>gọi</a:t>
            </a:r>
            <a:r>
              <a:rPr lang="en-US" sz="6600" b="1" dirty="0"/>
              <a:t> </a:t>
            </a:r>
            <a:r>
              <a:rPr lang="en-US" sz="6600" b="1" dirty="0" err="1"/>
              <a:t>chúng</a:t>
            </a:r>
            <a:r>
              <a:rPr lang="en-US" sz="6600" b="1" dirty="0"/>
              <a:t> ta: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quay </a:t>
            </a:r>
            <a:r>
              <a:rPr lang="en-US" sz="6600" b="1" dirty="0" err="1"/>
              <a:t>về</a:t>
            </a:r>
            <a:r>
              <a:rPr lang="en-US" sz="6600" b="1" dirty="0"/>
              <a:t> </a:t>
            </a:r>
            <a:r>
              <a:rPr lang="en-US" sz="6600" b="1" dirty="0" err="1"/>
              <a:t>với</a:t>
            </a:r>
            <a:r>
              <a:rPr lang="en-US" sz="6600" b="1" dirty="0"/>
              <a:t> Cha.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484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921994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000" b="1" dirty="0"/>
              <a:t>Mau mau bước chân quay về, ăn năn hết muôn lỗi lầm, vì này Chúa luôn giàu tình thương, Ngài sẽ xóa Muôn vàn tội vương.</a:t>
            </a:r>
            <a:r>
              <a:rPr lang="vi-VN" sz="6000" b="1" dirty="0"/>
              <a:t/>
            </a:r>
            <a:br>
              <a:rPr lang="vi-VN" sz="6000" b="1" dirty="0"/>
            </a:b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427" y="374071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dirty="0"/>
              <a:t>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tin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Phúc</a:t>
            </a:r>
            <a:r>
              <a:rPr lang="en-US" sz="6600" b="1" dirty="0"/>
              <a:t> </a:t>
            </a:r>
            <a:r>
              <a:rPr lang="en-US" sz="6600" b="1" dirty="0" err="1"/>
              <a:t>Âm</a:t>
            </a:r>
            <a:r>
              <a:rPr lang="en-US" sz="6600" b="1" dirty="0"/>
              <a:t>.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tin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Phúc</a:t>
            </a:r>
            <a:r>
              <a:rPr lang="en-US" sz="6600" b="1" dirty="0"/>
              <a:t> </a:t>
            </a:r>
            <a:r>
              <a:rPr lang="en-US" sz="6600" b="1" dirty="0" err="1"/>
              <a:t>Âm</a:t>
            </a:r>
            <a:r>
              <a:rPr lang="en-US" sz="6600" b="1" dirty="0"/>
              <a:t>.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kêu</a:t>
            </a:r>
            <a:r>
              <a:rPr lang="en-US" sz="6600" b="1" dirty="0"/>
              <a:t> </a:t>
            </a:r>
            <a:r>
              <a:rPr lang="en-US" sz="6600" b="1" dirty="0" err="1"/>
              <a:t>gọi</a:t>
            </a:r>
            <a:r>
              <a:rPr lang="en-US" sz="6600" b="1" dirty="0"/>
              <a:t> </a:t>
            </a:r>
            <a:r>
              <a:rPr lang="en-US" sz="6600" b="1" dirty="0" err="1"/>
              <a:t>chúng</a:t>
            </a:r>
            <a:r>
              <a:rPr lang="en-US" sz="6600" b="1" dirty="0"/>
              <a:t> ta: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quay </a:t>
            </a:r>
            <a:r>
              <a:rPr lang="en-US" sz="6600" b="1" dirty="0" err="1"/>
              <a:t>về</a:t>
            </a:r>
            <a:r>
              <a:rPr lang="en-US" sz="6600" b="1" dirty="0"/>
              <a:t> </a:t>
            </a:r>
            <a:r>
              <a:rPr lang="en-US" sz="6600" b="1" dirty="0" err="1"/>
              <a:t>với</a:t>
            </a:r>
            <a:r>
              <a:rPr lang="en-US" sz="6600" b="1" dirty="0"/>
              <a:t> Cha.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09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5027" y="921994"/>
            <a:ext cx="1131454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Bao năm sống xa nhan Ngài, nay con quyết tâm trở về, nguyện cầu Chúa tha mọi tội khiên, để cuộc sống con được bình yên.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690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427" y="374071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 </a:t>
            </a:r>
            <a:r>
              <a:rPr lang="vi-VN" dirty="0"/>
              <a:t>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tin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Phúc</a:t>
            </a:r>
            <a:r>
              <a:rPr lang="en-US" sz="6600" b="1" dirty="0"/>
              <a:t> </a:t>
            </a:r>
            <a:r>
              <a:rPr lang="en-US" sz="6600" b="1" dirty="0" err="1"/>
              <a:t>Âm</a:t>
            </a:r>
            <a:r>
              <a:rPr lang="en-US" sz="6600" b="1" dirty="0"/>
              <a:t>.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tin </a:t>
            </a:r>
            <a:r>
              <a:rPr lang="en-US" sz="6600" b="1" dirty="0" err="1"/>
              <a:t>vào</a:t>
            </a:r>
            <a:r>
              <a:rPr lang="en-US" sz="6600" b="1" dirty="0"/>
              <a:t> </a:t>
            </a:r>
            <a:r>
              <a:rPr lang="en-US" sz="6600" b="1" dirty="0" err="1"/>
              <a:t>Phúc</a:t>
            </a:r>
            <a:r>
              <a:rPr lang="en-US" sz="6600" b="1" dirty="0"/>
              <a:t> </a:t>
            </a:r>
            <a:r>
              <a:rPr lang="en-US" sz="6600" b="1" dirty="0" err="1"/>
              <a:t>Âm</a:t>
            </a:r>
            <a:r>
              <a:rPr lang="en-US" sz="6600" b="1" dirty="0"/>
              <a:t>. </a:t>
            </a:r>
            <a:r>
              <a:rPr lang="en-US" sz="6600" b="1" dirty="0" err="1"/>
              <a:t>Chúa</a:t>
            </a:r>
            <a:r>
              <a:rPr lang="en-US" sz="6600" b="1" dirty="0"/>
              <a:t> </a:t>
            </a:r>
            <a:r>
              <a:rPr lang="en-US" sz="6600" b="1" dirty="0" err="1"/>
              <a:t>đã</a:t>
            </a:r>
            <a:r>
              <a:rPr lang="en-US" sz="6600" b="1" dirty="0"/>
              <a:t> </a:t>
            </a:r>
            <a:r>
              <a:rPr lang="en-US" sz="6600" b="1" dirty="0" err="1"/>
              <a:t>đến</a:t>
            </a:r>
            <a:r>
              <a:rPr lang="en-US" sz="6600" b="1" dirty="0"/>
              <a:t>, </a:t>
            </a:r>
            <a:r>
              <a:rPr lang="en-US" sz="6600" b="1" dirty="0" err="1"/>
              <a:t>Ngài</a:t>
            </a:r>
            <a:r>
              <a:rPr lang="en-US" sz="6600" b="1" dirty="0"/>
              <a:t> </a:t>
            </a:r>
            <a:r>
              <a:rPr lang="en-US" sz="6600" b="1" dirty="0" err="1"/>
              <a:t>kêu</a:t>
            </a:r>
            <a:r>
              <a:rPr lang="en-US" sz="6600" b="1" dirty="0"/>
              <a:t> </a:t>
            </a:r>
            <a:r>
              <a:rPr lang="en-US" sz="6600" b="1" dirty="0" err="1"/>
              <a:t>gọi</a:t>
            </a:r>
            <a:r>
              <a:rPr lang="en-US" sz="6600" b="1" dirty="0"/>
              <a:t> </a:t>
            </a:r>
            <a:r>
              <a:rPr lang="en-US" sz="6600" b="1" dirty="0" err="1"/>
              <a:t>chúng</a:t>
            </a:r>
            <a:r>
              <a:rPr lang="en-US" sz="6600" b="1" dirty="0"/>
              <a:t> ta: </a:t>
            </a:r>
            <a:r>
              <a:rPr lang="en-US" sz="6600" b="1" dirty="0" err="1"/>
              <a:t>Hãy</a:t>
            </a:r>
            <a:r>
              <a:rPr lang="en-US" sz="6600" b="1" dirty="0"/>
              <a:t> </a:t>
            </a:r>
            <a:r>
              <a:rPr lang="en-US" sz="6600" b="1" dirty="0" err="1"/>
              <a:t>sám</a:t>
            </a:r>
            <a:r>
              <a:rPr lang="en-US" sz="6600" b="1" dirty="0"/>
              <a:t> </a:t>
            </a:r>
            <a:r>
              <a:rPr lang="en-US" sz="6600" b="1" dirty="0" err="1"/>
              <a:t>hối</a:t>
            </a:r>
            <a:r>
              <a:rPr lang="en-US" sz="6600" b="1" dirty="0"/>
              <a:t>, </a:t>
            </a:r>
            <a:r>
              <a:rPr lang="en-US" sz="6600" b="1" dirty="0" err="1"/>
              <a:t>và</a:t>
            </a:r>
            <a:r>
              <a:rPr lang="en-US" sz="6600" b="1" dirty="0"/>
              <a:t> quay </a:t>
            </a:r>
            <a:r>
              <a:rPr lang="en-US" sz="6600" b="1" dirty="0" err="1"/>
              <a:t>về</a:t>
            </a:r>
            <a:r>
              <a:rPr lang="en-US" sz="6600" b="1" dirty="0"/>
              <a:t> </a:t>
            </a:r>
            <a:r>
              <a:rPr lang="en-US" sz="6600" b="1" dirty="0" err="1"/>
              <a:t>với</a:t>
            </a:r>
            <a:r>
              <a:rPr lang="en-US" sz="6600" b="1" dirty="0"/>
              <a:t> Cha.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036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50</TotalTime>
  <Words>47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Verdana</vt:lpstr>
      <vt:lpstr>Savon</vt:lpstr>
      <vt:lpstr>HÃY SÁM HỐI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CHÚNG TA LÊN ĐƯỜNG</dc:title>
  <dc:creator>Admin</dc:creator>
  <cp:lastModifiedBy>Windows User</cp:lastModifiedBy>
  <cp:revision>30</cp:revision>
  <dcterms:created xsi:type="dcterms:W3CDTF">2024-12-09T09:20:09Z</dcterms:created>
  <dcterms:modified xsi:type="dcterms:W3CDTF">2025-03-07T03:03:23Z</dcterms:modified>
</cp:coreProperties>
</file>