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06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Sheet1!$A$2:$A$9</cx:f>
        <cx:lvl ptCount="8">
          <cx:pt idx="0">Category 1</cx:pt>
          <cx:pt idx="1">Category 2</cx:pt>
          <cx:pt idx="2">Category 3</cx:pt>
          <cx:pt idx="3">Category 4</cx:pt>
          <cx:pt idx="4">Category 5</cx:pt>
          <cx:pt idx="5">Category 6</cx:pt>
          <cx:pt idx="6">Category 7</cx:pt>
          <cx:pt idx="7">Category 8</cx:pt>
        </cx:lvl>
      </cx:strDim>
      <cx:numDim type="val">
        <cx:f>Sheet1!$B$2:$B$9</cx:f>
        <cx:lvl ptCount="8" formatCode="General">
          <cx:pt idx="0">100</cx:pt>
          <cx:pt idx="1">20</cx:pt>
          <cx:pt idx="2">50</cx:pt>
          <cx:pt idx="3">-40</cx:pt>
          <cx:pt idx="4">130</cx:pt>
          <cx:pt idx="5">-60</cx:pt>
          <cx:pt idx="6">70</cx:pt>
          <cx:pt idx="7">140</cx:pt>
        </cx:lvl>
      </cx:numDim>
    </cx:data>
  </cx:chartData>
  <cx:chart>
    <cx:plotArea>
      <cx:plotAreaRegion>
        <cx:series layoutId="waterfall" uniqueId="{ED37DDC8-A966-42E2-AA58-D98C2AE2572F}">
          <cx:tx>
            <cx:txData>
              <cx:f>Sheet1!$B$1</cx:f>
              <cx:v>Series1</cx:v>
            </cx:txData>
          </cx:tx>
          <cx:spPr>
            <a:ln>
              <a:noFill/>
            </a:ln>
          </cx:spPr>
          <cx:dataId val="0"/>
          <cx:layoutPr>
            <cx:subtotals>
              <cx:idx val="0"/>
              <cx:idx val="4"/>
              <cx:idx val="7"/>
            </cx:subtotals>
          </cx:layoutPr>
        </cx:series>
      </cx:plotAreaRegion>
      <cx:axis id="0">
        <cx:catScaling gapWidth="1"/>
        <cx:tickLabels/>
        <cx:spPr>
          <a:ln>
            <a:solidFill>
              <a:schemeClr val="bg1">
                <a:lumMod val="85000"/>
              </a:schemeClr>
            </a:solidFill>
          </a:ln>
        </cx:spPr>
        <cx:txPr>
          <a:bodyPr vertOverflow="overflow" horzOverflow="overflow" wrap="square" lIns="0" tIns="0" rIns="0" bIns="0"/>
          <a:lstStyle/>
          <a:p>
            <a:pPr algn="ctr" rtl="0">
              <a:defRPr sz="1400" b="0" i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pPr>
            <a:endParaRPr lang="en-US" sz="1400">
              <a:solidFill>
                <a:schemeClr val="tx1"/>
              </a:solidFill>
            </a:endParaRPr>
          </a:p>
        </cx:txPr>
      </cx:axis>
      <cx:axis id="1">
        <cx:valScaling/>
        <cx:tickLabels/>
        <cx:spPr>
          <a:ln>
            <a:solidFill>
              <a:schemeClr val="bg1">
                <a:lumMod val="85000"/>
              </a:schemeClr>
            </a:solidFill>
          </a:ln>
        </cx:spPr>
        <cx:txPr>
          <a:bodyPr vertOverflow="overflow" horzOverflow="overflow" wrap="square" lIns="0" tIns="0" rIns="0" bIns="0"/>
          <a:lstStyle/>
          <a:p>
            <a:pPr algn="ctr" rtl="0">
              <a:defRPr sz="1400" b="0" i="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pPr>
            <a:endParaRPr lang="en-US" sz="1400">
              <a:solidFill>
                <a:schemeClr val="tx1"/>
              </a:solidFill>
            </a:endParaRPr>
          </a:p>
        </cx:txPr>
      </cx:axis>
    </cx:plotArea>
    <cx:legend pos="t" align="ctr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1400">
              <a:solidFill>
                <a:schemeClr val="tx1"/>
              </a:solidFill>
            </a:defRPr>
          </a:pPr>
          <a:endParaRPr lang="en-US" sz="1400" b="0" i="0" u="none" strike="noStrike" baseline="0">
            <a:solidFill>
              <a:schemeClr val="tx1"/>
            </a:solidFill>
            <a:latin typeface="Arial"/>
          </a:endParaRPr>
        </a:p>
      </cx:txPr>
    </cx:legend>
  </cx:chart>
  <cx:fmtOvrs>
    <cx:fmtOvr idx="0">
      <cx:spPr>
        <a:solidFill>
          <a:schemeClr val="accent2"/>
        </a:solidFill>
      </cx:spPr>
    </cx:fmtOvr>
    <cx:fmtOvr idx="1">
      <cx:spPr>
        <a:solidFill>
          <a:schemeClr val="accent5"/>
        </a:solidFill>
      </cx:spPr>
    </cx:fmtOvr>
    <cx:fmtOvr idx="2">
      <cx:spPr>
        <a:solidFill>
          <a:schemeClr val="accent1"/>
        </a:solidFill>
      </cx:spPr>
    </cx:fmtOvr>
  </cx:fmtOvrs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99">
  <cs:axisTitle>
    <cs:lnRef idx="0"/>
    <cs:fillRef idx="0"/>
    <cs:effectRef idx="0"/>
    <cs:fontRef idx="minor">
      <a:schemeClr val="tx2"/>
    </cs:fontRef>
    <cs:defRPr sz="1197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/>
  </cs:chartArea>
  <cs:dataLabel>
    <cs:lnRef idx="0"/>
    <cs:fillRef idx="0"/>
    <cs:effectRef idx="0"/>
    <cs:fontRef idx="minor">
      <a:schemeClr val="tx2"/>
    </cs:fontRef>
    <cs:defRPr sz="1197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2"/>
    </cs:fontRef>
    <cs:spPr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2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2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2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2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15000"/>
            <a:lumOff val="85000"/>
            <a:lumOff val="1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2"/>
    </cs:fontRef>
    <cs:defRPr sz="1197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2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2"/>
    </cs:fontRef>
    <cs:defRPr sz="2128" b="1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/>
  </cs:valueAxis>
  <cs:wall>
    <cs:lnRef idx="0"/>
    <cs:fillRef idx="0"/>
    <cs:effectRef idx="0"/>
    <cs:fontRef idx="minor">
      <a:schemeClr val="tx2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6" Type="http://schemas.openxmlformats.org/officeDocument/2006/relationships/image" Target="../media/image16.png"/><Relationship Id="rId5" Type="http://schemas.microsoft.com/office/2014/relationships/chartEx" Target="../charts/chartEx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18BC13-13DF-3988-687B-D56AC207C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think-cell data - do not delete" hidden="1">
            <a:extLst>
              <a:ext uri="{FF2B5EF4-FFF2-40B4-BE49-F238E27FC236}">
                <a16:creationId xmlns:a16="http://schemas.microsoft.com/office/drawing/2014/main" id="{B18801C9-D7CB-4D11-946D-062F45771A8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18801C9-D7CB-4D11-946D-062F45771A8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F197E4C-FFB0-1D2A-3AB9-DB8396ABA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Waterfall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EFFA3-27BC-4E0D-A9A9-B396FE9CD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8826A6-10E4-5AFA-DEAA-4C7BFE87D331}"/>
              </a:ext>
            </a:extLst>
          </p:cNvPr>
          <p:cNvSpPr txBox="1"/>
          <p:nvPr/>
        </p:nvSpPr>
        <p:spPr>
          <a:xfrm>
            <a:off x="418055" y="1058545"/>
            <a:ext cx="11047792" cy="276999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4000" b="1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1800" dirty="0">
                <a:solidFill>
                  <a:schemeClr val="tx1"/>
                </a:solidFill>
              </a:rPr>
              <a:t>Chart Title </a:t>
            </a:r>
            <a:endParaRPr lang="de-DE" sz="18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cx4="http://schemas.microsoft.com/office/drawing/2016/5/10/chartex">
        <mc:Choice Requires="cx4">
          <p:graphicFrame>
            <p:nvGraphicFramePr>
              <p:cNvPr id="6" name="Content Placeholder 33">
                <a:extLst>
                  <a:ext uri="{FF2B5EF4-FFF2-40B4-BE49-F238E27FC236}">
                    <a16:creationId xmlns:a16="http://schemas.microsoft.com/office/drawing/2014/main" id="{D977F0CF-95E7-20F3-C78A-F741FBEB230C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429537" y="1724628"/>
              <a:ext cx="11332924" cy="4498372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5"/>
              </a:graphicData>
            </a:graphic>
          </p:graphicFrame>
        </mc:Choice>
        <mc:Fallback xmlns="">
          <p:pic>
            <p:nvPicPr>
              <p:cNvPr id="6" name="Content Placeholder 33">
                <a:extLst>
                  <a:ext uri="{FF2B5EF4-FFF2-40B4-BE49-F238E27FC236}">
                    <a16:creationId xmlns:a16="http://schemas.microsoft.com/office/drawing/2014/main" id="{D977F0CF-95E7-20F3-C78A-F741FBEB230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29537" y="1724628"/>
                <a:ext cx="11332924" cy="4498372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066477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8968</TotalTime>
  <Words>4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Waterfall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600</cp:revision>
  <dcterms:created xsi:type="dcterms:W3CDTF">2021-03-31T02:49:57Z</dcterms:created>
  <dcterms:modified xsi:type="dcterms:W3CDTF">2025-10-16T11:33:11Z</dcterms:modified>
  <cp:category/>
</cp:coreProperties>
</file>