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4F5EB-CFC7-6A93-5257-E9FAED252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830579A0-5C81-4AD4-EB98-31E788066FE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30579A0-5C81-4AD4-EB98-31E788066F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8912DAC-FFB2-AAF4-D5D7-00A373EFF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FBFC13D-1D6B-3E30-8FF8-3EB1D7C7C8F5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3A94B96-05EF-2E2C-04FD-70BEAF7C036C}"/>
              </a:ext>
            </a:extLst>
          </p:cNvPr>
          <p:cNvSpPr/>
          <p:nvPr/>
        </p:nvSpPr>
        <p:spPr>
          <a:xfrm>
            <a:off x="625033" y="1690926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29" name="Shape1_20210618_105917">
            <a:extLst>
              <a:ext uri="{FF2B5EF4-FFF2-40B4-BE49-F238E27FC236}">
                <a16:creationId xmlns:a16="http://schemas.microsoft.com/office/drawing/2014/main" id="{17FF6AE2-90F4-5634-A79A-A558BA9048FB}"/>
              </a:ext>
            </a:extLst>
          </p:cNvPr>
          <p:cNvSpPr/>
          <p:nvPr/>
        </p:nvSpPr>
        <p:spPr>
          <a:xfrm>
            <a:off x="760226" y="2183480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30" name="Shape1_20210618_105928">
            <a:extLst>
              <a:ext uri="{FF2B5EF4-FFF2-40B4-BE49-F238E27FC236}">
                <a16:creationId xmlns:a16="http://schemas.microsoft.com/office/drawing/2014/main" id="{0AECE39B-AD8B-2BA5-EA14-9DCC252D5F7A}"/>
              </a:ext>
            </a:extLst>
          </p:cNvPr>
          <p:cNvSpPr>
            <a:spLocks/>
          </p:cNvSpPr>
          <p:nvPr/>
        </p:nvSpPr>
        <p:spPr>
          <a:xfrm>
            <a:off x="2607842" y="1690924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1" name="Shape0_20210618_105928">
            <a:extLst>
              <a:ext uri="{FF2B5EF4-FFF2-40B4-BE49-F238E27FC236}">
                <a16:creationId xmlns:a16="http://schemas.microsoft.com/office/drawing/2014/main" id="{141D029E-D8EB-8F17-A72E-6A6BDE122F17}"/>
              </a:ext>
            </a:extLst>
          </p:cNvPr>
          <p:cNvSpPr/>
          <p:nvPr/>
        </p:nvSpPr>
        <p:spPr>
          <a:xfrm>
            <a:off x="7138762" y="1690924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2" name="Shape0_20210618_105917">
            <a:extLst>
              <a:ext uri="{FF2B5EF4-FFF2-40B4-BE49-F238E27FC236}">
                <a16:creationId xmlns:a16="http://schemas.microsoft.com/office/drawing/2014/main" id="{E5155019-F0E3-AE9A-03D3-2239AC732BB2}"/>
              </a:ext>
            </a:extLst>
          </p:cNvPr>
          <p:cNvSpPr>
            <a:spLocks/>
          </p:cNvSpPr>
          <p:nvPr/>
        </p:nvSpPr>
        <p:spPr>
          <a:xfrm>
            <a:off x="2607842" y="1690928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3" name="Shape2_20210618_105917">
            <a:extLst>
              <a:ext uri="{FF2B5EF4-FFF2-40B4-BE49-F238E27FC236}">
                <a16:creationId xmlns:a16="http://schemas.microsoft.com/office/drawing/2014/main" id="{81DE7381-9509-7F56-2A51-5BD791B17C39}"/>
              </a:ext>
            </a:extLst>
          </p:cNvPr>
          <p:cNvSpPr>
            <a:spLocks/>
          </p:cNvSpPr>
          <p:nvPr/>
        </p:nvSpPr>
        <p:spPr>
          <a:xfrm>
            <a:off x="7138762" y="1690928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870EAF-03A7-E017-2359-5AC1EB8F81CD}"/>
              </a:ext>
            </a:extLst>
          </p:cNvPr>
          <p:cNvSpPr/>
          <p:nvPr/>
        </p:nvSpPr>
        <p:spPr>
          <a:xfrm>
            <a:off x="625033" y="3169568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35" name="Shape4_20210618_105917">
            <a:extLst>
              <a:ext uri="{FF2B5EF4-FFF2-40B4-BE49-F238E27FC236}">
                <a16:creationId xmlns:a16="http://schemas.microsoft.com/office/drawing/2014/main" id="{D8358766-C760-E670-1439-865B50376C32}"/>
              </a:ext>
            </a:extLst>
          </p:cNvPr>
          <p:cNvSpPr/>
          <p:nvPr/>
        </p:nvSpPr>
        <p:spPr>
          <a:xfrm>
            <a:off x="760226" y="3662122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36" name="Shape2_20210618_105928">
            <a:extLst>
              <a:ext uri="{FF2B5EF4-FFF2-40B4-BE49-F238E27FC236}">
                <a16:creationId xmlns:a16="http://schemas.microsoft.com/office/drawing/2014/main" id="{8FDE9298-B55B-9E8B-E2D0-33E51F78C5C9}"/>
              </a:ext>
            </a:extLst>
          </p:cNvPr>
          <p:cNvSpPr>
            <a:spLocks/>
          </p:cNvSpPr>
          <p:nvPr/>
        </p:nvSpPr>
        <p:spPr>
          <a:xfrm>
            <a:off x="2607842" y="3169568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7" name="Shape3_20210618_105928">
            <a:extLst>
              <a:ext uri="{FF2B5EF4-FFF2-40B4-BE49-F238E27FC236}">
                <a16:creationId xmlns:a16="http://schemas.microsoft.com/office/drawing/2014/main" id="{D2B1713A-FED9-CD40-5F84-9ADA83F05BD1}"/>
              </a:ext>
            </a:extLst>
          </p:cNvPr>
          <p:cNvSpPr/>
          <p:nvPr/>
        </p:nvSpPr>
        <p:spPr>
          <a:xfrm>
            <a:off x="7138762" y="3169568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38" name="Shape5_20210618_105917">
            <a:extLst>
              <a:ext uri="{FF2B5EF4-FFF2-40B4-BE49-F238E27FC236}">
                <a16:creationId xmlns:a16="http://schemas.microsoft.com/office/drawing/2014/main" id="{63830D59-4D0B-BAEA-388A-2B07D6CCC1EB}"/>
              </a:ext>
            </a:extLst>
          </p:cNvPr>
          <p:cNvSpPr>
            <a:spLocks/>
          </p:cNvSpPr>
          <p:nvPr/>
        </p:nvSpPr>
        <p:spPr>
          <a:xfrm>
            <a:off x="2607842" y="3169569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39" name="Shape6_20210618_105917">
            <a:extLst>
              <a:ext uri="{FF2B5EF4-FFF2-40B4-BE49-F238E27FC236}">
                <a16:creationId xmlns:a16="http://schemas.microsoft.com/office/drawing/2014/main" id="{89FDDC8E-0057-1733-A310-BED356F8D871}"/>
              </a:ext>
            </a:extLst>
          </p:cNvPr>
          <p:cNvSpPr>
            <a:spLocks/>
          </p:cNvSpPr>
          <p:nvPr/>
        </p:nvSpPr>
        <p:spPr>
          <a:xfrm>
            <a:off x="7138762" y="3169569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07B1CD7-93A9-83BE-3751-8876E8DCAF30}"/>
              </a:ext>
            </a:extLst>
          </p:cNvPr>
          <p:cNvSpPr/>
          <p:nvPr/>
        </p:nvSpPr>
        <p:spPr>
          <a:xfrm>
            <a:off x="625033" y="4648210"/>
            <a:ext cx="1817846" cy="1303787"/>
          </a:xfrm>
          <a:prstGeom prst="rect">
            <a:avLst/>
          </a:prstGeom>
          <a:solidFill>
            <a:schemeClr val="accent1">
              <a:lumMod val="10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853168">
              <a:defRPr/>
            </a:pPr>
            <a:endParaRPr lang="en-IN" sz="2771" b="1" dirty="0">
              <a:solidFill>
                <a:srgbClr val="000000"/>
              </a:solidFill>
            </a:endParaRPr>
          </a:p>
        </p:txBody>
      </p:sp>
      <p:sp>
        <p:nvSpPr>
          <p:cNvPr id="41" name="Shape7_20210618_105917">
            <a:extLst>
              <a:ext uri="{FF2B5EF4-FFF2-40B4-BE49-F238E27FC236}">
                <a16:creationId xmlns:a16="http://schemas.microsoft.com/office/drawing/2014/main" id="{A0A85ED4-A2CD-2F1E-BF81-DE974B4E86E9}"/>
              </a:ext>
            </a:extLst>
          </p:cNvPr>
          <p:cNvSpPr/>
          <p:nvPr/>
        </p:nvSpPr>
        <p:spPr>
          <a:xfrm>
            <a:off x="760226" y="5140765"/>
            <a:ext cx="1547460" cy="3186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chemeClr val="bg1"/>
                </a:solidFill>
              </a:rPr>
              <a:t>Title</a:t>
            </a:r>
            <a:endParaRPr lang="en-IN" sz="1471" b="1" dirty="0">
              <a:solidFill>
                <a:schemeClr val="bg1"/>
              </a:solidFill>
            </a:endParaRPr>
          </a:p>
        </p:txBody>
      </p:sp>
      <p:sp>
        <p:nvSpPr>
          <p:cNvPr id="42" name="Shape4_20210618_105928">
            <a:extLst>
              <a:ext uri="{FF2B5EF4-FFF2-40B4-BE49-F238E27FC236}">
                <a16:creationId xmlns:a16="http://schemas.microsoft.com/office/drawing/2014/main" id="{FECDFF28-D1A2-5F7E-E516-979E3C9CCE65}"/>
              </a:ext>
            </a:extLst>
          </p:cNvPr>
          <p:cNvSpPr>
            <a:spLocks/>
          </p:cNvSpPr>
          <p:nvPr/>
        </p:nvSpPr>
        <p:spPr>
          <a:xfrm>
            <a:off x="2607842" y="4648211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>
            <a:noAutofit/>
          </a:bodyPr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43" name="Shape5_20210618_105928">
            <a:extLst>
              <a:ext uri="{FF2B5EF4-FFF2-40B4-BE49-F238E27FC236}">
                <a16:creationId xmlns:a16="http://schemas.microsoft.com/office/drawing/2014/main" id="{39D3F474-A2E0-8AB7-25F3-7C95739CCA12}"/>
              </a:ext>
            </a:extLst>
          </p:cNvPr>
          <p:cNvSpPr/>
          <p:nvPr/>
        </p:nvSpPr>
        <p:spPr>
          <a:xfrm>
            <a:off x="7138762" y="4648211"/>
            <a:ext cx="4365956" cy="13037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85322" bIns="85322" rtlCol="0" anchor="t" anchorCtr="0"/>
          <a:lstStyle/>
          <a:p>
            <a:pPr defTabSz="853168">
              <a:defRPr/>
            </a:pPr>
            <a:endParaRPr lang="en-IN" sz="1493" dirty="0">
              <a:solidFill>
                <a:srgbClr val="000000"/>
              </a:solidFill>
            </a:endParaRPr>
          </a:p>
        </p:txBody>
      </p:sp>
      <p:sp>
        <p:nvSpPr>
          <p:cNvPr id="44" name="Shape8_20210618_105917">
            <a:extLst>
              <a:ext uri="{FF2B5EF4-FFF2-40B4-BE49-F238E27FC236}">
                <a16:creationId xmlns:a16="http://schemas.microsoft.com/office/drawing/2014/main" id="{FCDB2E0C-42B4-49D9-2C71-B045F413A50B}"/>
              </a:ext>
            </a:extLst>
          </p:cNvPr>
          <p:cNvSpPr>
            <a:spLocks/>
          </p:cNvSpPr>
          <p:nvPr/>
        </p:nvSpPr>
        <p:spPr>
          <a:xfrm>
            <a:off x="2607842" y="4648211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5" name="Shape9_20210618_105917">
            <a:extLst>
              <a:ext uri="{FF2B5EF4-FFF2-40B4-BE49-F238E27FC236}">
                <a16:creationId xmlns:a16="http://schemas.microsoft.com/office/drawing/2014/main" id="{2788A11F-1702-4BC6-3BB7-AACC9938E6D9}"/>
              </a:ext>
            </a:extLst>
          </p:cNvPr>
          <p:cNvSpPr>
            <a:spLocks/>
          </p:cNvSpPr>
          <p:nvPr/>
        </p:nvSpPr>
        <p:spPr>
          <a:xfrm>
            <a:off x="7138762" y="4648211"/>
            <a:ext cx="4365956" cy="545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Tx/>
              <a:defRPr/>
            </a:pPr>
            <a:r>
              <a:rPr lang="en-US" sz="1471" b="1" dirty="0"/>
              <a:t>Title</a:t>
            </a:r>
          </a:p>
          <a:p>
            <a:pPr marL="266616" indent="-266616">
              <a:buFont typeface="Arial" panose="020B0604020202020204" pitchFamily="34" charset="0"/>
              <a:buChar char="•"/>
              <a:defRPr/>
            </a:pPr>
            <a:r>
              <a:rPr lang="en-US" sz="1471" dirty="0"/>
              <a:t>Insert Text Here</a:t>
            </a:r>
            <a:endParaRPr lang="en-IN" sz="1471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1F70672-75F2-4E40-A0A5-2318C5A99F0A}"/>
              </a:ext>
            </a:extLst>
          </p:cNvPr>
          <p:cNvSpPr/>
          <p:nvPr/>
        </p:nvSpPr>
        <p:spPr>
          <a:xfrm>
            <a:off x="7138762" y="990424"/>
            <a:ext cx="4365956" cy="54794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53168">
              <a:defRPr/>
            </a:pPr>
            <a:endParaRPr lang="en-IN" sz="2771" b="1" dirty="0">
              <a:solidFill>
                <a:srgbClr val="FFFFFF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FF426FE-64D0-564D-1136-A59103F01F60}"/>
              </a:ext>
            </a:extLst>
          </p:cNvPr>
          <p:cNvSpPr/>
          <p:nvPr/>
        </p:nvSpPr>
        <p:spPr>
          <a:xfrm>
            <a:off x="2607844" y="990424"/>
            <a:ext cx="4365956" cy="5479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53168">
              <a:defRPr/>
            </a:pPr>
            <a:endParaRPr lang="en-IN" sz="2771" b="1" dirty="0">
              <a:solidFill>
                <a:srgbClr val="FFFFFF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DDBBF9B-441F-B9DF-0449-3259E076BFAE}"/>
              </a:ext>
            </a:extLst>
          </p:cNvPr>
          <p:cNvSpPr/>
          <p:nvPr/>
        </p:nvSpPr>
        <p:spPr>
          <a:xfrm>
            <a:off x="2703954" y="1151221"/>
            <a:ext cx="4173736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IN" sz="1471" b="1" dirty="0">
              <a:solidFill>
                <a:srgbClr val="FFFFFF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1FEA9A6-5F51-132C-8ABA-9C81A114B40A}"/>
              </a:ext>
            </a:extLst>
          </p:cNvPr>
          <p:cNvSpPr/>
          <p:nvPr/>
        </p:nvSpPr>
        <p:spPr>
          <a:xfrm>
            <a:off x="7234871" y="1151221"/>
            <a:ext cx="4173736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spAutoFit/>
          </a:bodyPr>
          <a:lstStyle/>
          <a:p>
            <a:pPr algn="ctr" defTabSz="853168"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3932351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7981</TotalTime>
  <Words>31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390</cp:revision>
  <dcterms:created xsi:type="dcterms:W3CDTF">2021-03-31T02:49:57Z</dcterms:created>
  <dcterms:modified xsi:type="dcterms:W3CDTF">2025-10-16T10:42:43Z</dcterms:modified>
  <cp:category/>
</cp:coreProperties>
</file>