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2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Lst>
  <p:sldSz cy="10287000" cx="18288000"/>
  <p:notesSz cx="10287000" cy="18288000"/>
  <p:embeddedFontLst>
    <p:embeddedFont>
      <p:font typeface="Inter"/>
      <p:regular r:id="rId29"/>
      <p:bold r:id="rId30"/>
      <p:italic r:id="rId31"/>
      <p:boldItalic r:id="rId32"/>
    </p:embeddedFont>
    <p:embeddedFont>
      <p:font typeface="Poppins"/>
      <p:regular r:id="rId33"/>
      <p:bold r:id="rId34"/>
      <p:italic r:id="rId35"/>
      <p:boldItalic r:id="rId36"/>
    </p:embeddedFont>
    <p:embeddedFont>
      <p:font typeface="Lato"/>
      <p:regular r:id="rId37"/>
      <p:bold r:id="rId38"/>
      <p:italic r:id="rId39"/>
      <p:boldItalic r:id="rId40"/>
    </p:embeddedFont>
    <p:embeddedFont>
      <p:font typeface="Montserrat"/>
      <p:regular r:id="rId41"/>
      <p:bold r:id="rId42"/>
      <p:italic r:id="rId43"/>
      <p:boldItalic r:id="rId44"/>
    </p:embeddedFont>
    <p:embeddedFont>
      <p:font typeface="Bebas Neue"/>
      <p:regular r:id="rId45"/>
    </p:embeddedFont>
    <p:embeddedFont>
      <p:font typeface="Poppins SemiBold"/>
      <p:regular r:id="rId46"/>
      <p:bold r:id="rId47"/>
      <p:italic r:id="rId48"/>
      <p:boldItalic r:id="rId4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50" roundtripDataSignature="AMtx7mj2yhQ8GDRFlwzqbyaJ2opR2vPrN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font" Target="fonts/Lato-boldItalic.fntdata"/><Relationship Id="rId42" Type="http://schemas.openxmlformats.org/officeDocument/2006/relationships/font" Target="fonts/Montserrat-bold.fntdata"/><Relationship Id="rId41" Type="http://schemas.openxmlformats.org/officeDocument/2006/relationships/font" Target="fonts/Montserrat-regular.fntdata"/><Relationship Id="rId44" Type="http://schemas.openxmlformats.org/officeDocument/2006/relationships/font" Target="fonts/Montserrat-boldItalic.fntdata"/><Relationship Id="rId43" Type="http://schemas.openxmlformats.org/officeDocument/2006/relationships/font" Target="fonts/Montserrat-italic.fntdata"/><Relationship Id="rId46" Type="http://schemas.openxmlformats.org/officeDocument/2006/relationships/font" Target="fonts/PoppinsSemiBold-regular.fntdata"/><Relationship Id="rId45" Type="http://schemas.openxmlformats.org/officeDocument/2006/relationships/font" Target="fonts/BebasNeue-regular.fntdata"/><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48" Type="http://schemas.openxmlformats.org/officeDocument/2006/relationships/font" Target="fonts/PoppinsSemiBold-italic.fntdata"/><Relationship Id="rId47" Type="http://schemas.openxmlformats.org/officeDocument/2006/relationships/font" Target="fonts/PoppinsSemiBold-bold.fntdata"/><Relationship Id="rId49" Type="http://schemas.openxmlformats.org/officeDocument/2006/relationships/font" Target="fonts/PoppinsSemiBold-boldItalic.fntdata"/><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font" Target="fonts/Inter-italic.fntdata"/><Relationship Id="rId30" Type="http://schemas.openxmlformats.org/officeDocument/2006/relationships/font" Target="fonts/Inter-bold.fntdata"/><Relationship Id="rId33" Type="http://schemas.openxmlformats.org/officeDocument/2006/relationships/font" Target="fonts/Poppins-regular.fntdata"/><Relationship Id="rId32" Type="http://schemas.openxmlformats.org/officeDocument/2006/relationships/font" Target="fonts/Inter-boldItalic.fntdata"/><Relationship Id="rId35" Type="http://schemas.openxmlformats.org/officeDocument/2006/relationships/font" Target="fonts/Poppins-italic.fntdata"/><Relationship Id="rId34" Type="http://schemas.openxmlformats.org/officeDocument/2006/relationships/font" Target="fonts/Poppins-bold.fntdata"/><Relationship Id="rId37" Type="http://schemas.openxmlformats.org/officeDocument/2006/relationships/font" Target="fonts/Lato-regular.fntdata"/><Relationship Id="rId36" Type="http://schemas.openxmlformats.org/officeDocument/2006/relationships/font" Target="fonts/Poppins-boldItalic.fntdata"/><Relationship Id="rId39" Type="http://schemas.openxmlformats.org/officeDocument/2006/relationships/font" Target="fonts/Lato-italic.fntdata"/><Relationship Id="rId38" Type="http://schemas.openxmlformats.org/officeDocument/2006/relationships/font" Target="fonts/Lato-bold.fntdata"/><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29" Type="http://schemas.openxmlformats.org/officeDocument/2006/relationships/font" Target="fonts/Inter-regular.fntdata"/><Relationship Id="rId50" Type="http://customschemas.google.com/relationships/presentationmetadata" Target="metadata"/><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 name="Shape 11"/>
        <p:cNvGrpSpPr/>
        <p:nvPr/>
      </p:nvGrpSpPr>
      <p:grpSpPr>
        <a:xfrm>
          <a:off x="0" y="0"/>
          <a:ext cx="0" cy="0"/>
          <a:chOff x="0" y="0"/>
          <a:chExt cx="0" cy="0"/>
        </a:xfrm>
      </p:grpSpPr>
      <p:sp>
        <p:nvSpPr>
          <p:cNvPr id="12" name="Google Shape;12;h6a9bc3991bb6942c_0_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 name="Google Shape;13;h6a9bc3991bb6942c_0_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 name="Google Shape;14;h6a9bc3991bb6942c_0_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 name="Shape 25"/>
        <p:cNvGrpSpPr/>
        <p:nvPr/>
      </p:nvGrpSpPr>
      <p:grpSpPr>
        <a:xfrm>
          <a:off x="0" y="0"/>
          <a:ext cx="0" cy="0"/>
          <a:chOff x="0" y="0"/>
          <a:chExt cx="0" cy="0"/>
        </a:xfrm>
      </p:grpSpPr>
      <p:sp>
        <p:nvSpPr>
          <p:cNvPr id="26" name="Google Shape;26;h6a9bc3991bb6942c_0_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 name="Google Shape;27;h6a9bc3991bb6942c_0_1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 name="Google Shape;28;h6a9bc3991bb6942c_0_1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 name="Shape 41"/>
        <p:cNvGrpSpPr/>
        <p:nvPr/>
      </p:nvGrpSpPr>
      <p:grpSpPr>
        <a:xfrm>
          <a:off x="0" y="0"/>
          <a:ext cx="0" cy="0"/>
          <a:chOff x="0" y="0"/>
          <a:chExt cx="0" cy="0"/>
        </a:xfrm>
      </p:grpSpPr>
      <p:sp>
        <p:nvSpPr>
          <p:cNvPr id="42" name="Google Shape;42;h6a9bc3991bb6942c_0_3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3" name="Google Shape;43;h6a9bc3991bb6942c_0_3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 name="Google Shape;44;h6a9bc3991bb6942c_0_3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 name="Shape 83"/>
        <p:cNvGrpSpPr/>
        <p:nvPr/>
      </p:nvGrpSpPr>
      <p:grpSpPr>
        <a:xfrm>
          <a:off x="0" y="0"/>
          <a:ext cx="0" cy="0"/>
          <a:chOff x="0" y="0"/>
          <a:chExt cx="0" cy="0"/>
        </a:xfrm>
      </p:grpSpPr>
      <p:sp>
        <p:nvSpPr>
          <p:cNvPr id="84" name="Google Shape;84;h6a9bc3991bb6942c_0_7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5" name="Google Shape;85;h6a9bc3991bb6942c_0_7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6" name="Google Shape;86;h6a9bc3991bb6942c_0_7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h6a9bc3991bb6942c_0_8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1" name="Google Shape;101;h6a9bc3991bb6942c_0_8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2" name="Google Shape;102;h6a9bc3991bb6942c_0_8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h6a9bc3991bb6942c_0_1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4" name="Google Shape;124;h6a9bc3991bb6942c_0_11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5" name="Google Shape;125;h6a9bc3991bb6942c_0_11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h6a9bc3991bb6942c_0_13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2" name="Google Shape;152;h6a9bc3991bb6942c_0_13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3" name="Google Shape;153;h6a9bc3991bb6942c_0_13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h6a9bc3991bb6942c_0_15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9" name="Google Shape;169;h6a9bc3991bb6942c_0_15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0" name="Google Shape;170;h6a9bc3991bb6942c_0_15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h6a9bc3991bb6942c_0_18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7" name="Google Shape;197;h6a9bc3991bb6942c_0_18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8" name="Google Shape;198;h6a9bc3991bb6942c_0_18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 name="Shape 225"/>
        <p:cNvGrpSpPr/>
        <p:nvPr/>
      </p:nvGrpSpPr>
      <p:grpSpPr>
        <a:xfrm>
          <a:off x="0" y="0"/>
          <a:ext cx="0" cy="0"/>
          <a:chOff x="0" y="0"/>
          <a:chExt cx="0" cy="0"/>
        </a:xfrm>
      </p:grpSpPr>
      <p:sp>
        <p:nvSpPr>
          <p:cNvPr id="226" name="Google Shape;226;h6a9bc3991bb6942c_0_2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7" name="Google Shape;227;h6a9bc3991bb6942c_0_21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8" name="Google Shape;228;h6a9bc3991bb6942c_0_21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 name="Shape 273"/>
        <p:cNvGrpSpPr/>
        <p:nvPr/>
      </p:nvGrpSpPr>
      <p:grpSpPr>
        <a:xfrm>
          <a:off x="0" y="0"/>
          <a:ext cx="0" cy="0"/>
          <a:chOff x="0" y="0"/>
          <a:chExt cx="0" cy="0"/>
        </a:xfrm>
      </p:grpSpPr>
      <p:sp>
        <p:nvSpPr>
          <p:cNvPr id="274" name="Google Shape;274;h6a9bc3991bb6942c_0_25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5" name="Google Shape;275;h6a9bc3991bb6942c_0_25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6" name="Google Shape;276;h6a9bc3991bb6942c_0_25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9" name="Shape 299"/>
        <p:cNvGrpSpPr/>
        <p:nvPr/>
      </p:nvGrpSpPr>
      <p:grpSpPr>
        <a:xfrm>
          <a:off x="0" y="0"/>
          <a:ext cx="0" cy="0"/>
          <a:chOff x="0" y="0"/>
          <a:chExt cx="0" cy="0"/>
        </a:xfrm>
      </p:grpSpPr>
      <p:sp>
        <p:nvSpPr>
          <p:cNvPr id="300" name="Google Shape;300;h6a9bc3991bb6942c_0_28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1" name="Google Shape;301;h6a9bc3991bb6942c_0_28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2" name="Google Shape;302;h6a9bc3991bb6942c_0_28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7" name="Shape 317"/>
        <p:cNvGrpSpPr/>
        <p:nvPr/>
      </p:nvGrpSpPr>
      <p:grpSpPr>
        <a:xfrm>
          <a:off x="0" y="0"/>
          <a:ext cx="0" cy="0"/>
          <a:chOff x="0" y="0"/>
          <a:chExt cx="0" cy="0"/>
        </a:xfrm>
      </p:grpSpPr>
      <p:sp>
        <p:nvSpPr>
          <p:cNvPr id="318" name="Google Shape;318;h6a9bc3991bb6942c_0_29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9" name="Google Shape;319;h6a9bc3991bb6942c_0_29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0" name="Google Shape;320;h6a9bc3991bb6942c_0_29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8" name="Shape 338"/>
        <p:cNvGrpSpPr/>
        <p:nvPr/>
      </p:nvGrpSpPr>
      <p:grpSpPr>
        <a:xfrm>
          <a:off x="0" y="0"/>
          <a:ext cx="0" cy="0"/>
          <a:chOff x="0" y="0"/>
          <a:chExt cx="0" cy="0"/>
        </a:xfrm>
      </p:grpSpPr>
      <p:sp>
        <p:nvSpPr>
          <p:cNvPr id="339" name="Google Shape;339;h6a9bc3991bb6942c_0_3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0" name="Google Shape;340;h6a9bc3991bb6942c_0_31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1" name="Google Shape;341;h6a9bc3991bb6942c_0_31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5" name="Shape 405"/>
        <p:cNvGrpSpPr/>
        <p:nvPr/>
      </p:nvGrpSpPr>
      <p:grpSpPr>
        <a:xfrm>
          <a:off x="0" y="0"/>
          <a:ext cx="0" cy="0"/>
          <a:chOff x="0" y="0"/>
          <a:chExt cx="0" cy="0"/>
        </a:xfrm>
      </p:grpSpPr>
      <p:sp>
        <p:nvSpPr>
          <p:cNvPr id="406" name="Google Shape;406;h6a9bc3991bb6942c_0_38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07" name="Google Shape;407;h6a9bc3991bb6942c_0_38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8" name="Google Shape;408;h6a9bc3991bb6942c_0_38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4" name="Shape 424"/>
        <p:cNvGrpSpPr/>
        <p:nvPr/>
      </p:nvGrpSpPr>
      <p:grpSpPr>
        <a:xfrm>
          <a:off x="0" y="0"/>
          <a:ext cx="0" cy="0"/>
          <a:chOff x="0" y="0"/>
          <a:chExt cx="0" cy="0"/>
        </a:xfrm>
      </p:grpSpPr>
      <p:sp>
        <p:nvSpPr>
          <p:cNvPr id="425" name="Google Shape;425;h6a9bc3991bb6942c_0_40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26" name="Google Shape;426;h6a9bc3991bb6942c_0_40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27" name="Google Shape;427;h6a9bc3991bb6942c_0_40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4" name="Shape 444"/>
        <p:cNvGrpSpPr/>
        <p:nvPr/>
      </p:nvGrpSpPr>
      <p:grpSpPr>
        <a:xfrm>
          <a:off x="0" y="0"/>
          <a:ext cx="0" cy="0"/>
          <a:chOff x="0" y="0"/>
          <a:chExt cx="0" cy="0"/>
        </a:xfrm>
      </p:grpSpPr>
      <p:sp>
        <p:nvSpPr>
          <p:cNvPr id="445" name="Google Shape;445;h6a9bc3991bb6942c_0_4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46" name="Google Shape;446;h6a9bc3991bb6942c_0_42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7" name="Google Shape;447;h6a9bc3991bb6942c_0_42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4" name="Shape 464"/>
        <p:cNvGrpSpPr/>
        <p:nvPr/>
      </p:nvGrpSpPr>
      <p:grpSpPr>
        <a:xfrm>
          <a:off x="0" y="0"/>
          <a:ext cx="0" cy="0"/>
          <a:chOff x="0" y="0"/>
          <a:chExt cx="0" cy="0"/>
        </a:xfrm>
      </p:grpSpPr>
      <p:sp>
        <p:nvSpPr>
          <p:cNvPr id="465" name="Google Shape;465;h6a9bc3991bb6942c_0_44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66" name="Google Shape;466;h6a9bc3991bb6942c_0_44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67" name="Google Shape;467;h6a9bc3991bb6942c_0_44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4" name="Shape 474"/>
        <p:cNvGrpSpPr/>
        <p:nvPr/>
      </p:nvGrpSpPr>
      <p:grpSpPr>
        <a:xfrm>
          <a:off x="0" y="0"/>
          <a:ext cx="0" cy="0"/>
          <a:chOff x="0" y="0"/>
          <a:chExt cx="0" cy="0"/>
        </a:xfrm>
      </p:grpSpPr>
      <p:sp>
        <p:nvSpPr>
          <p:cNvPr id="475" name="Google Shape;475;h6a9bc3991bb6942c_0_45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76" name="Google Shape;476;h6a9bc3991bb6942c_0_45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77" name="Google Shape;477;h6a9bc3991bb6942c_0_45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8" name="Shape 498"/>
        <p:cNvGrpSpPr/>
        <p:nvPr/>
      </p:nvGrpSpPr>
      <p:grpSpPr>
        <a:xfrm>
          <a:off x="0" y="0"/>
          <a:ext cx="0" cy="0"/>
          <a:chOff x="0" y="0"/>
          <a:chExt cx="0" cy="0"/>
        </a:xfrm>
      </p:grpSpPr>
      <p:sp>
        <p:nvSpPr>
          <p:cNvPr id="499" name="Google Shape;499;h6a9bc3991bb6942c_0_47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00" name="Google Shape;500;h6a9bc3991bb6942c_0_47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01" name="Google Shape;501;h6a9bc3991bb6942c_0_47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3" name="Shape 543"/>
        <p:cNvGrpSpPr/>
        <p:nvPr/>
      </p:nvGrpSpPr>
      <p:grpSpPr>
        <a:xfrm>
          <a:off x="0" y="0"/>
          <a:ext cx="0" cy="0"/>
          <a:chOff x="0" y="0"/>
          <a:chExt cx="0" cy="0"/>
        </a:xfrm>
      </p:grpSpPr>
      <p:sp>
        <p:nvSpPr>
          <p:cNvPr id="544" name="Google Shape;544;h6a9bc3991bb6942c_0_5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45" name="Google Shape;545;h6a9bc3991bb6942c_0_51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46" name="Google Shape;546;h6a9bc3991bb6942c_0_51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5" name="Shape 575"/>
        <p:cNvGrpSpPr/>
        <p:nvPr/>
      </p:nvGrpSpPr>
      <p:grpSpPr>
        <a:xfrm>
          <a:off x="0" y="0"/>
          <a:ext cx="0" cy="0"/>
          <a:chOff x="0" y="0"/>
          <a:chExt cx="0" cy="0"/>
        </a:xfrm>
      </p:grpSpPr>
      <p:sp>
        <p:nvSpPr>
          <p:cNvPr id="576" name="Google Shape;576;h6a9bc3991bb6942c_0_54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77" name="Google Shape;577;h6a9bc3991bb6942c_0_54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78" name="Google Shape;578;h6a9bc3991bb6942c_0_54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0" name="Shape 600"/>
        <p:cNvGrpSpPr/>
        <p:nvPr/>
      </p:nvGrpSpPr>
      <p:grpSpPr>
        <a:xfrm>
          <a:off x="0" y="0"/>
          <a:ext cx="0" cy="0"/>
          <a:chOff x="0" y="0"/>
          <a:chExt cx="0" cy="0"/>
        </a:xfrm>
      </p:grpSpPr>
      <p:sp>
        <p:nvSpPr>
          <p:cNvPr id="601" name="Google Shape;601;h6a9bc3991bb6942c_0_57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02" name="Google Shape;602;h6a9bc3991bb6942c_0_57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03" name="Google Shape;603;h6a9bc3991bb6942c_0_57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1" name="Shape 681"/>
        <p:cNvGrpSpPr/>
        <p:nvPr/>
      </p:nvGrpSpPr>
      <p:grpSpPr>
        <a:xfrm>
          <a:off x="0" y="0"/>
          <a:ext cx="0" cy="0"/>
          <a:chOff x="0" y="0"/>
          <a:chExt cx="0" cy="0"/>
        </a:xfrm>
      </p:grpSpPr>
      <p:sp>
        <p:nvSpPr>
          <p:cNvPr id="682" name="Google Shape;682;h6a9bc3991bb6942c_0_65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83" name="Google Shape;683;h6a9bc3991bb6942c_0_65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84" name="Google Shape;684;h6a9bc3991bb6942c_0_65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p:cSld name="DEFAULT">
    <p:bg>
      <p:bgPr>
        <a:solidFill>
          <a:schemeClr val="lt1"/>
        </a:solidFill>
      </p:bgPr>
    </p:bg>
    <p:spTree>
      <p:nvGrpSpPr>
        <p:cNvPr id="10" name="Shape 10"/>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 name="Shape 9"/>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49"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6.png"/><Relationship Id="rId4" Type="http://schemas.openxmlformats.org/officeDocument/2006/relationships/image" Target="../media/image10.png"/><Relationship Id="rId5" Type="http://schemas.openxmlformats.org/officeDocument/2006/relationships/image" Target="../media/image14.png"/><Relationship Id="rId6"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8.png"/><Relationship Id="rId4" Type="http://schemas.openxmlformats.org/officeDocument/2006/relationships/image" Target="../media/image19.png"/><Relationship Id="rId5" Type="http://schemas.openxmlformats.org/officeDocument/2006/relationships/image" Target="../media/image20.png"/><Relationship Id="rId6" Type="http://schemas.openxmlformats.org/officeDocument/2006/relationships/image" Target="../media/image3.png"/><Relationship Id="rId7" Type="http://schemas.openxmlformats.org/officeDocument/2006/relationships/image" Target="../media/image17.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8.png"/><Relationship Id="rId4" Type="http://schemas.openxmlformats.org/officeDocument/2006/relationships/image" Target="../media/image9.png"/><Relationship Id="rId5" Type="http://schemas.openxmlformats.org/officeDocument/2006/relationships/image" Target="../media/image13.png"/><Relationship Id="rId6" Type="http://schemas.openxmlformats.org/officeDocument/2006/relationships/image" Target="../media/image1.png"/><Relationship Id="rId7" Type="http://schemas.openxmlformats.org/officeDocument/2006/relationships/image" Target="../media/image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6.png"/><Relationship Id="rId4" Type="http://schemas.openxmlformats.org/officeDocument/2006/relationships/image" Target="../media/image15.png"/><Relationship Id="rId5"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6.png"/><Relationship Id="rId4" Type="http://schemas.openxmlformats.org/officeDocument/2006/relationships/image" Target="../media/image10.png"/><Relationship Id="rId5" Type="http://schemas.openxmlformats.org/officeDocument/2006/relationships/image" Target="../media/image3.png"/><Relationship Id="rId6" Type="http://schemas.openxmlformats.org/officeDocument/2006/relationships/image" Target="../media/image30.png"/><Relationship Id="rId7" Type="http://schemas.openxmlformats.org/officeDocument/2006/relationships/image" Target="../media/image23.png"/><Relationship Id="rId8" Type="http://schemas.openxmlformats.org/officeDocument/2006/relationships/image" Target="../media/image2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8.png"/><Relationship Id="rId4" Type="http://schemas.openxmlformats.org/officeDocument/2006/relationships/image" Target="../media/image9.png"/><Relationship Id="rId9" Type="http://schemas.openxmlformats.org/officeDocument/2006/relationships/image" Target="../media/image25.png"/><Relationship Id="rId5" Type="http://schemas.openxmlformats.org/officeDocument/2006/relationships/image" Target="../media/image13.png"/><Relationship Id="rId6" Type="http://schemas.openxmlformats.org/officeDocument/2006/relationships/image" Target="../media/image3.png"/><Relationship Id="rId7" Type="http://schemas.openxmlformats.org/officeDocument/2006/relationships/image" Target="../media/image26.png"/><Relationship Id="rId8" Type="http://schemas.openxmlformats.org/officeDocument/2006/relationships/image" Target="../media/image3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18.png"/><Relationship Id="rId4" Type="http://schemas.openxmlformats.org/officeDocument/2006/relationships/image" Target="../media/image19.png"/><Relationship Id="rId5" Type="http://schemas.openxmlformats.org/officeDocument/2006/relationships/image" Target="../media/image46.png"/><Relationship Id="rId6" Type="http://schemas.openxmlformats.org/officeDocument/2006/relationships/image" Target="../media/image3.png"/><Relationship Id="rId7" Type="http://schemas.openxmlformats.org/officeDocument/2006/relationships/image" Target="../media/image4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16.png"/><Relationship Id="rId4" Type="http://schemas.openxmlformats.org/officeDocument/2006/relationships/image" Target="../media/image15.png"/><Relationship Id="rId5" Type="http://schemas.openxmlformats.org/officeDocument/2006/relationships/image" Target="../media/image3.png"/><Relationship Id="rId6" Type="http://schemas.openxmlformats.org/officeDocument/2006/relationships/image" Target="../media/image34.png"/><Relationship Id="rId7" Type="http://schemas.openxmlformats.org/officeDocument/2006/relationships/image" Target="../media/image35.png"/><Relationship Id="rId8" Type="http://schemas.openxmlformats.org/officeDocument/2006/relationships/image" Target="../media/image3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8.png"/><Relationship Id="rId4" Type="http://schemas.openxmlformats.org/officeDocument/2006/relationships/image" Target="../media/image9.png"/><Relationship Id="rId9" Type="http://schemas.openxmlformats.org/officeDocument/2006/relationships/image" Target="../media/image41.png"/><Relationship Id="rId5" Type="http://schemas.openxmlformats.org/officeDocument/2006/relationships/image" Target="../media/image13.png"/><Relationship Id="rId6" Type="http://schemas.openxmlformats.org/officeDocument/2006/relationships/image" Target="../media/image3.png"/><Relationship Id="rId7" Type="http://schemas.openxmlformats.org/officeDocument/2006/relationships/image" Target="../media/image50.png"/><Relationship Id="rId8" Type="http://schemas.openxmlformats.org/officeDocument/2006/relationships/image" Target="../media/image4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16.png"/><Relationship Id="rId4" Type="http://schemas.openxmlformats.org/officeDocument/2006/relationships/image" Target="../media/image15.png"/><Relationship Id="rId5" Type="http://schemas.openxmlformats.org/officeDocument/2006/relationships/image" Target="../media/image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6.png"/><Relationship Id="rId4" Type="http://schemas.openxmlformats.org/officeDocument/2006/relationships/image" Target="../media/image10.png"/><Relationship Id="rId5" Type="http://schemas.openxmlformats.org/officeDocument/2006/relationships/image" Target="../media/image3.png"/><Relationship Id="rId6" Type="http://schemas.openxmlformats.org/officeDocument/2006/relationships/image" Target="../media/image5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18.png"/><Relationship Id="rId4" Type="http://schemas.openxmlformats.org/officeDocument/2006/relationships/image" Target="../media/image19.png"/><Relationship Id="rId5" Type="http://schemas.openxmlformats.org/officeDocument/2006/relationships/image" Target="../media/image46.png"/><Relationship Id="rId6" Type="http://schemas.openxmlformats.org/officeDocument/2006/relationships/image" Target="../media/image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8.png"/><Relationship Id="rId4" Type="http://schemas.openxmlformats.org/officeDocument/2006/relationships/image" Target="../media/image9.png"/><Relationship Id="rId5" Type="http://schemas.openxmlformats.org/officeDocument/2006/relationships/image" Target="../media/image13.png"/><Relationship Id="rId6" Type="http://schemas.openxmlformats.org/officeDocument/2006/relationships/image" Target="../media/image3.png"/></Relationships>
</file>

<file path=ppt/slides/_rels/slide14.xml.rels><?xml version="1.0" encoding="UTF-8" standalone="yes"?><Relationships xmlns="http://schemas.openxmlformats.org/package/2006/relationships"><Relationship Id="rId11" Type="http://schemas.openxmlformats.org/officeDocument/2006/relationships/image" Target="../media/image76.png"/><Relationship Id="rId10" Type="http://schemas.openxmlformats.org/officeDocument/2006/relationships/image" Target="../media/image77.png"/><Relationship Id="rId13" Type="http://schemas.openxmlformats.org/officeDocument/2006/relationships/image" Target="../media/image79.png"/><Relationship Id="rId12" Type="http://schemas.openxmlformats.org/officeDocument/2006/relationships/image" Target="../media/image80.png"/><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6.png"/><Relationship Id="rId4" Type="http://schemas.openxmlformats.org/officeDocument/2006/relationships/image" Target="../media/image10.png"/><Relationship Id="rId9" Type="http://schemas.openxmlformats.org/officeDocument/2006/relationships/image" Target="../media/image78.png"/><Relationship Id="rId15" Type="http://schemas.openxmlformats.org/officeDocument/2006/relationships/image" Target="../media/image151.png"/><Relationship Id="rId14" Type="http://schemas.openxmlformats.org/officeDocument/2006/relationships/image" Target="../media/image91.png"/><Relationship Id="rId16" Type="http://schemas.openxmlformats.org/officeDocument/2006/relationships/image" Target="../media/image84.png"/><Relationship Id="rId5" Type="http://schemas.openxmlformats.org/officeDocument/2006/relationships/image" Target="../media/image3.png"/><Relationship Id="rId6" Type="http://schemas.openxmlformats.org/officeDocument/2006/relationships/image" Target="../media/image61.png"/><Relationship Id="rId7" Type="http://schemas.openxmlformats.org/officeDocument/2006/relationships/image" Target="../media/image66.png"/><Relationship Id="rId8" Type="http://schemas.openxmlformats.org/officeDocument/2006/relationships/image" Target="../media/image7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18.png"/><Relationship Id="rId4" Type="http://schemas.openxmlformats.org/officeDocument/2006/relationships/image" Target="../media/image19.png"/><Relationship Id="rId5" Type="http://schemas.openxmlformats.org/officeDocument/2006/relationships/image" Target="../media/image46.png"/><Relationship Id="rId6" Type="http://schemas.openxmlformats.org/officeDocument/2006/relationships/image" Target="../media/image3.png"/><Relationship Id="rId7" Type="http://schemas.openxmlformats.org/officeDocument/2006/relationships/image" Target="../media/image124.png"/><Relationship Id="rId8" Type="http://schemas.openxmlformats.org/officeDocument/2006/relationships/image" Target="../media/image10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8.png"/><Relationship Id="rId4" Type="http://schemas.openxmlformats.org/officeDocument/2006/relationships/image" Target="../media/image9.png"/><Relationship Id="rId5" Type="http://schemas.openxmlformats.org/officeDocument/2006/relationships/image" Target="../media/image13.png"/><Relationship Id="rId6" Type="http://schemas.openxmlformats.org/officeDocument/2006/relationships/image" Target="../media/image3.png"/><Relationship Id="rId7" Type="http://schemas.openxmlformats.org/officeDocument/2006/relationships/image" Target="../media/image98.png"/><Relationship Id="rId8" Type="http://schemas.openxmlformats.org/officeDocument/2006/relationships/image" Target="../media/image10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16.png"/><Relationship Id="rId4" Type="http://schemas.openxmlformats.org/officeDocument/2006/relationships/image" Target="../media/image15.png"/><Relationship Id="rId5" Type="http://schemas.openxmlformats.org/officeDocument/2006/relationships/image" Target="../media/image3.png"/><Relationship Id="rId6" Type="http://schemas.openxmlformats.org/officeDocument/2006/relationships/image" Target="../media/image120.png"/><Relationship Id="rId7" Type="http://schemas.openxmlformats.org/officeDocument/2006/relationships/image" Target="../media/image10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105.png"/><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8.png"/><Relationship Id="rId4" Type="http://schemas.openxmlformats.org/officeDocument/2006/relationships/image" Target="../media/image9.png"/><Relationship Id="rId5" Type="http://schemas.openxmlformats.org/officeDocument/2006/relationships/image" Target="../media/image13.png"/><Relationship Id="rId6" Type="http://schemas.openxmlformats.org/officeDocument/2006/relationships/image" Target="../media/image1.png"/><Relationship Id="rId7" Type="http://schemas.openxmlformats.org/officeDocument/2006/relationships/image" Target="../media/image11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16.png"/><Relationship Id="rId4" Type="http://schemas.openxmlformats.org/officeDocument/2006/relationships/image" Target="../media/image15.png"/><Relationship Id="rId5" Type="http://schemas.openxmlformats.org/officeDocument/2006/relationships/image" Target="../media/image3.png"/><Relationship Id="rId6" Type="http://schemas.openxmlformats.org/officeDocument/2006/relationships/image" Target="../media/image121.png"/><Relationship Id="rId7" Type="http://schemas.openxmlformats.org/officeDocument/2006/relationships/image" Target="../media/image112.png"/><Relationship Id="rId8" Type="http://schemas.openxmlformats.org/officeDocument/2006/relationships/image" Target="../media/image12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6.png"/><Relationship Id="rId4" Type="http://schemas.openxmlformats.org/officeDocument/2006/relationships/image" Target="../media/image10.png"/><Relationship Id="rId9" Type="http://schemas.openxmlformats.org/officeDocument/2006/relationships/image" Target="../media/image149.png"/><Relationship Id="rId5" Type="http://schemas.openxmlformats.org/officeDocument/2006/relationships/image" Target="../media/image3.png"/><Relationship Id="rId6" Type="http://schemas.openxmlformats.org/officeDocument/2006/relationships/image" Target="../media/image154.png"/><Relationship Id="rId7" Type="http://schemas.openxmlformats.org/officeDocument/2006/relationships/image" Target="../media/image147.png"/><Relationship Id="rId8" Type="http://schemas.openxmlformats.org/officeDocument/2006/relationships/image" Target="../media/image150.png"/></Relationships>
</file>

<file path=ppt/slides/_rels/slide22.xml.rels><?xml version="1.0" encoding="UTF-8" standalone="yes"?><Relationships xmlns="http://schemas.openxmlformats.org/package/2006/relationships"><Relationship Id="rId11" Type="http://schemas.openxmlformats.org/officeDocument/2006/relationships/image" Target="../media/image135.png"/><Relationship Id="rId10" Type="http://schemas.openxmlformats.org/officeDocument/2006/relationships/image" Target="../media/image129.png"/><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8.png"/><Relationship Id="rId4" Type="http://schemas.openxmlformats.org/officeDocument/2006/relationships/image" Target="../media/image9.png"/><Relationship Id="rId9" Type="http://schemas.openxmlformats.org/officeDocument/2006/relationships/image" Target="../media/image128.png"/><Relationship Id="rId5" Type="http://schemas.openxmlformats.org/officeDocument/2006/relationships/image" Target="../media/image13.png"/><Relationship Id="rId6" Type="http://schemas.openxmlformats.org/officeDocument/2006/relationships/image" Target="../media/image3.png"/><Relationship Id="rId7" Type="http://schemas.openxmlformats.org/officeDocument/2006/relationships/image" Target="../media/image130.png"/><Relationship Id="rId8" Type="http://schemas.openxmlformats.org/officeDocument/2006/relationships/image" Target="../media/image137.png"/></Relationships>
</file>

<file path=ppt/slides/_rels/slide23.xml.rels><?xml version="1.0" encoding="UTF-8" standalone="yes"?><Relationships xmlns="http://schemas.openxmlformats.org/package/2006/relationships"><Relationship Id="rId11" Type="http://schemas.openxmlformats.org/officeDocument/2006/relationships/image" Target="../media/image140.png"/><Relationship Id="rId10" Type="http://schemas.openxmlformats.org/officeDocument/2006/relationships/image" Target="../media/image139.png"/><Relationship Id="rId13" Type="http://schemas.openxmlformats.org/officeDocument/2006/relationships/image" Target="../media/image153.png"/><Relationship Id="rId12" Type="http://schemas.openxmlformats.org/officeDocument/2006/relationships/image" Target="../media/image141.png"/><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16.png"/><Relationship Id="rId4" Type="http://schemas.openxmlformats.org/officeDocument/2006/relationships/image" Target="../media/image15.png"/><Relationship Id="rId9" Type="http://schemas.openxmlformats.org/officeDocument/2006/relationships/image" Target="../media/image136.png"/><Relationship Id="rId15" Type="http://schemas.openxmlformats.org/officeDocument/2006/relationships/image" Target="../media/image144.png"/><Relationship Id="rId14" Type="http://schemas.openxmlformats.org/officeDocument/2006/relationships/image" Target="../media/image142.png"/><Relationship Id="rId17" Type="http://schemas.openxmlformats.org/officeDocument/2006/relationships/hyperlink" Target="https://eatemp.com/powerpoint-org-chart-template/" TargetMode="External"/><Relationship Id="rId16" Type="http://schemas.openxmlformats.org/officeDocument/2006/relationships/image" Target="../media/image143.png"/><Relationship Id="rId5" Type="http://schemas.openxmlformats.org/officeDocument/2006/relationships/image" Target="../media/image3.png"/><Relationship Id="rId6" Type="http://schemas.openxmlformats.org/officeDocument/2006/relationships/image" Target="../media/image134.png"/><Relationship Id="rId7" Type="http://schemas.openxmlformats.org/officeDocument/2006/relationships/image" Target="../media/image138.png"/><Relationship Id="rId8" Type="http://schemas.openxmlformats.org/officeDocument/2006/relationships/image" Target="../media/image152.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8.png"/><Relationship Id="rId4" Type="http://schemas.openxmlformats.org/officeDocument/2006/relationships/image" Target="../media/image9.png"/><Relationship Id="rId5" Type="http://schemas.openxmlformats.org/officeDocument/2006/relationships/image" Target="../media/image146.png"/><Relationship Id="rId6" Type="http://schemas.openxmlformats.org/officeDocument/2006/relationships/image" Target="../media/image148.png"/><Relationship Id="rId7" Type="http://schemas.openxmlformats.org/officeDocument/2006/relationships/image" Target="../media/image3.png"/><Relationship Id="rId8" Type="http://schemas.openxmlformats.org/officeDocument/2006/relationships/hyperlink" Target="https://unsplash.com/"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4F2F3"/>
        </a:solidFill>
      </p:bgPr>
    </p:bg>
    <p:spTree>
      <p:nvGrpSpPr>
        <p:cNvPr id="15" name="Shape 15"/>
        <p:cNvGrpSpPr/>
        <p:nvPr/>
      </p:nvGrpSpPr>
      <p:grpSpPr>
        <a:xfrm>
          <a:off x="0" y="0"/>
          <a:ext cx="0" cy="0"/>
          <a:chOff x="0" y="0"/>
          <a:chExt cx="0" cy="0"/>
        </a:xfrm>
      </p:grpSpPr>
      <p:sp>
        <p:nvSpPr>
          <p:cNvPr id="16" name="Google Shape;16;h6a9bc3991bb6942c_0_5"/>
          <p:cNvSpPr/>
          <p:nvPr/>
        </p:nvSpPr>
        <p:spPr>
          <a:xfrm>
            <a:off x="0" y="0"/>
            <a:ext cx="18288000" cy="10287000"/>
          </a:xfrm>
          <a:prstGeom prst="rect">
            <a:avLst/>
          </a:prstGeom>
          <a:solidFill>
            <a:srgbClr val="F4F2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17" name="Google Shape;17;h6a9bc3991bb6942c_0_5"/>
          <p:cNvPicPr preferRelativeResize="0"/>
          <p:nvPr/>
        </p:nvPicPr>
        <p:blipFill rotWithShape="1">
          <a:blip r:embed="rId3">
            <a:alphaModFix/>
          </a:blip>
          <a:srcRect b="0" l="0" r="0" t="0"/>
          <a:stretch/>
        </p:blipFill>
        <p:spPr>
          <a:xfrm>
            <a:off x="12401550" y="0"/>
            <a:ext cx="6153150" cy="4619625"/>
          </a:xfrm>
          <a:prstGeom prst="rect">
            <a:avLst/>
          </a:prstGeom>
          <a:noFill/>
          <a:ln>
            <a:noFill/>
          </a:ln>
        </p:spPr>
      </p:pic>
      <p:pic>
        <p:nvPicPr>
          <p:cNvPr descr="preencoded.png" id="18" name="Google Shape;18;h6a9bc3991bb6942c_0_5"/>
          <p:cNvPicPr preferRelativeResize="0"/>
          <p:nvPr/>
        </p:nvPicPr>
        <p:blipFill rotWithShape="1">
          <a:blip r:embed="rId4">
            <a:alphaModFix/>
          </a:blip>
          <a:srcRect b="0" l="0" r="0" t="0"/>
          <a:stretch/>
        </p:blipFill>
        <p:spPr>
          <a:xfrm>
            <a:off x="0" y="3667125"/>
            <a:ext cx="6543675" cy="6619875"/>
          </a:xfrm>
          <a:prstGeom prst="rect">
            <a:avLst/>
          </a:prstGeom>
          <a:noFill/>
          <a:ln>
            <a:noFill/>
          </a:ln>
        </p:spPr>
      </p:pic>
      <p:pic>
        <p:nvPicPr>
          <p:cNvPr descr="preencoded.png" id="19" name="Google Shape;19;h6a9bc3991bb6942c_0_5"/>
          <p:cNvPicPr preferRelativeResize="0"/>
          <p:nvPr/>
        </p:nvPicPr>
        <p:blipFill rotWithShape="1">
          <a:blip r:embed="rId5">
            <a:alphaModFix/>
          </a:blip>
          <a:srcRect b="0" l="0" r="0" t="0"/>
          <a:stretch/>
        </p:blipFill>
        <p:spPr>
          <a:xfrm>
            <a:off x="828675" y="1752600"/>
            <a:ext cx="7820025" cy="6667500"/>
          </a:xfrm>
          <a:prstGeom prst="rect">
            <a:avLst/>
          </a:prstGeom>
          <a:noFill/>
          <a:ln>
            <a:noFill/>
          </a:ln>
        </p:spPr>
      </p:pic>
      <p:sp>
        <p:nvSpPr>
          <p:cNvPr id="20" name="Google Shape;20;h6a9bc3991bb6942c_0_5"/>
          <p:cNvSpPr/>
          <p:nvPr/>
        </p:nvSpPr>
        <p:spPr>
          <a:xfrm>
            <a:off x="9363075" y="3028950"/>
            <a:ext cx="9191700" cy="3543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45387"/>
              </a:buClr>
              <a:buSzPts val="18000"/>
              <a:buFont typeface="Bebas Neue"/>
              <a:buNone/>
            </a:pPr>
            <a:r>
              <a:rPr b="0" i="0" lang="en-US" sz="18000" u="none" cap="none" strike="noStrike">
                <a:solidFill>
                  <a:srgbClr val="345387"/>
                </a:solidFill>
                <a:latin typeface="Bebas Neue"/>
                <a:ea typeface="Bebas Neue"/>
                <a:cs typeface="Bebas Neue"/>
                <a:sym typeface="Bebas Neue"/>
              </a:rPr>
              <a:t>Ambulance </a:t>
            </a:r>
            <a:endParaRPr b="0" i="0" sz="18000" u="none" cap="none" strike="noStrike">
              <a:solidFill>
                <a:schemeClr val="dk1"/>
              </a:solidFill>
              <a:latin typeface="Calibri"/>
              <a:ea typeface="Calibri"/>
              <a:cs typeface="Calibri"/>
              <a:sym typeface="Calibri"/>
            </a:endParaRPr>
          </a:p>
        </p:txBody>
      </p:sp>
      <p:sp>
        <p:nvSpPr>
          <p:cNvPr id="21" name="Google Shape;21;h6a9bc3991bb6942c_0_5"/>
          <p:cNvSpPr/>
          <p:nvPr/>
        </p:nvSpPr>
        <p:spPr>
          <a:xfrm>
            <a:off x="9363075" y="5772150"/>
            <a:ext cx="8399100" cy="2042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4800"/>
              <a:buFont typeface="Poppins SemiBold"/>
              <a:buNone/>
            </a:pPr>
            <a:r>
              <a:rPr b="0" i="0" lang="en-US" sz="4800" u="none" cap="none" strike="noStrike">
                <a:solidFill>
                  <a:srgbClr val="0E0E0E"/>
                </a:solidFill>
                <a:latin typeface="Poppins SemiBold"/>
                <a:ea typeface="Poppins SemiBold"/>
                <a:cs typeface="Poppins SemiBold"/>
                <a:sym typeface="Poppins SemiBold"/>
              </a:rPr>
              <a:t>FREE PRESENTATION TEMPLATE BY EATEMP</a:t>
            </a:r>
            <a:endParaRPr b="0" i="0" sz="4800" u="none" cap="none" strike="noStrike">
              <a:solidFill>
                <a:schemeClr val="dk1"/>
              </a:solidFill>
              <a:latin typeface="Calibri"/>
              <a:ea typeface="Calibri"/>
              <a:cs typeface="Calibri"/>
              <a:sym typeface="Calibri"/>
            </a:endParaRPr>
          </a:p>
        </p:txBody>
      </p:sp>
      <p:grpSp>
        <p:nvGrpSpPr>
          <p:cNvPr id="22" name="Google Shape;22;h6a9bc3991bb6942c_0_5"/>
          <p:cNvGrpSpPr/>
          <p:nvPr/>
        </p:nvGrpSpPr>
        <p:grpSpPr>
          <a:xfrm>
            <a:off x="17640300" y="7994925"/>
            <a:ext cx="596549" cy="2063476"/>
            <a:chOff x="17640300" y="7994925"/>
            <a:chExt cx="596549" cy="2063476"/>
          </a:xfrm>
        </p:grpSpPr>
        <p:pic>
          <p:nvPicPr>
            <p:cNvPr descr="preencoded.png" id="23" name="Google Shape;23;h6a9bc3991bb6942c_0_5"/>
            <p:cNvPicPr preferRelativeResize="0"/>
            <p:nvPr/>
          </p:nvPicPr>
          <p:blipFill rotWithShape="1">
            <a:blip r:embed="rId6">
              <a:alphaModFix/>
            </a:blip>
            <a:srcRect b="0" l="0" r="0" t="0"/>
            <a:stretch/>
          </p:blipFill>
          <p:spPr>
            <a:xfrm>
              <a:off x="17640300" y="9525000"/>
              <a:ext cx="533400" cy="533400"/>
            </a:xfrm>
            <a:prstGeom prst="rect">
              <a:avLst/>
            </a:prstGeom>
            <a:noFill/>
            <a:ln>
              <a:noFill/>
            </a:ln>
          </p:spPr>
        </p:pic>
        <p:sp>
          <p:nvSpPr>
            <p:cNvPr id="24" name="Google Shape;24;h6a9bc3991bb6942c_0_5"/>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A2B67"/>
                </a:buClr>
                <a:buSzPts val="2710"/>
                <a:buFont typeface="Inter"/>
                <a:buNone/>
              </a:pPr>
              <a:r>
                <a:rPr b="1" i="0" lang="en-US" sz="2710" u="none" cap="none" strike="noStrike">
                  <a:solidFill>
                    <a:srgbClr val="0A2B67"/>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4F2F3"/>
        </a:solidFill>
      </p:bgPr>
    </p:bg>
    <p:spTree>
      <p:nvGrpSpPr>
        <p:cNvPr id="29" name="Shape 29"/>
        <p:cNvGrpSpPr/>
        <p:nvPr/>
      </p:nvGrpSpPr>
      <p:grpSpPr>
        <a:xfrm>
          <a:off x="0" y="0"/>
          <a:ext cx="0" cy="0"/>
          <a:chOff x="0" y="0"/>
          <a:chExt cx="0" cy="0"/>
        </a:xfrm>
      </p:grpSpPr>
      <p:grpSp>
        <p:nvGrpSpPr>
          <p:cNvPr id="30" name="Google Shape;30;h6a9bc3991bb6942c_0_18"/>
          <p:cNvGrpSpPr/>
          <p:nvPr/>
        </p:nvGrpSpPr>
        <p:grpSpPr>
          <a:xfrm>
            <a:off x="0" y="0"/>
            <a:ext cx="18288389" cy="11627516"/>
            <a:chOff x="0" y="0"/>
            <a:chExt cx="22517100" cy="14316075"/>
          </a:xfrm>
        </p:grpSpPr>
        <p:sp>
          <p:nvSpPr>
            <p:cNvPr id="31" name="Google Shape;31;h6a9bc3991bb6942c_0_18"/>
            <p:cNvSpPr/>
            <p:nvPr/>
          </p:nvSpPr>
          <p:spPr>
            <a:xfrm>
              <a:off x="0" y="0"/>
              <a:ext cx="18288000" cy="10287000"/>
            </a:xfrm>
            <a:prstGeom prst="rect">
              <a:avLst/>
            </a:prstGeom>
            <a:solidFill>
              <a:srgbClr val="F4F2F3"/>
            </a:solidFill>
            <a:ln>
              <a:noFill/>
            </a:ln>
          </p:spPr>
          <p:txBody>
            <a:bodyPr anchorCtr="0" anchor="ctr" bIns="74250" lIns="74250" spcFirstLastPara="1" rIns="74250" wrap="square" tIns="74250">
              <a:noAutofit/>
            </a:bodyPr>
            <a:lstStyle/>
            <a:p>
              <a:pPr indent="0" lvl="0" marL="0" rtl="0" algn="l">
                <a:spcBef>
                  <a:spcPts val="0"/>
                </a:spcBef>
                <a:spcAft>
                  <a:spcPts val="0"/>
                </a:spcAft>
                <a:buNone/>
              </a:pPr>
              <a:r>
                <a:t/>
              </a:r>
              <a:endParaRPr/>
            </a:p>
          </p:txBody>
        </p:sp>
        <p:pic>
          <p:nvPicPr>
            <p:cNvPr descr="preencoded.png" id="32" name="Google Shape;32;h6a9bc3991bb6942c_0_18"/>
            <p:cNvPicPr preferRelativeResize="0"/>
            <p:nvPr/>
          </p:nvPicPr>
          <p:blipFill rotWithShape="1">
            <a:blip r:embed="rId3">
              <a:alphaModFix/>
            </a:blip>
            <a:srcRect b="0" l="0" r="0" t="0"/>
            <a:stretch/>
          </p:blipFill>
          <p:spPr>
            <a:xfrm>
              <a:off x="15078075" y="0"/>
              <a:ext cx="7439025" cy="8362950"/>
            </a:xfrm>
            <a:prstGeom prst="rect">
              <a:avLst/>
            </a:prstGeom>
            <a:noFill/>
            <a:ln>
              <a:noFill/>
            </a:ln>
          </p:spPr>
        </p:pic>
        <p:pic>
          <p:nvPicPr>
            <p:cNvPr descr="preencoded.png" id="33" name="Google Shape;33;h6a9bc3991bb6942c_0_18"/>
            <p:cNvPicPr preferRelativeResize="0"/>
            <p:nvPr/>
          </p:nvPicPr>
          <p:blipFill rotWithShape="1">
            <a:blip r:embed="rId4">
              <a:alphaModFix/>
            </a:blip>
            <a:srcRect b="0" l="0" r="0" t="0"/>
            <a:stretch/>
          </p:blipFill>
          <p:spPr>
            <a:xfrm>
              <a:off x="0" y="3190875"/>
              <a:ext cx="6934200" cy="10287000"/>
            </a:xfrm>
            <a:prstGeom prst="rect">
              <a:avLst/>
            </a:prstGeom>
            <a:noFill/>
            <a:ln>
              <a:noFill/>
            </a:ln>
          </p:spPr>
        </p:pic>
        <p:pic>
          <p:nvPicPr>
            <p:cNvPr descr="preencoded.png" id="34" name="Google Shape;34;h6a9bc3991bb6942c_0_18"/>
            <p:cNvPicPr preferRelativeResize="0"/>
            <p:nvPr/>
          </p:nvPicPr>
          <p:blipFill rotWithShape="1">
            <a:blip r:embed="rId5">
              <a:alphaModFix/>
            </a:blip>
            <a:srcRect b="0" l="0" r="0" t="0"/>
            <a:stretch/>
          </p:blipFill>
          <p:spPr>
            <a:xfrm>
              <a:off x="7858125" y="7581900"/>
              <a:ext cx="13458825" cy="6734175"/>
            </a:xfrm>
            <a:prstGeom prst="rect">
              <a:avLst/>
            </a:prstGeom>
            <a:noFill/>
            <a:ln>
              <a:noFill/>
            </a:ln>
          </p:spPr>
        </p:pic>
      </p:grpSp>
      <p:grpSp>
        <p:nvGrpSpPr>
          <p:cNvPr id="35" name="Google Shape;35;h6a9bc3991bb6942c_0_18"/>
          <p:cNvGrpSpPr/>
          <p:nvPr/>
        </p:nvGrpSpPr>
        <p:grpSpPr>
          <a:xfrm>
            <a:off x="17640300" y="7994925"/>
            <a:ext cx="596549" cy="2063476"/>
            <a:chOff x="17640300" y="7994925"/>
            <a:chExt cx="596549" cy="2063476"/>
          </a:xfrm>
        </p:grpSpPr>
        <p:pic>
          <p:nvPicPr>
            <p:cNvPr descr="preencoded.png" id="36" name="Google Shape;36;h6a9bc3991bb6942c_0_18"/>
            <p:cNvPicPr preferRelativeResize="0"/>
            <p:nvPr/>
          </p:nvPicPr>
          <p:blipFill rotWithShape="1">
            <a:blip r:embed="rId6">
              <a:alphaModFix/>
            </a:blip>
            <a:srcRect b="0" l="0" r="0" t="0"/>
            <a:stretch/>
          </p:blipFill>
          <p:spPr>
            <a:xfrm>
              <a:off x="17640300" y="9525000"/>
              <a:ext cx="533400" cy="533400"/>
            </a:xfrm>
            <a:prstGeom prst="rect">
              <a:avLst/>
            </a:prstGeom>
            <a:noFill/>
            <a:ln>
              <a:noFill/>
            </a:ln>
          </p:spPr>
        </p:pic>
        <p:sp>
          <p:nvSpPr>
            <p:cNvPr id="37" name="Google Shape;37;h6a9bc3991bb6942c_0_18"/>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A2B67"/>
                </a:buClr>
                <a:buSzPts val="2710"/>
                <a:buFont typeface="Inter"/>
                <a:buNone/>
              </a:pPr>
              <a:r>
                <a:rPr b="1" i="0" lang="en-US" sz="2710" u="none" cap="none" strike="noStrike">
                  <a:solidFill>
                    <a:srgbClr val="0A2B67"/>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38" name="Google Shape;38;h6a9bc3991bb6942c_0_18"/>
          <p:cNvSpPr/>
          <p:nvPr/>
        </p:nvSpPr>
        <p:spPr>
          <a:xfrm>
            <a:off x="2186940" y="3019425"/>
            <a:ext cx="4027200" cy="18936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345387"/>
              </a:buClr>
              <a:buSzPts val="9600"/>
              <a:buFont typeface="Bebas Neue"/>
              <a:buNone/>
            </a:pPr>
            <a:r>
              <a:rPr b="0" i="0" lang="en-US" sz="9600" u="none" cap="none" strike="noStrike">
                <a:solidFill>
                  <a:srgbClr val="345387"/>
                </a:solidFill>
                <a:latin typeface="Bebas Neue"/>
                <a:ea typeface="Bebas Neue"/>
                <a:cs typeface="Bebas Neue"/>
                <a:sym typeface="Bebas Neue"/>
              </a:rPr>
              <a:t>Welcome</a:t>
            </a:r>
            <a:endParaRPr b="0" i="0" sz="9600" u="none" cap="none" strike="noStrike">
              <a:solidFill>
                <a:schemeClr val="dk1"/>
              </a:solidFill>
              <a:latin typeface="Calibri"/>
              <a:ea typeface="Calibri"/>
              <a:cs typeface="Calibri"/>
              <a:sym typeface="Calibri"/>
            </a:endParaRPr>
          </a:p>
        </p:txBody>
      </p:sp>
      <p:sp>
        <p:nvSpPr>
          <p:cNvPr id="39" name="Google Shape;39;h6a9bc3991bb6942c_0_18"/>
          <p:cNvSpPr/>
          <p:nvPr/>
        </p:nvSpPr>
        <p:spPr>
          <a:xfrm>
            <a:off x="2400300" y="4524375"/>
            <a:ext cx="7595100" cy="2850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Welcome to the world of fantasy! Join us on a journey to explore the mystical creatures, enchanted lands, and magical wonders that exist beyond our reality. Discover the wonders and secrets of this exciting realm and unlock the power of imagination.</a:t>
            </a:r>
            <a:endParaRPr b="0" i="0" sz="2400" u="none" cap="none" strike="noStrike">
              <a:solidFill>
                <a:schemeClr val="dk1"/>
              </a:solidFill>
              <a:latin typeface="Calibri"/>
              <a:ea typeface="Calibri"/>
              <a:cs typeface="Calibri"/>
              <a:sym typeface="Calibri"/>
            </a:endParaRPr>
          </a:p>
        </p:txBody>
      </p:sp>
      <p:pic>
        <p:nvPicPr>
          <p:cNvPr descr="preencoded.png" id="40" name="Google Shape;40;h6a9bc3991bb6942c_0_18"/>
          <p:cNvPicPr preferRelativeResize="0"/>
          <p:nvPr/>
        </p:nvPicPr>
        <p:blipFill rotWithShape="1">
          <a:blip r:embed="rId7">
            <a:alphaModFix/>
          </a:blip>
          <a:srcRect b="0" l="0" r="0" t="0"/>
          <a:stretch/>
        </p:blipFill>
        <p:spPr>
          <a:xfrm>
            <a:off x="10915650" y="1109663"/>
            <a:ext cx="5734050" cy="814387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4F2F3"/>
        </a:solidFill>
      </p:bgPr>
    </p:bg>
    <p:spTree>
      <p:nvGrpSpPr>
        <p:cNvPr id="45" name="Shape 45"/>
        <p:cNvGrpSpPr/>
        <p:nvPr/>
      </p:nvGrpSpPr>
      <p:grpSpPr>
        <a:xfrm>
          <a:off x="0" y="0"/>
          <a:ext cx="0" cy="0"/>
          <a:chOff x="0" y="0"/>
          <a:chExt cx="0" cy="0"/>
        </a:xfrm>
      </p:grpSpPr>
      <p:grpSp>
        <p:nvGrpSpPr>
          <p:cNvPr id="46" name="Google Shape;46;h6a9bc3991bb6942c_0_33"/>
          <p:cNvGrpSpPr/>
          <p:nvPr/>
        </p:nvGrpSpPr>
        <p:grpSpPr>
          <a:xfrm>
            <a:off x="0" y="0"/>
            <a:ext cx="18288389" cy="11789976"/>
            <a:chOff x="0" y="0"/>
            <a:chExt cx="22517100" cy="14516100"/>
          </a:xfrm>
        </p:grpSpPr>
        <p:sp>
          <p:nvSpPr>
            <p:cNvPr id="47" name="Google Shape;47;h6a9bc3991bb6942c_0_33"/>
            <p:cNvSpPr/>
            <p:nvPr/>
          </p:nvSpPr>
          <p:spPr>
            <a:xfrm>
              <a:off x="0" y="0"/>
              <a:ext cx="18288000" cy="10287000"/>
            </a:xfrm>
            <a:prstGeom prst="rect">
              <a:avLst/>
            </a:prstGeom>
            <a:solidFill>
              <a:srgbClr val="F4F2F3"/>
            </a:solidFill>
            <a:ln>
              <a:noFill/>
            </a:ln>
          </p:spPr>
          <p:txBody>
            <a:bodyPr anchorCtr="0" anchor="ctr" bIns="74250" lIns="74250" spcFirstLastPara="1" rIns="74250" wrap="square" tIns="74250">
              <a:noAutofit/>
            </a:bodyPr>
            <a:lstStyle/>
            <a:p>
              <a:pPr indent="0" lvl="0" marL="0" rtl="0" algn="l">
                <a:spcBef>
                  <a:spcPts val="0"/>
                </a:spcBef>
                <a:spcAft>
                  <a:spcPts val="0"/>
                </a:spcAft>
                <a:buNone/>
              </a:pPr>
              <a:r>
                <a:t/>
              </a:r>
              <a:endParaRPr/>
            </a:p>
          </p:txBody>
        </p:sp>
        <p:pic>
          <p:nvPicPr>
            <p:cNvPr descr="preencoded.png" id="48" name="Google Shape;48;h6a9bc3991bb6942c_0_33"/>
            <p:cNvPicPr preferRelativeResize="0"/>
            <p:nvPr/>
          </p:nvPicPr>
          <p:blipFill rotWithShape="1">
            <a:blip r:embed="rId3">
              <a:alphaModFix/>
            </a:blip>
            <a:srcRect b="0" l="0" r="0" t="0"/>
            <a:stretch/>
          </p:blipFill>
          <p:spPr>
            <a:xfrm>
              <a:off x="6372225" y="0"/>
              <a:ext cx="14011275" cy="6467475"/>
            </a:xfrm>
            <a:prstGeom prst="rect">
              <a:avLst/>
            </a:prstGeom>
            <a:noFill/>
            <a:ln>
              <a:noFill/>
            </a:ln>
          </p:spPr>
        </p:pic>
        <p:pic>
          <p:nvPicPr>
            <p:cNvPr descr="preencoded.png" id="49" name="Google Shape;49;h6a9bc3991bb6942c_0_33"/>
            <p:cNvPicPr preferRelativeResize="0"/>
            <p:nvPr/>
          </p:nvPicPr>
          <p:blipFill rotWithShape="1">
            <a:blip r:embed="rId4">
              <a:alphaModFix/>
            </a:blip>
            <a:srcRect b="0" l="0" r="0" t="0"/>
            <a:stretch/>
          </p:blipFill>
          <p:spPr>
            <a:xfrm>
              <a:off x="0" y="5143500"/>
              <a:ext cx="5495925" cy="9372600"/>
            </a:xfrm>
            <a:prstGeom prst="rect">
              <a:avLst/>
            </a:prstGeom>
            <a:noFill/>
            <a:ln>
              <a:noFill/>
            </a:ln>
          </p:spPr>
        </p:pic>
        <p:pic>
          <p:nvPicPr>
            <p:cNvPr descr="preencoded.png" id="50" name="Google Shape;50;h6a9bc3991bb6942c_0_33"/>
            <p:cNvPicPr preferRelativeResize="0"/>
            <p:nvPr/>
          </p:nvPicPr>
          <p:blipFill rotWithShape="1">
            <a:blip r:embed="rId5">
              <a:alphaModFix/>
            </a:blip>
            <a:srcRect b="0" l="0" r="0" t="0"/>
            <a:stretch/>
          </p:blipFill>
          <p:spPr>
            <a:xfrm>
              <a:off x="12449175" y="9172575"/>
              <a:ext cx="10067925" cy="5343525"/>
            </a:xfrm>
            <a:prstGeom prst="rect">
              <a:avLst/>
            </a:prstGeom>
            <a:noFill/>
            <a:ln>
              <a:noFill/>
            </a:ln>
          </p:spPr>
        </p:pic>
      </p:grpSp>
      <p:grpSp>
        <p:nvGrpSpPr>
          <p:cNvPr id="51" name="Google Shape;51;h6a9bc3991bb6942c_0_33"/>
          <p:cNvGrpSpPr/>
          <p:nvPr/>
        </p:nvGrpSpPr>
        <p:grpSpPr>
          <a:xfrm>
            <a:off x="16116300" y="9620250"/>
            <a:ext cx="2063475" cy="596550"/>
            <a:chOff x="16116300" y="9620250"/>
            <a:chExt cx="2063475" cy="596550"/>
          </a:xfrm>
        </p:grpSpPr>
        <p:pic>
          <p:nvPicPr>
            <p:cNvPr descr="preencoded.png" id="52" name="Google Shape;52;h6a9bc3991bb6942c_0_33"/>
            <p:cNvPicPr preferRelativeResize="0"/>
            <p:nvPr/>
          </p:nvPicPr>
          <p:blipFill rotWithShape="1">
            <a:blip r:embed="rId6">
              <a:alphaModFix/>
            </a:blip>
            <a:srcRect b="0" l="0" r="0" t="0"/>
            <a:stretch/>
          </p:blipFill>
          <p:spPr>
            <a:xfrm>
              <a:off x="16116300" y="9620250"/>
              <a:ext cx="533400" cy="533400"/>
            </a:xfrm>
            <a:prstGeom prst="rect">
              <a:avLst/>
            </a:prstGeom>
            <a:noFill/>
            <a:ln>
              <a:noFill/>
            </a:ln>
          </p:spPr>
        </p:pic>
        <p:sp>
          <p:nvSpPr>
            <p:cNvPr id="53" name="Google Shape;53;h6a9bc3991bb6942c_0_33"/>
            <p:cNvSpPr/>
            <p:nvPr/>
          </p:nvSpPr>
          <p:spPr>
            <a:xfrm>
              <a:off x="16716375" y="9677400"/>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A2B67"/>
                </a:buClr>
                <a:buSzPts val="2710"/>
                <a:buFont typeface="Inter"/>
                <a:buNone/>
              </a:pPr>
              <a:r>
                <a:rPr b="1" i="0" lang="en-US" sz="2710" u="none" cap="none" strike="noStrike">
                  <a:solidFill>
                    <a:srgbClr val="0A2B67"/>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54" name="Google Shape;54;h6a9bc3991bb6942c_0_33"/>
          <p:cNvGrpSpPr/>
          <p:nvPr/>
        </p:nvGrpSpPr>
        <p:grpSpPr>
          <a:xfrm>
            <a:off x="11734800" y="0"/>
            <a:ext cx="1219200" cy="1219200"/>
            <a:chOff x="11734800" y="0"/>
            <a:chExt cx="1219200" cy="1219200"/>
          </a:xfrm>
        </p:grpSpPr>
        <p:sp>
          <p:nvSpPr>
            <p:cNvPr id="55" name="Google Shape;55;h6a9bc3991bb6942c_0_33"/>
            <p:cNvSpPr/>
            <p:nvPr/>
          </p:nvSpPr>
          <p:spPr>
            <a:xfrm>
              <a:off x="11734800" y="0"/>
              <a:ext cx="1219200" cy="1219200"/>
            </a:xfrm>
            <a:prstGeom prst="ellipse">
              <a:avLst/>
            </a:prstGeom>
            <a:noFill/>
            <a:ln cap="flat" cmpd="sng" w="9525">
              <a:solidFill>
                <a:srgbClr val="F041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h6a9bc3991bb6942c_0_33"/>
            <p:cNvSpPr/>
            <p:nvPr/>
          </p:nvSpPr>
          <p:spPr>
            <a:xfrm>
              <a:off x="12078653" y="253365"/>
              <a:ext cx="531600" cy="7125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04143"/>
                </a:buClr>
                <a:buSzPts val="3600"/>
                <a:buFont typeface="Bebas Neue"/>
                <a:buNone/>
              </a:pPr>
              <a:r>
                <a:rPr b="0" i="0" lang="en-US" sz="3600" u="none" cap="none" strike="noStrike">
                  <a:solidFill>
                    <a:srgbClr val="F04143"/>
                  </a:solidFill>
                  <a:latin typeface="Bebas Neue"/>
                  <a:ea typeface="Bebas Neue"/>
                  <a:cs typeface="Bebas Neue"/>
                  <a:sym typeface="Bebas Neue"/>
                </a:rPr>
                <a:t>01</a:t>
              </a:r>
              <a:endParaRPr b="0" i="0" sz="3600" u="none" cap="none" strike="noStrike">
                <a:solidFill>
                  <a:schemeClr val="dk1"/>
                </a:solidFill>
                <a:latin typeface="Calibri"/>
                <a:ea typeface="Calibri"/>
                <a:cs typeface="Calibri"/>
                <a:sym typeface="Calibri"/>
              </a:endParaRPr>
            </a:p>
          </p:txBody>
        </p:sp>
      </p:grpSp>
      <p:grpSp>
        <p:nvGrpSpPr>
          <p:cNvPr id="57" name="Google Shape;57;h6a9bc3991bb6942c_0_33"/>
          <p:cNvGrpSpPr/>
          <p:nvPr/>
        </p:nvGrpSpPr>
        <p:grpSpPr>
          <a:xfrm>
            <a:off x="13106400" y="66675"/>
            <a:ext cx="4539600" cy="1192650"/>
            <a:chOff x="13106400" y="66675"/>
            <a:chExt cx="4539600" cy="1192650"/>
          </a:xfrm>
        </p:grpSpPr>
        <p:sp>
          <p:nvSpPr>
            <p:cNvPr id="58" name="Google Shape;58;h6a9bc3991bb6942c_0_33"/>
            <p:cNvSpPr/>
            <p:nvPr/>
          </p:nvSpPr>
          <p:spPr>
            <a:xfrm>
              <a:off x="13106400" y="66675"/>
              <a:ext cx="4539600" cy="712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Bebas Neue"/>
                <a:buNone/>
              </a:pPr>
              <a:r>
                <a:rPr b="0" i="0" lang="en-US" sz="3600" u="none" cap="none" strike="noStrike">
                  <a:solidFill>
                    <a:srgbClr val="0E0E0E"/>
                  </a:solidFill>
                  <a:latin typeface="Bebas Neue"/>
                  <a:ea typeface="Bebas Neue"/>
                  <a:cs typeface="Bebas Neue"/>
                  <a:sym typeface="Bebas Neue"/>
                </a:rPr>
                <a:t>Introduction</a:t>
              </a:r>
              <a:endParaRPr b="0" i="0" sz="3600" u="none" cap="none" strike="noStrike">
                <a:solidFill>
                  <a:schemeClr val="dk1"/>
                </a:solidFill>
                <a:latin typeface="Calibri"/>
                <a:ea typeface="Calibri"/>
                <a:cs typeface="Calibri"/>
                <a:sym typeface="Calibri"/>
              </a:endParaRPr>
            </a:p>
          </p:txBody>
        </p:sp>
        <p:sp>
          <p:nvSpPr>
            <p:cNvPr id="59" name="Google Shape;59;h6a9bc3991bb6942c_0_33"/>
            <p:cNvSpPr/>
            <p:nvPr/>
          </p:nvSpPr>
          <p:spPr>
            <a:xfrm>
              <a:off x="13106400" y="695325"/>
              <a:ext cx="45090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Extraordinary Realm</a:t>
              </a:r>
              <a:endParaRPr b="0" i="0" sz="2400" u="none" cap="none" strike="noStrike">
                <a:solidFill>
                  <a:schemeClr val="dk1"/>
                </a:solidFill>
                <a:latin typeface="Calibri"/>
                <a:ea typeface="Calibri"/>
                <a:cs typeface="Calibri"/>
                <a:sym typeface="Calibri"/>
              </a:endParaRPr>
            </a:p>
          </p:txBody>
        </p:sp>
      </p:grpSp>
      <p:grpSp>
        <p:nvGrpSpPr>
          <p:cNvPr id="60" name="Google Shape;60;h6a9bc3991bb6942c_0_33"/>
          <p:cNvGrpSpPr/>
          <p:nvPr/>
        </p:nvGrpSpPr>
        <p:grpSpPr>
          <a:xfrm>
            <a:off x="11734800" y="2038350"/>
            <a:ext cx="1219200" cy="1219200"/>
            <a:chOff x="11734800" y="2038350"/>
            <a:chExt cx="1219200" cy="1219200"/>
          </a:xfrm>
        </p:grpSpPr>
        <p:sp>
          <p:nvSpPr>
            <p:cNvPr id="61" name="Google Shape;61;h6a9bc3991bb6942c_0_33"/>
            <p:cNvSpPr/>
            <p:nvPr/>
          </p:nvSpPr>
          <p:spPr>
            <a:xfrm>
              <a:off x="11734800" y="2038350"/>
              <a:ext cx="1219200" cy="1219200"/>
            </a:xfrm>
            <a:prstGeom prst="ellipse">
              <a:avLst/>
            </a:prstGeom>
            <a:noFill/>
            <a:ln cap="flat" cmpd="sng" w="9525">
              <a:solidFill>
                <a:srgbClr val="F041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h6a9bc3991bb6942c_0_33"/>
            <p:cNvSpPr/>
            <p:nvPr/>
          </p:nvSpPr>
          <p:spPr>
            <a:xfrm>
              <a:off x="12078653" y="2291715"/>
              <a:ext cx="531600" cy="7125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04143"/>
                </a:buClr>
                <a:buSzPts val="3600"/>
                <a:buFont typeface="Bebas Neue"/>
                <a:buNone/>
              </a:pPr>
              <a:r>
                <a:rPr b="0" i="0" lang="en-US" sz="3600" u="none" cap="none" strike="noStrike">
                  <a:solidFill>
                    <a:srgbClr val="F04143"/>
                  </a:solidFill>
                  <a:latin typeface="Bebas Neue"/>
                  <a:ea typeface="Bebas Neue"/>
                  <a:cs typeface="Bebas Neue"/>
                  <a:sym typeface="Bebas Neue"/>
                </a:rPr>
                <a:t>02</a:t>
              </a:r>
              <a:endParaRPr b="0" i="0" sz="3600" u="none" cap="none" strike="noStrike">
                <a:solidFill>
                  <a:schemeClr val="dk1"/>
                </a:solidFill>
                <a:latin typeface="Calibri"/>
                <a:ea typeface="Calibri"/>
                <a:cs typeface="Calibri"/>
                <a:sym typeface="Calibri"/>
              </a:endParaRPr>
            </a:p>
          </p:txBody>
        </p:sp>
      </p:grpSp>
      <p:grpSp>
        <p:nvGrpSpPr>
          <p:cNvPr id="63" name="Google Shape;63;h6a9bc3991bb6942c_0_33"/>
          <p:cNvGrpSpPr/>
          <p:nvPr/>
        </p:nvGrpSpPr>
        <p:grpSpPr>
          <a:xfrm>
            <a:off x="13106400" y="2105025"/>
            <a:ext cx="4539600" cy="1192650"/>
            <a:chOff x="13106400" y="2105025"/>
            <a:chExt cx="4539600" cy="1192650"/>
          </a:xfrm>
        </p:grpSpPr>
        <p:sp>
          <p:nvSpPr>
            <p:cNvPr id="64" name="Google Shape;64;h6a9bc3991bb6942c_0_33"/>
            <p:cNvSpPr/>
            <p:nvPr/>
          </p:nvSpPr>
          <p:spPr>
            <a:xfrm>
              <a:off x="13106400" y="2105025"/>
              <a:ext cx="4539600" cy="712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Bebas Neue"/>
                <a:buNone/>
              </a:pPr>
              <a:r>
                <a:rPr b="0" i="0" lang="en-US" sz="3600" u="none" cap="none" strike="noStrike">
                  <a:solidFill>
                    <a:srgbClr val="0E0E0E"/>
                  </a:solidFill>
                  <a:latin typeface="Bebas Neue"/>
                  <a:ea typeface="Bebas Neue"/>
                  <a:cs typeface="Bebas Neue"/>
                  <a:sym typeface="Bebas Neue"/>
                </a:rPr>
                <a:t>Encounters</a:t>
              </a:r>
              <a:endParaRPr b="0" i="0" sz="3600" u="none" cap="none" strike="noStrike">
                <a:solidFill>
                  <a:schemeClr val="dk1"/>
                </a:solidFill>
                <a:latin typeface="Calibri"/>
                <a:ea typeface="Calibri"/>
                <a:cs typeface="Calibri"/>
                <a:sym typeface="Calibri"/>
              </a:endParaRPr>
            </a:p>
          </p:txBody>
        </p:sp>
        <p:sp>
          <p:nvSpPr>
            <p:cNvPr id="65" name="Google Shape;65;h6a9bc3991bb6942c_0_33"/>
            <p:cNvSpPr/>
            <p:nvPr/>
          </p:nvSpPr>
          <p:spPr>
            <a:xfrm>
              <a:off x="13106400" y="2733675"/>
              <a:ext cx="45090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Unicorn Sightings</a:t>
              </a:r>
              <a:endParaRPr b="0" i="0" sz="2400" u="none" cap="none" strike="noStrike">
                <a:solidFill>
                  <a:schemeClr val="dk1"/>
                </a:solidFill>
                <a:latin typeface="Calibri"/>
                <a:ea typeface="Calibri"/>
                <a:cs typeface="Calibri"/>
                <a:sym typeface="Calibri"/>
              </a:endParaRPr>
            </a:p>
          </p:txBody>
        </p:sp>
      </p:grpSp>
      <p:grpSp>
        <p:nvGrpSpPr>
          <p:cNvPr id="66" name="Google Shape;66;h6a9bc3991bb6942c_0_33"/>
          <p:cNvGrpSpPr/>
          <p:nvPr/>
        </p:nvGrpSpPr>
        <p:grpSpPr>
          <a:xfrm>
            <a:off x="11734800" y="4076700"/>
            <a:ext cx="1219200" cy="1219200"/>
            <a:chOff x="11734800" y="4076700"/>
            <a:chExt cx="1219200" cy="1219200"/>
          </a:xfrm>
        </p:grpSpPr>
        <p:sp>
          <p:nvSpPr>
            <p:cNvPr id="67" name="Google Shape;67;h6a9bc3991bb6942c_0_33"/>
            <p:cNvSpPr/>
            <p:nvPr/>
          </p:nvSpPr>
          <p:spPr>
            <a:xfrm>
              <a:off x="11734800" y="4076700"/>
              <a:ext cx="1219200" cy="1219200"/>
            </a:xfrm>
            <a:prstGeom prst="ellipse">
              <a:avLst/>
            </a:prstGeom>
            <a:noFill/>
            <a:ln cap="flat" cmpd="sng" w="9525">
              <a:solidFill>
                <a:srgbClr val="F041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 name="Google Shape;68;h6a9bc3991bb6942c_0_33"/>
            <p:cNvSpPr/>
            <p:nvPr/>
          </p:nvSpPr>
          <p:spPr>
            <a:xfrm>
              <a:off x="12078653" y="4330065"/>
              <a:ext cx="531600" cy="7125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04143"/>
                </a:buClr>
                <a:buSzPts val="3600"/>
                <a:buFont typeface="Bebas Neue"/>
                <a:buNone/>
              </a:pPr>
              <a:r>
                <a:rPr b="0" i="0" lang="en-US" sz="3600" u="none" cap="none" strike="noStrike">
                  <a:solidFill>
                    <a:srgbClr val="F04143"/>
                  </a:solidFill>
                  <a:latin typeface="Bebas Neue"/>
                  <a:ea typeface="Bebas Neue"/>
                  <a:cs typeface="Bebas Neue"/>
                  <a:sym typeface="Bebas Neue"/>
                </a:rPr>
                <a:t>03</a:t>
              </a:r>
              <a:endParaRPr b="0" i="0" sz="3600" u="none" cap="none" strike="noStrike">
                <a:solidFill>
                  <a:schemeClr val="dk1"/>
                </a:solidFill>
                <a:latin typeface="Calibri"/>
                <a:ea typeface="Calibri"/>
                <a:cs typeface="Calibri"/>
                <a:sym typeface="Calibri"/>
              </a:endParaRPr>
            </a:p>
          </p:txBody>
        </p:sp>
      </p:grpSp>
      <p:grpSp>
        <p:nvGrpSpPr>
          <p:cNvPr id="69" name="Google Shape;69;h6a9bc3991bb6942c_0_33"/>
          <p:cNvGrpSpPr/>
          <p:nvPr/>
        </p:nvGrpSpPr>
        <p:grpSpPr>
          <a:xfrm>
            <a:off x="13106400" y="4143375"/>
            <a:ext cx="4539600" cy="1192650"/>
            <a:chOff x="13106400" y="4143375"/>
            <a:chExt cx="4539600" cy="1192650"/>
          </a:xfrm>
        </p:grpSpPr>
        <p:sp>
          <p:nvSpPr>
            <p:cNvPr id="70" name="Google Shape;70;h6a9bc3991bb6942c_0_33"/>
            <p:cNvSpPr/>
            <p:nvPr/>
          </p:nvSpPr>
          <p:spPr>
            <a:xfrm>
              <a:off x="13106400" y="4143375"/>
              <a:ext cx="4539600" cy="712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Bebas Neue"/>
                <a:buNone/>
              </a:pPr>
              <a:r>
                <a:rPr b="0" i="0" lang="en-US" sz="3600" u="none" cap="none" strike="noStrike">
                  <a:solidFill>
                    <a:srgbClr val="0E0E0E"/>
                  </a:solidFill>
                  <a:latin typeface="Bebas Neue"/>
                  <a:ea typeface="Bebas Neue"/>
                  <a:cs typeface="Bebas Neue"/>
                  <a:sym typeface="Bebas Neue"/>
                </a:rPr>
                <a:t>Wonders</a:t>
              </a:r>
              <a:endParaRPr b="0" i="0" sz="3600" u="none" cap="none" strike="noStrike">
                <a:solidFill>
                  <a:schemeClr val="dk1"/>
                </a:solidFill>
                <a:latin typeface="Calibri"/>
                <a:ea typeface="Calibri"/>
                <a:cs typeface="Calibri"/>
                <a:sym typeface="Calibri"/>
              </a:endParaRPr>
            </a:p>
          </p:txBody>
        </p:sp>
        <p:sp>
          <p:nvSpPr>
            <p:cNvPr id="71" name="Google Shape;71;h6a9bc3991bb6942c_0_33"/>
            <p:cNvSpPr/>
            <p:nvPr/>
          </p:nvSpPr>
          <p:spPr>
            <a:xfrm>
              <a:off x="13106400" y="4772025"/>
              <a:ext cx="45090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Wishes Granted</a:t>
              </a:r>
              <a:endParaRPr b="0" i="0" sz="2400" u="none" cap="none" strike="noStrike">
                <a:solidFill>
                  <a:schemeClr val="dk1"/>
                </a:solidFill>
                <a:latin typeface="Calibri"/>
                <a:ea typeface="Calibri"/>
                <a:cs typeface="Calibri"/>
                <a:sym typeface="Calibri"/>
              </a:endParaRPr>
            </a:p>
          </p:txBody>
        </p:sp>
      </p:grpSp>
      <p:grpSp>
        <p:nvGrpSpPr>
          <p:cNvPr id="72" name="Google Shape;72;h6a9bc3991bb6942c_0_33"/>
          <p:cNvGrpSpPr/>
          <p:nvPr/>
        </p:nvGrpSpPr>
        <p:grpSpPr>
          <a:xfrm>
            <a:off x="11734800" y="6115050"/>
            <a:ext cx="1219200" cy="1219200"/>
            <a:chOff x="11734800" y="6115050"/>
            <a:chExt cx="1219200" cy="1219200"/>
          </a:xfrm>
        </p:grpSpPr>
        <p:sp>
          <p:nvSpPr>
            <p:cNvPr id="73" name="Google Shape;73;h6a9bc3991bb6942c_0_33"/>
            <p:cNvSpPr/>
            <p:nvPr/>
          </p:nvSpPr>
          <p:spPr>
            <a:xfrm>
              <a:off x="11734800" y="6115050"/>
              <a:ext cx="1219200" cy="1219200"/>
            </a:xfrm>
            <a:prstGeom prst="ellipse">
              <a:avLst/>
            </a:prstGeom>
            <a:noFill/>
            <a:ln cap="flat" cmpd="sng" w="9525">
              <a:solidFill>
                <a:srgbClr val="F041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h6a9bc3991bb6942c_0_33"/>
            <p:cNvSpPr/>
            <p:nvPr/>
          </p:nvSpPr>
          <p:spPr>
            <a:xfrm>
              <a:off x="12078653" y="6368415"/>
              <a:ext cx="531600" cy="7125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04143"/>
                </a:buClr>
                <a:buSzPts val="3600"/>
                <a:buFont typeface="Bebas Neue"/>
                <a:buNone/>
              </a:pPr>
              <a:r>
                <a:rPr b="0" i="0" lang="en-US" sz="3600" u="none" cap="none" strike="noStrike">
                  <a:solidFill>
                    <a:srgbClr val="F04143"/>
                  </a:solidFill>
                  <a:latin typeface="Bebas Neue"/>
                  <a:ea typeface="Bebas Neue"/>
                  <a:cs typeface="Bebas Neue"/>
                  <a:sym typeface="Bebas Neue"/>
                </a:rPr>
                <a:t>04</a:t>
              </a:r>
              <a:endParaRPr b="0" i="0" sz="3600" u="none" cap="none" strike="noStrike">
                <a:solidFill>
                  <a:schemeClr val="dk1"/>
                </a:solidFill>
                <a:latin typeface="Calibri"/>
                <a:ea typeface="Calibri"/>
                <a:cs typeface="Calibri"/>
                <a:sym typeface="Calibri"/>
              </a:endParaRPr>
            </a:p>
          </p:txBody>
        </p:sp>
      </p:grpSp>
      <p:grpSp>
        <p:nvGrpSpPr>
          <p:cNvPr id="75" name="Google Shape;75;h6a9bc3991bb6942c_0_33"/>
          <p:cNvGrpSpPr/>
          <p:nvPr/>
        </p:nvGrpSpPr>
        <p:grpSpPr>
          <a:xfrm>
            <a:off x="13106400" y="6181725"/>
            <a:ext cx="4539600" cy="1192650"/>
            <a:chOff x="13106400" y="6181725"/>
            <a:chExt cx="4539600" cy="1192650"/>
          </a:xfrm>
        </p:grpSpPr>
        <p:sp>
          <p:nvSpPr>
            <p:cNvPr id="76" name="Google Shape;76;h6a9bc3991bb6942c_0_33"/>
            <p:cNvSpPr/>
            <p:nvPr/>
          </p:nvSpPr>
          <p:spPr>
            <a:xfrm>
              <a:off x="13106400" y="6181725"/>
              <a:ext cx="4539600" cy="712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Bebas Neue"/>
                <a:buNone/>
              </a:pPr>
              <a:r>
                <a:rPr b="0" i="0" lang="en-US" sz="3600" u="none" cap="none" strike="noStrike">
                  <a:solidFill>
                    <a:srgbClr val="0E0E0E"/>
                  </a:solidFill>
                  <a:latin typeface="Bebas Neue"/>
                  <a:ea typeface="Bebas Neue"/>
                  <a:cs typeface="Bebas Neue"/>
                  <a:sym typeface="Bebas Neue"/>
                </a:rPr>
                <a:t>Magic</a:t>
              </a:r>
              <a:endParaRPr b="0" i="0" sz="3600" u="none" cap="none" strike="noStrike">
                <a:solidFill>
                  <a:schemeClr val="dk1"/>
                </a:solidFill>
                <a:latin typeface="Calibri"/>
                <a:ea typeface="Calibri"/>
                <a:cs typeface="Calibri"/>
                <a:sym typeface="Calibri"/>
              </a:endParaRPr>
            </a:p>
          </p:txBody>
        </p:sp>
        <p:sp>
          <p:nvSpPr>
            <p:cNvPr id="77" name="Google Shape;77;h6a9bc3991bb6942c_0_33"/>
            <p:cNvSpPr/>
            <p:nvPr/>
          </p:nvSpPr>
          <p:spPr>
            <a:xfrm>
              <a:off x="13106400" y="6810375"/>
              <a:ext cx="45090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Spellcasting</a:t>
              </a:r>
              <a:endParaRPr b="0" i="0" sz="2400" u="none" cap="none" strike="noStrike">
                <a:solidFill>
                  <a:schemeClr val="dk1"/>
                </a:solidFill>
                <a:latin typeface="Calibri"/>
                <a:ea typeface="Calibri"/>
                <a:cs typeface="Calibri"/>
                <a:sym typeface="Calibri"/>
              </a:endParaRPr>
            </a:p>
          </p:txBody>
        </p:sp>
      </p:grpSp>
      <p:cxnSp>
        <p:nvCxnSpPr>
          <p:cNvPr id="78" name="Google Shape;78;h6a9bc3991bb6942c_0_33"/>
          <p:cNvCxnSpPr/>
          <p:nvPr/>
        </p:nvCxnSpPr>
        <p:spPr>
          <a:xfrm>
            <a:off x="11734633" y="1614488"/>
            <a:ext cx="1219500" cy="0"/>
          </a:xfrm>
          <a:prstGeom prst="straightConnector1">
            <a:avLst/>
          </a:prstGeom>
          <a:noFill/>
          <a:ln cap="flat" cmpd="sng" w="28575">
            <a:solidFill>
              <a:srgbClr val="000000"/>
            </a:solidFill>
            <a:prstDash val="solid"/>
            <a:round/>
            <a:headEnd len="sm" w="sm" type="none"/>
            <a:tailEnd len="sm" w="sm" type="none"/>
          </a:ln>
        </p:spPr>
      </p:cxnSp>
      <p:cxnSp>
        <p:nvCxnSpPr>
          <p:cNvPr id="79" name="Google Shape;79;h6a9bc3991bb6942c_0_33"/>
          <p:cNvCxnSpPr/>
          <p:nvPr/>
        </p:nvCxnSpPr>
        <p:spPr>
          <a:xfrm>
            <a:off x="11734633" y="3652838"/>
            <a:ext cx="1219500" cy="0"/>
          </a:xfrm>
          <a:prstGeom prst="straightConnector1">
            <a:avLst/>
          </a:prstGeom>
          <a:noFill/>
          <a:ln cap="flat" cmpd="sng" w="28575">
            <a:solidFill>
              <a:srgbClr val="000000"/>
            </a:solidFill>
            <a:prstDash val="solid"/>
            <a:round/>
            <a:headEnd len="sm" w="sm" type="none"/>
            <a:tailEnd len="sm" w="sm" type="none"/>
          </a:ln>
        </p:spPr>
      </p:cxnSp>
      <p:cxnSp>
        <p:nvCxnSpPr>
          <p:cNvPr id="80" name="Google Shape;80;h6a9bc3991bb6942c_0_33"/>
          <p:cNvCxnSpPr/>
          <p:nvPr/>
        </p:nvCxnSpPr>
        <p:spPr>
          <a:xfrm>
            <a:off x="11734633" y="5691188"/>
            <a:ext cx="1219500" cy="0"/>
          </a:xfrm>
          <a:prstGeom prst="straightConnector1">
            <a:avLst/>
          </a:prstGeom>
          <a:noFill/>
          <a:ln cap="flat" cmpd="sng" w="28575">
            <a:solidFill>
              <a:srgbClr val="000000"/>
            </a:solidFill>
            <a:prstDash val="solid"/>
            <a:round/>
            <a:headEnd len="sm" w="sm" type="none"/>
            <a:tailEnd len="sm" w="sm" type="none"/>
          </a:ln>
        </p:spPr>
      </p:cxnSp>
      <p:pic>
        <p:nvPicPr>
          <p:cNvPr descr="preencoded.png" id="81" name="Google Shape;81;h6a9bc3991bb6942c_0_33"/>
          <p:cNvPicPr preferRelativeResize="0"/>
          <p:nvPr/>
        </p:nvPicPr>
        <p:blipFill rotWithShape="1">
          <a:blip r:embed="rId7">
            <a:alphaModFix/>
          </a:blip>
          <a:srcRect b="0" l="0" r="0" t="0"/>
          <a:stretch/>
        </p:blipFill>
        <p:spPr>
          <a:xfrm>
            <a:off x="590550" y="1457325"/>
            <a:ext cx="8562975" cy="7381875"/>
          </a:xfrm>
          <a:prstGeom prst="rect">
            <a:avLst/>
          </a:prstGeom>
          <a:noFill/>
          <a:ln>
            <a:noFill/>
          </a:ln>
        </p:spPr>
      </p:pic>
      <p:sp>
        <p:nvSpPr>
          <p:cNvPr id="82" name="Google Shape;82;h6a9bc3991bb6942c_0_33"/>
          <p:cNvSpPr/>
          <p:nvPr/>
        </p:nvSpPr>
        <p:spPr>
          <a:xfrm rot="-5400000">
            <a:off x="6292275" y="5094000"/>
            <a:ext cx="8492400" cy="1893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45387"/>
              </a:buClr>
              <a:buSzPts val="9600"/>
              <a:buFont typeface="Bebas Neue"/>
              <a:buNone/>
            </a:pPr>
            <a:r>
              <a:rPr b="0" i="0" lang="en-US" sz="9600" u="none" cap="none" strike="noStrike">
                <a:solidFill>
                  <a:srgbClr val="345387"/>
                </a:solidFill>
                <a:latin typeface="Bebas Neue"/>
                <a:ea typeface="Bebas Neue"/>
                <a:cs typeface="Bebas Neue"/>
                <a:sym typeface="Bebas Neue"/>
              </a:rPr>
              <a:t>Table of Contents</a:t>
            </a:r>
            <a:endParaRPr b="0" i="0" sz="9600" u="none" cap="none" strike="noStrike">
              <a:solidFill>
                <a:schemeClr val="dk1"/>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4F2F3"/>
        </a:solidFill>
      </p:bgPr>
    </p:bg>
    <p:spTree>
      <p:nvGrpSpPr>
        <p:cNvPr id="87" name="Shape 87"/>
        <p:cNvGrpSpPr/>
        <p:nvPr/>
      </p:nvGrpSpPr>
      <p:grpSpPr>
        <a:xfrm>
          <a:off x="0" y="0"/>
          <a:ext cx="0" cy="0"/>
          <a:chOff x="0" y="0"/>
          <a:chExt cx="0" cy="0"/>
        </a:xfrm>
      </p:grpSpPr>
      <p:grpSp>
        <p:nvGrpSpPr>
          <p:cNvPr id="88" name="Google Shape;88;h6a9bc3991bb6942c_0_74"/>
          <p:cNvGrpSpPr/>
          <p:nvPr/>
        </p:nvGrpSpPr>
        <p:grpSpPr>
          <a:xfrm>
            <a:off x="0" y="0"/>
            <a:ext cx="18630649" cy="12010621"/>
            <a:chOff x="0" y="0"/>
            <a:chExt cx="22517100" cy="14516100"/>
          </a:xfrm>
        </p:grpSpPr>
        <p:sp>
          <p:nvSpPr>
            <p:cNvPr id="89" name="Google Shape;89;h6a9bc3991bb6942c_0_74"/>
            <p:cNvSpPr/>
            <p:nvPr/>
          </p:nvSpPr>
          <p:spPr>
            <a:xfrm>
              <a:off x="0" y="0"/>
              <a:ext cx="18288000" cy="10287000"/>
            </a:xfrm>
            <a:prstGeom prst="rect">
              <a:avLst/>
            </a:prstGeom>
            <a:solidFill>
              <a:srgbClr val="F4F2F3"/>
            </a:solidFill>
            <a:ln>
              <a:noFill/>
            </a:ln>
          </p:spPr>
          <p:txBody>
            <a:bodyPr anchorCtr="0" anchor="ctr" bIns="75650" lIns="75650" spcFirstLastPara="1" rIns="75650" wrap="square" tIns="75650">
              <a:noAutofit/>
            </a:bodyPr>
            <a:lstStyle/>
            <a:p>
              <a:pPr indent="0" lvl="0" marL="0" rtl="0" algn="l">
                <a:spcBef>
                  <a:spcPts val="0"/>
                </a:spcBef>
                <a:spcAft>
                  <a:spcPts val="0"/>
                </a:spcAft>
                <a:buNone/>
              </a:pPr>
              <a:r>
                <a:t/>
              </a:r>
              <a:endParaRPr/>
            </a:p>
          </p:txBody>
        </p:sp>
        <p:pic>
          <p:nvPicPr>
            <p:cNvPr descr="preencoded.png" id="90" name="Google Shape;90;h6a9bc3991bb6942c_0_74"/>
            <p:cNvPicPr preferRelativeResize="0"/>
            <p:nvPr/>
          </p:nvPicPr>
          <p:blipFill rotWithShape="1">
            <a:blip r:embed="rId3">
              <a:alphaModFix/>
            </a:blip>
            <a:srcRect b="0" l="0" r="0" t="0"/>
            <a:stretch/>
          </p:blipFill>
          <p:spPr>
            <a:xfrm>
              <a:off x="14258925" y="7820025"/>
              <a:ext cx="8258175" cy="6696075"/>
            </a:xfrm>
            <a:prstGeom prst="rect">
              <a:avLst/>
            </a:prstGeom>
            <a:noFill/>
            <a:ln>
              <a:noFill/>
            </a:ln>
          </p:spPr>
        </p:pic>
        <p:pic>
          <p:nvPicPr>
            <p:cNvPr descr="preencoded.png" id="91" name="Google Shape;91;h6a9bc3991bb6942c_0_74"/>
            <p:cNvPicPr preferRelativeResize="0"/>
            <p:nvPr/>
          </p:nvPicPr>
          <p:blipFill rotWithShape="1">
            <a:blip r:embed="rId4">
              <a:alphaModFix/>
            </a:blip>
            <a:srcRect b="0" l="0" r="0" t="0"/>
            <a:stretch/>
          </p:blipFill>
          <p:spPr>
            <a:xfrm>
              <a:off x="0" y="1381125"/>
              <a:ext cx="6162675" cy="10287000"/>
            </a:xfrm>
            <a:prstGeom prst="rect">
              <a:avLst/>
            </a:prstGeom>
            <a:noFill/>
            <a:ln>
              <a:noFill/>
            </a:ln>
          </p:spPr>
        </p:pic>
      </p:grpSp>
      <p:grpSp>
        <p:nvGrpSpPr>
          <p:cNvPr id="92" name="Google Shape;92;h6a9bc3991bb6942c_0_74"/>
          <p:cNvGrpSpPr/>
          <p:nvPr/>
        </p:nvGrpSpPr>
        <p:grpSpPr>
          <a:xfrm>
            <a:off x="17640300" y="7994925"/>
            <a:ext cx="596549" cy="2063476"/>
            <a:chOff x="17640300" y="7994925"/>
            <a:chExt cx="596549" cy="2063476"/>
          </a:xfrm>
        </p:grpSpPr>
        <p:pic>
          <p:nvPicPr>
            <p:cNvPr descr="preencoded.png" id="93" name="Google Shape;93;h6a9bc3991bb6942c_0_74"/>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94" name="Google Shape;94;h6a9bc3991bb6942c_0_74"/>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A2B67"/>
                </a:buClr>
                <a:buSzPts val="2710"/>
                <a:buFont typeface="Inter"/>
                <a:buNone/>
              </a:pPr>
              <a:r>
                <a:rPr b="1" i="0" lang="en-US" sz="2710" u="none" cap="none" strike="noStrike">
                  <a:solidFill>
                    <a:srgbClr val="0A2B67"/>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95" name="Google Shape;95;h6a9bc3991bb6942c_0_74"/>
          <p:cNvSpPr/>
          <p:nvPr/>
        </p:nvSpPr>
        <p:spPr>
          <a:xfrm>
            <a:off x="2219325" y="1952625"/>
            <a:ext cx="8410500" cy="1181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45387"/>
              </a:buClr>
              <a:buSzPts val="6000"/>
              <a:buFont typeface="Bebas Neue"/>
              <a:buNone/>
            </a:pPr>
            <a:r>
              <a:rPr b="0" i="0" lang="en-US" sz="6000" u="none" cap="none" strike="noStrike">
                <a:solidFill>
                  <a:srgbClr val="345387"/>
                </a:solidFill>
                <a:latin typeface="Bebas Neue"/>
                <a:ea typeface="Bebas Neue"/>
                <a:cs typeface="Bebas Neue"/>
                <a:sym typeface="Bebas Neue"/>
              </a:rPr>
              <a:t>The Realm of the Extraordinary</a:t>
            </a:r>
            <a:endParaRPr b="0" i="0" sz="6000" u="none" cap="none" strike="noStrike">
              <a:solidFill>
                <a:schemeClr val="dk1"/>
              </a:solidFill>
              <a:latin typeface="Calibri"/>
              <a:ea typeface="Calibri"/>
              <a:cs typeface="Calibri"/>
              <a:sym typeface="Calibri"/>
            </a:endParaRPr>
          </a:p>
        </p:txBody>
      </p:sp>
      <p:grpSp>
        <p:nvGrpSpPr>
          <p:cNvPr id="96" name="Google Shape;96;h6a9bc3991bb6942c_0_74"/>
          <p:cNvGrpSpPr/>
          <p:nvPr/>
        </p:nvGrpSpPr>
        <p:grpSpPr>
          <a:xfrm>
            <a:off x="2219325" y="3562350"/>
            <a:ext cx="13910175" cy="5136000"/>
            <a:chOff x="2219325" y="3562350"/>
            <a:chExt cx="13910175" cy="5136000"/>
          </a:xfrm>
        </p:grpSpPr>
        <p:sp>
          <p:nvSpPr>
            <p:cNvPr id="97" name="Google Shape;97;h6a9bc3991bb6942c_0_74"/>
            <p:cNvSpPr/>
            <p:nvPr/>
          </p:nvSpPr>
          <p:spPr>
            <a:xfrm>
              <a:off x="2219325" y="3562350"/>
              <a:ext cx="6604500" cy="5136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Welcome to the Fantasy World, a realm of wonder and enchantment where anything is possible. Here, dragons breathe fire, unicorns prance through meadows, and rainbows shine brightly. This world is a place where wishes come true, where potions can be cursed and spells are cast. It's a place of treasure and adventure, where the impossible becomes possible. But the greatest treasure of all is the one that lies within. </a:t>
              </a:r>
              <a:endParaRPr b="0" i="0" sz="2400" u="none" cap="none" strike="noStrike">
                <a:solidFill>
                  <a:schemeClr val="dk1"/>
                </a:solidFill>
                <a:latin typeface="Calibri"/>
                <a:ea typeface="Calibri"/>
                <a:cs typeface="Calibri"/>
                <a:sym typeface="Calibri"/>
              </a:endParaRPr>
            </a:p>
          </p:txBody>
        </p:sp>
        <p:sp>
          <p:nvSpPr>
            <p:cNvPr id="98" name="Google Shape;98;h6a9bc3991bb6942c_0_74"/>
            <p:cNvSpPr/>
            <p:nvPr/>
          </p:nvSpPr>
          <p:spPr>
            <a:xfrm>
              <a:off x="9525000" y="3562350"/>
              <a:ext cx="6604500" cy="5136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world of fantasy is a reflection of our deepest desires, our fondest dreams, and our wildest imaginations. It's a place where we can let go of the constraints of reality and explore the boundless possibilities of the human mind. In this introduction, we will delve into the mysteries of this realm, uncovering the magic and wonder that lies within. So come with us and let's embark on a journey through the Fantasy World.</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4F2F3"/>
        </a:solidFill>
      </p:bgPr>
    </p:bg>
    <p:spTree>
      <p:nvGrpSpPr>
        <p:cNvPr id="103" name="Shape 103"/>
        <p:cNvGrpSpPr/>
        <p:nvPr/>
      </p:nvGrpSpPr>
      <p:grpSpPr>
        <a:xfrm>
          <a:off x="0" y="0"/>
          <a:ext cx="0" cy="0"/>
          <a:chOff x="0" y="0"/>
          <a:chExt cx="0" cy="0"/>
        </a:xfrm>
      </p:grpSpPr>
      <p:grpSp>
        <p:nvGrpSpPr>
          <p:cNvPr id="104" name="Google Shape;104;h6a9bc3991bb6942c_0_89"/>
          <p:cNvGrpSpPr/>
          <p:nvPr/>
        </p:nvGrpSpPr>
        <p:grpSpPr>
          <a:xfrm>
            <a:off x="0" y="0"/>
            <a:ext cx="19088514" cy="11971625"/>
            <a:chOff x="0" y="0"/>
            <a:chExt cx="21459825" cy="13458825"/>
          </a:xfrm>
        </p:grpSpPr>
        <p:sp>
          <p:nvSpPr>
            <p:cNvPr id="105" name="Google Shape;105;h6a9bc3991bb6942c_0_89"/>
            <p:cNvSpPr/>
            <p:nvPr/>
          </p:nvSpPr>
          <p:spPr>
            <a:xfrm>
              <a:off x="0" y="0"/>
              <a:ext cx="18288000" cy="10287000"/>
            </a:xfrm>
            <a:prstGeom prst="rect">
              <a:avLst/>
            </a:prstGeom>
            <a:solidFill>
              <a:srgbClr val="F4F2F3"/>
            </a:solidFill>
            <a:ln>
              <a:noFill/>
            </a:ln>
          </p:spPr>
          <p:txBody>
            <a:bodyPr anchorCtr="0" anchor="ctr" bIns="81325" lIns="81325" spcFirstLastPara="1" rIns="81325" wrap="square" tIns="81325">
              <a:noAutofit/>
            </a:bodyPr>
            <a:lstStyle/>
            <a:p>
              <a:pPr indent="0" lvl="0" marL="0" rtl="0" algn="l">
                <a:spcBef>
                  <a:spcPts val="0"/>
                </a:spcBef>
                <a:spcAft>
                  <a:spcPts val="0"/>
                </a:spcAft>
                <a:buNone/>
              </a:pPr>
              <a:r>
                <a:t/>
              </a:r>
              <a:endParaRPr/>
            </a:p>
          </p:txBody>
        </p:sp>
        <p:pic>
          <p:nvPicPr>
            <p:cNvPr descr="preencoded.png" id="106" name="Google Shape;106;h6a9bc3991bb6942c_0_89"/>
            <p:cNvPicPr preferRelativeResize="0"/>
            <p:nvPr/>
          </p:nvPicPr>
          <p:blipFill rotWithShape="1">
            <a:blip r:embed="rId3">
              <a:alphaModFix/>
            </a:blip>
            <a:srcRect b="0" l="0" r="0" t="0"/>
            <a:stretch/>
          </p:blipFill>
          <p:spPr>
            <a:xfrm>
              <a:off x="15306675" y="0"/>
              <a:ext cx="6153150" cy="4619625"/>
            </a:xfrm>
            <a:prstGeom prst="rect">
              <a:avLst/>
            </a:prstGeom>
            <a:noFill/>
            <a:ln>
              <a:noFill/>
            </a:ln>
          </p:spPr>
        </p:pic>
        <p:pic>
          <p:nvPicPr>
            <p:cNvPr descr="preencoded.png" id="107" name="Google Shape;107;h6a9bc3991bb6942c_0_89"/>
            <p:cNvPicPr preferRelativeResize="0"/>
            <p:nvPr/>
          </p:nvPicPr>
          <p:blipFill rotWithShape="1">
            <a:blip r:embed="rId4">
              <a:alphaModFix/>
            </a:blip>
            <a:srcRect b="0" l="0" r="0" t="0"/>
            <a:stretch/>
          </p:blipFill>
          <p:spPr>
            <a:xfrm>
              <a:off x="0" y="6838950"/>
              <a:ext cx="6543675" cy="6619875"/>
            </a:xfrm>
            <a:prstGeom prst="rect">
              <a:avLst/>
            </a:prstGeom>
            <a:noFill/>
            <a:ln>
              <a:noFill/>
            </a:ln>
          </p:spPr>
        </p:pic>
      </p:grpSp>
      <p:grpSp>
        <p:nvGrpSpPr>
          <p:cNvPr id="108" name="Google Shape;108;h6a9bc3991bb6942c_0_89"/>
          <p:cNvGrpSpPr/>
          <p:nvPr/>
        </p:nvGrpSpPr>
        <p:grpSpPr>
          <a:xfrm>
            <a:off x="17640300" y="7994925"/>
            <a:ext cx="596549" cy="2063476"/>
            <a:chOff x="17640300" y="7994925"/>
            <a:chExt cx="596549" cy="2063476"/>
          </a:xfrm>
        </p:grpSpPr>
        <p:pic>
          <p:nvPicPr>
            <p:cNvPr descr="preencoded.png" id="109" name="Google Shape;109;h6a9bc3991bb6942c_0_89"/>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110" name="Google Shape;110;h6a9bc3991bb6942c_0_89"/>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A2B67"/>
                </a:buClr>
                <a:buSzPts val="2710"/>
                <a:buFont typeface="Inter"/>
                <a:buNone/>
              </a:pPr>
              <a:r>
                <a:rPr b="1" i="0" lang="en-US" sz="2710" u="none" cap="none" strike="noStrike">
                  <a:solidFill>
                    <a:srgbClr val="0A2B67"/>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111" name="Google Shape;111;h6a9bc3991bb6942c_0_89"/>
          <p:cNvPicPr preferRelativeResize="0"/>
          <p:nvPr/>
        </p:nvPicPr>
        <p:blipFill rotWithShape="1">
          <a:blip r:embed="rId6">
            <a:alphaModFix/>
          </a:blip>
          <a:srcRect b="0" l="0" r="0" t="0"/>
          <a:stretch/>
        </p:blipFill>
        <p:spPr>
          <a:xfrm>
            <a:off x="9944100" y="952500"/>
            <a:ext cx="7362825" cy="9334500"/>
          </a:xfrm>
          <a:prstGeom prst="rect">
            <a:avLst/>
          </a:prstGeom>
          <a:noFill/>
          <a:ln>
            <a:noFill/>
          </a:ln>
        </p:spPr>
      </p:pic>
      <p:grpSp>
        <p:nvGrpSpPr>
          <p:cNvPr id="112" name="Google Shape;112;h6a9bc3991bb6942c_0_89"/>
          <p:cNvGrpSpPr/>
          <p:nvPr/>
        </p:nvGrpSpPr>
        <p:grpSpPr>
          <a:xfrm>
            <a:off x="1847850" y="1838325"/>
            <a:ext cx="6025575" cy="3831075"/>
            <a:chOff x="1847850" y="1838325"/>
            <a:chExt cx="6025575" cy="3831075"/>
          </a:xfrm>
        </p:grpSpPr>
        <p:pic>
          <p:nvPicPr>
            <p:cNvPr descr="preencoded.png" id="113" name="Google Shape;113;h6a9bc3991bb6942c_0_89"/>
            <p:cNvPicPr preferRelativeResize="0"/>
            <p:nvPr/>
          </p:nvPicPr>
          <p:blipFill rotWithShape="1">
            <a:blip r:embed="rId7">
              <a:alphaModFix/>
            </a:blip>
            <a:srcRect b="0" l="0" r="0" t="0"/>
            <a:stretch/>
          </p:blipFill>
          <p:spPr>
            <a:xfrm>
              <a:off x="1847850" y="1838325"/>
              <a:ext cx="1038225" cy="990600"/>
            </a:xfrm>
            <a:prstGeom prst="rect">
              <a:avLst/>
            </a:prstGeom>
            <a:noFill/>
            <a:ln>
              <a:noFill/>
            </a:ln>
          </p:spPr>
        </p:pic>
        <p:grpSp>
          <p:nvGrpSpPr>
            <p:cNvPr id="114" name="Google Shape;114;h6a9bc3991bb6942c_0_89"/>
            <p:cNvGrpSpPr/>
            <p:nvPr/>
          </p:nvGrpSpPr>
          <p:grpSpPr>
            <a:xfrm>
              <a:off x="1876425" y="3028950"/>
              <a:ext cx="5997000" cy="2640450"/>
              <a:chOff x="1876425" y="3028950"/>
              <a:chExt cx="5997000" cy="2640450"/>
            </a:xfrm>
          </p:grpSpPr>
          <p:sp>
            <p:nvSpPr>
              <p:cNvPr id="115" name="Google Shape;115;h6a9bc3991bb6942c_0_89"/>
              <p:cNvSpPr/>
              <p:nvPr/>
            </p:nvSpPr>
            <p:spPr>
              <a:xfrm>
                <a:off x="1876425" y="3028950"/>
                <a:ext cx="5997000" cy="712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Bebas Neue"/>
                  <a:buNone/>
                </a:pPr>
                <a:r>
                  <a:rPr b="0" i="0" lang="en-US" sz="3600" u="none" cap="none" strike="noStrike">
                    <a:solidFill>
                      <a:srgbClr val="0E0E0E"/>
                    </a:solidFill>
                    <a:latin typeface="Bebas Neue"/>
                    <a:ea typeface="Bebas Neue"/>
                    <a:cs typeface="Bebas Neue"/>
                    <a:sym typeface="Bebas Neue"/>
                  </a:rPr>
                  <a:t>Unicorn Sightings</a:t>
                </a:r>
                <a:endParaRPr b="0" i="0" sz="3600" u="none" cap="none" strike="noStrike">
                  <a:solidFill>
                    <a:schemeClr val="dk1"/>
                  </a:solidFill>
                  <a:latin typeface="Calibri"/>
                  <a:ea typeface="Calibri"/>
                  <a:cs typeface="Calibri"/>
                  <a:sym typeface="Calibri"/>
                </a:endParaRPr>
              </a:p>
            </p:txBody>
          </p:sp>
          <p:sp>
            <p:nvSpPr>
              <p:cNvPr id="116" name="Google Shape;116;h6a9bc3991bb6942c_0_89"/>
              <p:cNvSpPr/>
              <p:nvPr/>
            </p:nvSpPr>
            <p:spPr>
              <a:xfrm>
                <a:off x="1876425" y="3733800"/>
                <a:ext cx="5966400" cy="1935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record of the number of unicorns spotted in the fantasy realm and the beauty and mystery that surrounds these enchanting creatures.</a:t>
                </a:r>
                <a:endParaRPr b="0" i="0" sz="2400" u="none" cap="none" strike="noStrike">
                  <a:solidFill>
                    <a:schemeClr val="dk1"/>
                  </a:solidFill>
                  <a:latin typeface="Calibri"/>
                  <a:ea typeface="Calibri"/>
                  <a:cs typeface="Calibri"/>
                  <a:sym typeface="Calibri"/>
                </a:endParaRPr>
              </a:p>
            </p:txBody>
          </p:sp>
        </p:grpSp>
      </p:grpSp>
      <p:grpSp>
        <p:nvGrpSpPr>
          <p:cNvPr id="117" name="Google Shape;117;h6a9bc3991bb6942c_0_89"/>
          <p:cNvGrpSpPr/>
          <p:nvPr/>
        </p:nvGrpSpPr>
        <p:grpSpPr>
          <a:xfrm>
            <a:off x="1847850" y="5972175"/>
            <a:ext cx="6025575" cy="3831075"/>
            <a:chOff x="1847850" y="5972175"/>
            <a:chExt cx="6025575" cy="3831075"/>
          </a:xfrm>
        </p:grpSpPr>
        <p:pic>
          <p:nvPicPr>
            <p:cNvPr descr="preencoded.png" id="118" name="Google Shape;118;h6a9bc3991bb6942c_0_89"/>
            <p:cNvPicPr preferRelativeResize="0"/>
            <p:nvPr/>
          </p:nvPicPr>
          <p:blipFill rotWithShape="1">
            <a:blip r:embed="rId8">
              <a:alphaModFix/>
            </a:blip>
            <a:srcRect b="0" l="0" r="0" t="0"/>
            <a:stretch/>
          </p:blipFill>
          <p:spPr>
            <a:xfrm>
              <a:off x="1847850" y="5972175"/>
              <a:ext cx="1066800" cy="990600"/>
            </a:xfrm>
            <a:prstGeom prst="rect">
              <a:avLst/>
            </a:prstGeom>
            <a:noFill/>
            <a:ln>
              <a:noFill/>
            </a:ln>
          </p:spPr>
        </p:pic>
        <p:grpSp>
          <p:nvGrpSpPr>
            <p:cNvPr id="119" name="Google Shape;119;h6a9bc3991bb6942c_0_89"/>
            <p:cNvGrpSpPr/>
            <p:nvPr/>
          </p:nvGrpSpPr>
          <p:grpSpPr>
            <a:xfrm>
              <a:off x="1876425" y="7162800"/>
              <a:ext cx="5997000" cy="2640450"/>
              <a:chOff x="1876425" y="7162800"/>
              <a:chExt cx="5997000" cy="2640450"/>
            </a:xfrm>
          </p:grpSpPr>
          <p:sp>
            <p:nvSpPr>
              <p:cNvPr id="120" name="Google Shape;120;h6a9bc3991bb6942c_0_89"/>
              <p:cNvSpPr/>
              <p:nvPr/>
            </p:nvSpPr>
            <p:spPr>
              <a:xfrm>
                <a:off x="1876425" y="7162800"/>
                <a:ext cx="5997000" cy="712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Bebas Neue"/>
                  <a:buNone/>
                </a:pPr>
                <a:r>
                  <a:rPr b="0" i="0" lang="en-US" sz="3600" u="none" cap="none" strike="noStrike">
                    <a:solidFill>
                      <a:srgbClr val="0E0E0E"/>
                    </a:solidFill>
                    <a:latin typeface="Bebas Neue"/>
                    <a:ea typeface="Bebas Neue"/>
                    <a:cs typeface="Bebas Neue"/>
                    <a:sym typeface="Bebas Neue"/>
                  </a:rPr>
                  <a:t>Dragon Taming</a:t>
                </a:r>
                <a:endParaRPr b="0" i="0" sz="3600" u="none" cap="none" strike="noStrike">
                  <a:solidFill>
                    <a:schemeClr val="dk1"/>
                  </a:solidFill>
                  <a:latin typeface="Calibri"/>
                  <a:ea typeface="Calibri"/>
                  <a:cs typeface="Calibri"/>
                  <a:sym typeface="Calibri"/>
                </a:endParaRPr>
              </a:p>
            </p:txBody>
          </p:sp>
          <p:sp>
            <p:nvSpPr>
              <p:cNvPr id="121" name="Google Shape;121;h6a9bc3991bb6942c_0_89"/>
              <p:cNvSpPr/>
              <p:nvPr/>
            </p:nvSpPr>
            <p:spPr>
              <a:xfrm>
                <a:off x="1876425" y="7867650"/>
                <a:ext cx="5966400" cy="1935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closer look at the art of taming dragons and the brave adventurers who dare to take on these fearsome creatures.</a:t>
                </a:r>
                <a:endParaRPr b="0" i="0" sz="2400" u="none" cap="none" strike="noStrike">
                  <a:solidFill>
                    <a:schemeClr val="dk1"/>
                  </a:solidFill>
                  <a:latin typeface="Calibri"/>
                  <a:ea typeface="Calibri"/>
                  <a:cs typeface="Calibri"/>
                  <a:sym typeface="Calibri"/>
                </a:endParaRPr>
              </a:p>
            </p:txBody>
          </p:sp>
        </p:grpSp>
      </p:gr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4F2F3"/>
        </a:solidFill>
      </p:bgPr>
    </p:bg>
    <p:spTree>
      <p:nvGrpSpPr>
        <p:cNvPr id="126" name="Shape 126"/>
        <p:cNvGrpSpPr/>
        <p:nvPr/>
      </p:nvGrpSpPr>
      <p:grpSpPr>
        <a:xfrm>
          <a:off x="0" y="0"/>
          <a:ext cx="0" cy="0"/>
          <a:chOff x="0" y="0"/>
          <a:chExt cx="0" cy="0"/>
        </a:xfrm>
      </p:grpSpPr>
      <p:grpSp>
        <p:nvGrpSpPr>
          <p:cNvPr id="127" name="Google Shape;127;h6a9bc3991bb6942c_0_111"/>
          <p:cNvGrpSpPr/>
          <p:nvPr/>
        </p:nvGrpSpPr>
        <p:grpSpPr>
          <a:xfrm>
            <a:off x="0" y="0"/>
            <a:ext cx="18592369" cy="11985944"/>
            <a:chOff x="0" y="0"/>
            <a:chExt cx="22517100" cy="14516100"/>
          </a:xfrm>
        </p:grpSpPr>
        <p:sp>
          <p:nvSpPr>
            <p:cNvPr id="128" name="Google Shape;128;h6a9bc3991bb6942c_0_111"/>
            <p:cNvSpPr/>
            <p:nvPr/>
          </p:nvSpPr>
          <p:spPr>
            <a:xfrm>
              <a:off x="0" y="0"/>
              <a:ext cx="18288000" cy="10287000"/>
            </a:xfrm>
            <a:prstGeom prst="rect">
              <a:avLst/>
            </a:prstGeom>
            <a:solidFill>
              <a:srgbClr val="F4F2F3"/>
            </a:solidFill>
            <a:ln>
              <a:noFill/>
            </a:ln>
          </p:spPr>
          <p:txBody>
            <a:bodyPr anchorCtr="0" anchor="ctr" bIns="75500" lIns="75500" spcFirstLastPara="1" rIns="75500" wrap="square" tIns="75500">
              <a:noAutofit/>
            </a:bodyPr>
            <a:lstStyle/>
            <a:p>
              <a:pPr indent="0" lvl="0" marL="0" rtl="0" algn="l">
                <a:spcBef>
                  <a:spcPts val="0"/>
                </a:spcBef>
                <a:spcAft>
                  <a:spcPts val="0"/>
                </a:spcAft>
                <a:buNone/>
              </a:pPr>
              <a:r>
                <a:t/>
              </a:r>
              <a:endParaRPr/>
            </a:p>
          </p:txBody>
        </p:sp>
        <p:pic>
          <p:nvPicPr>
            <p:cNvPr descr="preencoded.png" id="129" name="Google Shape;129;h6a9bc3991bb6942c_0_111"/>
            <p:cNvPicPr preferRelativeResize="0"/>
            <p:nvPr/>
          </p:nvPicPr>
          <p:blipFill rotWithShape="1">
            <a:blip r:embed="rId3">
              <a:alphaModFix/>
            </a:blip>
            <a:srcRect b="0" l="0" r="0" t="0"/>
            <a:stretch/>
          </p:blipFill>
          <p:spPr>
            <a:xfrm>
              <a:off x="6372225" y="0"/>
              <a:ext cx="14011275" cy="6467475"/>
            </a:xfrm>
            <a:prstGeom prst="rect">
              <a:avLst/>
            </a:prstGeom>
            <a:noFill/>
            <a:ln>
              <a:noFill/>
            </a:ln>
          </p:spPr>
        </p:pic>
        <p:pic>
          <p:nvPicPr>
            <p:cNvPr descr="preencoded.png" id="130" name="Google Shape;130;h6a9bc3991bb6942c_0_111"/>
            <p:cNvPicPr preferRelativeResize="0"/>
            <p:nvPr/>
          </p:nvPicPr>
          <p:blipFill rotWithShape="1">
            <a:blip r:embed="rId4">
              <a:alphaModFix/>
            </a:blip>
            <a:srcRect b="0" l="0" r="0" t="0"/>
            <a:stretch/>
          </p:blipFill>
          <p:spPr>
            <a:xfrm>
              <a:off x="0" y="5143500"/>
              <a:ext cx="5495925" cy="9372600"/>
            </a:xfrm>
            <a:prstGeom prst="rect">
              <a:avLst/>
            </a:prstGeom>
            <a:noFill/>
            <a:ln>
              <a:noFill/>
            </a:ln>
          </p:spPr>
        </p:pic>
        <p:pic>
          <p:nvPicPr>
            <p:cNvPr descr="preencoded.png" id="131" name="Google Shape;131;h6a9bc3991bb6942c_0_111"/>
            <p:cNvPicPr preferRelativeResize="0"/>
            <p:nvPr/>
          </p:nvPicPr>
          <p:blipFill rotWithShape="1">
            <a:blip r:embed="rId5">
              <a:alphaModFix/>
            </a:blip>
            <a:srcRect b="0" l="0" r="0" t="0"/>
            <a:stretch/>
          </p:blipFill>
          <p:spPr>
            <a:xfrm>
              <a:off x="12449175" y="9172575"/>
              <a:ext cx="10067925" cy="5343525"/>
            </a:xfrm>
            <a:prstGeom prst="rect">
              <a:avLst/>
            </a:prstGeom>
            <a:noFill/>
            <a:ln>
              <a:noFill/>
            </a:ln>
          </p:spPr>
        </p:pic>
      </p:grpSp>
      <p:grpSp>
        <p:nvGrpSpPr>
          <p:cNvPr id="132" name="Google Shape;132;h6a9bc3991bb6942c_0_111"/>
          <p:cNvGrpSpPr/>
          <p:nvPr/>
        </p:nvGrpSpPr>
        <p:grpSpPr>
          <a:xfrm>
            <a:off x="17640300" y="7994925"/>
            <a:ext cx="596549" cy="2063476"/>
            <a:chOff x="17640300" y="7994925"/>
            <a:chExt cx="596549" cy="2063476"/>
          </a:xfrm>
        </p:grpSpPr>
        <p:pic>
          <p:nvPicPr>
            <p:cNvPr descr="preencoded.png" id="133" name="Google Shape;133;h6a9bc3991bb6942c_0_111"/>
            <p:cNvPicPr preferRelativeResize="0"/>
            <p:nvPr/>
          </p:nvPicPr>
          <p:blipFill rotWithShape="1">
            <a:blip r:embed="rId6">
              <a:alphaModFix/>
            </a:blip>
            <a:srcRect b="0" l="0" r="0" t="0"/>
            <a:stretch/>
          </p:blipFill>
          <p:spPr>
            <a:xfrm>
              <a:off x="17640300" y="9525000"/>
              <a:ext cx="533400" cy="533400"/>
            </a:xfrm>
            <a:prstGeom prst="rect">
              <a:avLst/>
            </a:prstGeom>
            <a:noFill/>
            <a:ln>
              <a:noFill/>
            </a:ln>
          </p:spPr>
        </p:pic>
        <p:sp>
          <p:nvSpPr>
            <p:cNvPr id="134" name="Google Shape;134;h6a9bc3991bb6942c_0_111"/>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A2B67"/>
                </a:buClr>
                <a:buSzPts val="2710"/>
                <a:buFont typeface="Inter"/>
                <a:buNone/>
              </a:pPr>
              <a:r>
                <a:rPr b="1" i="0" lang="en-US" sz="2710" u="none" cap="none" strike="noStrike">
                  <a:solidFill>
                    <a:srgbClr val="0A2B67"/>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135" name="Google Shape;135;h6a9bc3991bb6942c_0_111"/>
          <p:cNvGrpSpPr/>
          <p:nvPr/>
        </p:nvGrpSpPr>
        <p:grpSpPr>
          <a:xfrm>
            <a:off x="569595" y="885825"/>
            <a:ext cx="5347200" cy="8570625"/>
            <a:chOff x="569595" y="885825"/>
            <a:chExt cx="5347200" cy="8570625"/>
          </a:xfrm>
        </p:grpSpPr>
        <p:pic>
          <p:nvPicPr>
            <p:cNvPr descr="preencoded.png" id="136" name="Google Shape;136;h6a9bc3991bb6942c_0_111"/>
            <p:cNvPicPr preferRelativeResize="0"/>
            <p:nvPr/>
          </p:nvPicPr>
          <p:blipFill rotWithShape="1">
            <a:blip r:embed="rId7">
              <a:alphaModFix/>
            </a:blip>
            <a:srcRect b="0" l="0" r="0" t="0"/>
            <a:stretch/>
          </p:blipFill>
          <p:spPr>
            <a:xfrm>
              <a:off x="600075" y="885825"/>
              <a:ext cx="5286375" cy="4105275"/>
            </a:xfrm>
            <a:prstGeom prst="rect">
              <a:avLst/>
            </a:prstGeom>
            <a:noFill/>
            <a:ln>
              <a:noFill/>
            </a:ln>
          </p:spPr>
        </p:pic>
        <p:sp>
          <p:nvSpPr>
            <p:cNvPr id="137" name="Google Shape;137;h6a9bc3991bb6942c_0_111"/>
            <p:cNvSpPr/>
            <p:nvPr/>
          </p:nvSpPr>
          <p:spPr>
            <a:xfrm>
              <a:off x="1885950" y="5448300"/>
              <a:ext cx="2874600" cy="712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Bebas Neue"/>
                <a:buNone/>
              </a:pPr>
              <a:r>
                <a:rPr b="0" i="0" lang="en-US" sz="3600" u="none" cap="none" strike="noStrike">
                  <a:solidFill>
                    <a:srgbClr val="0E0E0E"/>
                  </a:solidFill>
                  <a:latin typeface="Bebas Neue"/>
                  <a:ea typeface="Bebas Neue"/>
                  <a:cs typeface="Bebas Neue"/>
                  <a:sym typeface="Bebas Neue"/>
                </a:rPr>
                <a:t>Unicorn Sightings</a:t>
              </a:r>
              <a:endParaRPr b="0" i="0" sz="3600" u="none" cap="none" strike="noStrike">
                <a:solidFill>
                  <a:schemeClr val="dk1"/>
                </a:solidFill>
                <a:latin typeface="Calibri"/>
                <a:ea typeface="Calibri"/>
                <a:cs typeface="Calibri"/>
                <a:sym typeface="Calibri"/>
              </a:endParaRPr>
            </a:p>
          </p:txBody>
        </p:sp>
        <p:sp>
          <p:nvSpPr>
            <p:cNvPr id="138" name="Google Shape;138;h6a9bc3991bb6942c_0_111"/>
            <p:cNvSpPr/>
            <p:nvPr/>
          </p:nvSpPr>
          <p:spPr>
            <a:xfrm>
              <a:off x="569595" y="6457950"/>
              <a:ext cx="5347200" cy="19356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record of the number of unicorns spotted in the fantasy realm and the beauty and mystery.</a:t>
              </a:r>
              <a:endParaRPr b="0" i="0" sz="2400" u="none" cap="none" strike="noStrike">
                <a:solidFill>
                  <a:schemeClr val="dk1"/>
                </a:solidFill>
                <a:latin typeface="Calibri"/>
                <a:ea typeface="Calibri"/>
                <a:cs typeface="Calibri"/>
                <a:sym typeface="Calibri"/>
              </a:endParaRPr>
            </a:p>
          </p:txBody>
        </p:sp>
        <p:sp>
          <p:nvSpPr>
            <p:cNvPr id="139" name="Google Shape;139;h6a9bc3991bb6942c_0_111"/>
            <p:cNvSpPr/>
            <p:nvPr/>
          </p:nvSpPr>
          <p:spPr>
            <a:xfrm>
              <a:off x="2924175" y="8743950"/>
              <a:ext cx="798300" cy="712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A2B67"/>
                </a:buClr>
                <a:buSzPts val="3600"/>
                <a:buFont typeface="Bebas Neue"/>
                <a:buNone/>
              </a:pPr>
              <a:r>
                <a:rPr b="0" i="0" lang="en-US" sz="3600" u="none" cap="none" strike="noStrike">
                  <a:solidFill>
                    <a:srgbClr val="0A2B67"/>
                  </a:solidFill>
                  <a:latin typeface="Bebas Neue"/>
                  <a:ea typeface="Bebas Neue"/>
                  <a:cs typeface="Bebas Neue"/>
                  <a:sym typeface="Bebas Neue"/>
                </a:rPr>
                <a:t>45%</a:t>
              </a:r>
              <a:endParaRPr b="0" i="0" sz="3600" u="none" cap="none" strike="noStrike">
                <a:solidFill>
                  <a:schemeClr val="dk1"/>
                </a:solidFill>
                <a:latin typeface="Calibri"/>
                <a:ea typeface="Calibri"/>
                <a:cs typeface="Calibri"/>
                <a:sym typeface="Calibri"/>
              </a:endParaRPr>
            </a:p>
          </p:txBody>
        </p:sp>
      </p:grpSp>
      <p:grpSp>
        <p:nvGrpSpPr>
          <p:cNvPr id="140" name="Google Shape;140;h6a9bc3991bb6942c_0_111"/>
          <p:cNvGrpSpPr/>
          <p:nvPr/>
        </p:nvGrpSpPr>
        <p:grpSpPr>
          <a:xfrm>
            <a:off x="11980545" y="885825"/>
            <a:ext cx="5347200" cy="8570625"/>
            <a:chOff x="11980545" y="885825"/>
            <a:chExt cx="5347200" cy="8570625"/>
          </a:xfrm>
        </p:grpSpPr>
        <p:pic>
          <p:nvPicPr>
            <p:cNvPr descr="preencoded.png" id="141" name="Google Shape;141;h6a9bc3991bb6942c_0_111"/>
            <p:cNvPicPr preferRelativeResize="0"/>
            <p:nvPr/>
          </p:nvPicPr>
          <p:blipFill rotWithShape="1">
            <a:blip r:embed="rId8">
              <a:alphaModFix/>
            </a:blip>
            <a:srcRect b="0" l="0" r="0" t="0"/>
            <a:stretch/>
          </p:blipFill>
          <p:spPr>
            <a:xfrm>
              <a:off x="12011025" y="885825"/>
              <a:ext cx="5286375" cy="4105275"/>
            </a:xfrm>
            <a:prstGeom prst="rect">
              <a:avLst/>
            </a:prstGeom>
            <a:noFill/>
            <a:ln>
              <a:noFill/>
            </a:ln>
          </p:spPr>
        </p:pic>
        <p:sp>
          <p:nvSpPr>
            <p:cNvPr id="142" name="Google Shape;142;h6a9bc3991bb6942c_0_111"/>
            <p:cNvSpPr/>
            <p:nvPr/>
          </p:nvSpPr>
          <p:spPr>
            <a:xfrm>
              <a:off x="13296900" y="5448300"/>
              <a:ext cx="2874600" cy="712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Bebas Neue"/>
                <a:buNone/>
              </a:pPr>
              <a:r>
                <a:rPr b="0" i="0" lang="en-US" sz="3600" u="none" cap="none" strike="noStrike">
                  <a:solidFill>
                    <a:srgbClr val="0E0E0E"/>
                  </a:solidFill>
                  <a:latin typeface="Bebas Neue"/>
                  <a:ea typeface="Bebas Neue"/>
                  <a:cs typeface="Bebas Neue"/>
                  <a:sym typeface="Bebas Neue"/>
                </a:rPr>
                <a:t>Unicorn Sightings</a:t>
              </a:r>
              <a:endParaRPr b="0" i="0" sz="3600" u="none" cap="none" strike="noStrike">
                <a:solidFill>
                  <a:schemeClr val="dk1"/>
                </a:solidFill>
                <a:latin typeface="Calibri"/>
                <a:ea typeface="Calibri"/>
                <a:cs typeface="Calibri"/>
                <a:sym typeface="Calibri"/>
              </a:endParaRPr>
            </a:p>
          </p:txBody>
        </p:sp>
        <p:sp>
          <p:nvSpPr>
            <p:cNvPr id="143" name="Google Shape;143;h6a9bc3991bb6942c_0_111"/>
            <p:cNvSpPr/>
            <p:nvPr/>
          </p:nvSpPr>
          <p:spPr>
            <a:xfrm>
              <a:off x="11980545" y="6457950"/>
              <a:ext cx="5347200" cy="19356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record of the number of unicorns spotted in the fantasy realm and the beauty and mystery.</a:t>
              </a:r>
              <a:endParaRPr b="0" i="0" sz="2400" u="none" cap="none" strike="noStrike">
                <a:solidFill>
                  <a:schemeClr val="dk1"/>
                </a:solidFill>
                <a:latin typeface="Calibri"/>
                <a:ea typeface="Calibri"/>
                <a:cs typeface="Calibri"/>
                <a:sym typeface="Calibri"/>
              </a:endParaRPr>
            </a:p>
          </p:txBody>
        </p:sp>
        <p:sp>
          <p:nvSpPr>
            <p:cNvPr id="144" name="Google Shape;144;h6a9bc3991bb6942c_0_111"/>
            <p:cNvSpPr/>
            <p:nvPr/>
          </p:nvSpPr>
          <p:spPr>
            <a:xfrm>
              <a:off x="14335125" y="8743950"/>
              <a:ext cx="798300" cy="712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A2B67"/>
                </a:buClr>
                <a:buSzPts val="3600"/>
                <a:buFont typeface="Bebas Neue"/>
                <a:buNone/>
              </a:pPr>
              <a:r>
                <a:rPr b="0" i="0" lang="en-US" sz="3600" u="none" cap="none" strike="noStrike">
                  <a:solidFill>
                    <a:srgbClr val="0A2B67"/>
                  </a:solidFill>
                  <a:latin typeface="Bebas Neue"/>
                  <a:ea typeface="Bebas Neue"/>
                  <a:cs typeface="Bebas Neue"/>
                  <a:sym typeface="Bebas Neue"/>
                </a:rPr>
                <a:t>45%</a:t>
              </a:r>
              <a:endParaRPr b="0" i="0" sz="3600" u="none" cap="none" strike="noStrike">
                <a:solidFill>
                  <a:schemeClr val="dk1"/>
                </a:solidFill>
                <a:latin typeface="Calibri"/>
                <a:ea typeface="Calibri"/>
                <a:cs typeface="Calibri"/>
                <a:sym typeface="Calibri"/>
              </a:endParaRPr>
            </a:p>
          </p:txBody>
        </p:sp>
      </p:grpSp>
      <p:grpSp>
        <p:nvGrpSpPr>
          <p:cNvPr id="145" name="Google Shape;145;h6a9bc3991bb6942c_0_111"/>
          <p:cNvGrpSpPr/>
          <p:nvPr/>
        </p:nvGrpSpPr>
        <p:grpSpPr>
          <a:xfrm>
            <a:off x="6275070" y="885825"/>
            <a:ext cx="5347200" cy="8570625"/>
            <a:chOff x="6275070" y="885825"/>
            <a:chExt cx="5347200" cy="8570625"/>
          </a:xfrm>
        </p:grpSpPr>
        <p:sp>
          <p:nvSpPr>
            <p:cNvPr id="146" name="Google Shape;146;h6a9bc3991bb6942c_0_111"/>
            <p:cNvSpPr/>
            <p:nvPr/>
          </p:nvSpPr>
          <p:spPr>
            <a:xfrm>
              <a:off x="7834312" y="885825"/>
              <a:ext cx="2388900" cy="712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Bebas Neue"/>
                <a:buNone/>
              </a:pPr>
              <a:r>
                <a:rPr b="0" i="0" lang="en-US" sz="3600" u="none" cap="none" strike="noStrike">
                  <a:solidFill>
                    <a:srgbClr val="0E0E0E"/>
                  </a:solidFill>
                  <a:latin typeface="Bebas Neue"/>
                  <a:ea typeface="Bebas Neue"/>
                  <a:cs typeface="Bebas Neue"/>
                  <a:sym typeface="Bebas Neue"/>
                </a:rPr>
                <a:t>Dragon Taming</a:t>
              </a:r>
              <a:endParaRPr b="0" i="0" sz="3600" u="none" cap="none" strike="noStrike">
                <a:solidFill>
                  <a:schemeClr val="dk1"/>
                </a:solidFill>
                <a:latin typeface="Calibri"/>
                <a:ea typeface="Calibri"/>
                <a:cs typeface="Calibri"/>
                <a:sym typeface="Calibri"/>
              </a:endParaRPr>
            </a:p>
          </p:txBody>
        </p:sp>
        <p:sp>
          <p:nvSpPr>
            <p:cNvPr id="147" name="Google Shape;147;h6a9bc3991bb6942c_0_111"/>
            <p:cNvSpPr/>
            <p:nvPr/>
          </p:nvSpPr>
          <p:spPr>
            <a:xfrm>
              <a:off x="6275070" y="1895475"/>
              <a:ext cx="5347200" cy="19356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closer look at the art of taming dragons and the brave adventurers who take on these creatures.</a:t>
              </a:r>
              <a:endParaRPr b="0" i="0" sz="2400" u="none" cap="none" strike="noStrike">
                <a:solidFill>
                  <a:schemeClr val="dk1"/>
                </a:solidFill>
                <a:latin typeface="Calibri"/>
                <a:ea typeface="Calibri"/>
                <a:cs typeface="Calibri"/>
                <a:sym typeface="Calibri"/>
              </a:endParaRPr>
            </a:p>
          </p:txBody>
        </p:sp>
        <p:pic>
          <p:nvPicPr>
            <p:cNvPr descr="preencoded.png" id="148" name="Google Shape;148;h6a9bc3991bb6942c_0_111"/>
            <p:cNvPicPr preferRelativeResize="0"/>
            <p:nvPr/>
          </p:nvPicPr>
          <p:blipFill rotWithShape="1">
            <a:blip r:embed="rId9">
              <a:alphaModFix/>
            </a:blip>
            <a:srcRect b="0" l="0" r="0" t="0"/>
            <a:stretch/>
          </p:blipFill>
          <p:spPr>
            <a:xfrm>
              <a:off x="6305550" y="4181475"/>
              <a:ext cx="5286375" cy="4105275"/>
            </a:xfrm>
            <a:prstGeom prst="rect">
              <a:avLst/>
            </a:prstGeom>
            <a:noFill/>
            <a:ln>
              <a:noFill/>
            </a:ln>
          </p:spPr>
        </p:pic>
        <p:sp>
          <p:nvSpPr>
            <p:cNvPr id="149" name="Google Shape;149;h6a9bc3991bb6942c_0_111"/>
            <p:cNvSpPr/>
            <p:nvPr/>
          </p:nvSpPr>
          <p:spPr>
            <a:xfrm>
              <a:off x="8629650" y="8743950"/>
              <a:ext cx="798300" cy="712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A2B67"/>
                </a:buClr>
                <a:buSzPts val="3600"/>
                <a:buFont typeface="Bebas Neue"/>
                <a:buNone/>
              </a:pPr>
              <a:r>
                <a:rPr b="0" i="0" lang="en-US" sz="3600" u="none" cap="none" strike="noStrike">
                  <a:solidFill>
                    <a:srgbClr val="0A2B67"/>
                  </a:solidFill>
                  <a:latin typeface="Bebas Neue"/>
                  <a:ea typeface="Bebas Neue"/>
                  <a:cs typeface="Bebas Neue"/>
                  <a:sym typeface="Bebas Neue"/>
                </a:rPr>
                <a:t>67%</a:t>
              </a:r>
              <a:endParaRPr b="0" i="0" sz="3600" u="none" cap="none" strike="noStrike">
                <a:solidFill>
                  <a:schemeClr val="dk1"/>
                </a:solidFill>
                <a:latin typeface="Calibri"/>
                <a:ea typeface="Calibri"/>
                <a:cs typeface="Calibri"/>
                <a:sym typeface="Calibri"/>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4F2F3"/>
        </a:solidFill>
      </p:bgPr>
    </p:bg>
    <p:spTree>
      <p:nvGrpSpPr>
        <p:cNvPr id="154" name="Shape 154"/>
        <p:cNvGrpSpPr/>
        <p:nvPr/>
      </p:nvGrpSpPr>
      <p:grpSpPr>
        <a:xfrm>
          <a:off x="0" y="0"/>
          <a:ext cx="0" cy="0"/>
          <a:chOff x="0" y="0"/>
          <a:chExt cx="0" cy="0"/>
        </a:xfrm>
      </p:grpSpPr>
      <p:grpSp>
        <p:nvGrpSpPr>
          <p:cNvPr id="155" name="Google Shape;155;h6a9bc3991bb6942c_0_138"/>
          <p:cNvGrpSpPr/>
          <p:nvPr/>
        </p:nvGrpSpPr>
        <p:grpSpPr>
          <a:xfrm>
            <a:off x="0" y="0"/>
            <a:ext cx="18898602" cy="12015482"/>
            <a:chOff x="0" y="0"/>
            <a:chExt cx="22517100" cy="14316075"/>
          </a:xfrm>
        </p:grpSpPr>
        <p:sp>
          <p:nvSpPr>
            <p:cNvPr id="156" name="Google Shape;156;h6a9bc3991bb6942c_0_138"/>
            <p:cNvSpPr/>
            <p:nvPr/>
          </p:nvSpPr>
          <p:spPr>
            <a:xfrm>
              <a:off x="0" y="0"/>
              <a:ext cx="18288000" cy="10287000"/>
            </a:xfrm>
            <a:prstGeom prst="rect">
              <a:avLst/>
            </a:prstGeom>
            <a:solidFill>
              <a:srgbClr val="F4F2F3"/>
            </a:solidFill>
            <a:ln>
              <a:noFill/>
            </a:ln>
          </p:spPr>
          <p:txBody>
            <a:bodyPr anchorCtr="0" anchor="ctr" bIns="76725" lIns="76725" spcFirstLastPara="1" rIns="76725" wrap="square" tIns="76725">
              <a:noAutofit/>
            </a:bodyPr>
            <a:lstStyle/>
            <a:p>
              <a:pPr indent="0" lvl="0" marL="0" rtl="0" algn="l">
                <a:spcBef>
                  <a:spcPts val="0"/>
                </a:spcBef>
                <a:spcAft>
                  <a:spcPts val="0"/>
                </a:spcAft>
                <a:buNone/>
              </a:pPr>
              <a:r>
                <a:t/>
              </a:r>
              <a:endParaRPr/>
            </a:p>
          </p:txBody>
        </p:sp>
        <p:pic>
          <p:nvPicPr>
            <p:cNvPr descr="preencoded.png" id="157" name="Google Shape;157;h6a9bc3991bb6942c_0_138"/>
            <p:cNvPicPr preferRelativeResize="0"/>
            <p:nvPr/>
          </p:nvPicPr>
          <p:blipFill rotWithShape="1">
            <a:blip r:embed="rId3">
              <a:alphaModFix/>
            </a:blip>
            <a:srcRect b="0" l="0" r="0" t="0"/>
            <a:stretch/>
          </p:blipFill>
          <p:spPr>
            <a:xfrm>
              <a:off x="15078075" y="0"/>
              <a:ext cx="7439025" cy="8362950"/>
            </a:xfrm>
            <a:prstGeom prst="rect">
              <a:avLst/>
            </a:prstGeom>
            <a:noFill/>
            <a:ln>
              <a:noFill/>
            </a:ln>
          </p:spPr>
        </p:pic>
        <p:pic>
          <p:nvPicPr>
            <p:cNvPr descr="preencoded.png" id="158" name="Google Shape;158;h6a9bc3991bb6942c_0_138"/>
            <p:cNvPicPr preferRelativeResize="0"/>
            <p:nvPr/>
          </p:nvPicPr>
          <p:blipFill rotWithShape="1">
            <a:blip r:embed="rId4">
              <a:alphaModFix/>
            </a:blip>
            <a:srcRect b="0" l="0" r="0" t="0"/>
            <a:stretch/>
          </p:blipFill>
          <p:spPr>
            <a:xfrm>
              <a:off x="0" y="3190875"/>
              <a:ext cx="6934200" cy="10287000"/>
            </a:xfrm>
            <a:prstGeom prst="rect">
              <a:avLst/>
            </a:prstGeom>
            <a:noFill/>
            <a:ln>
              <a:noFill/>
            </a:ln>
          </p:spPr>
        </p:pic>
        <p:pic>
          <p:nvPicPr>
            <p:cNvPr descr="preencoded.png" id="159" name="Google Shape;159;h6a9bc3991bb6942c_0_138"/>
            <p:cNvPicPr preferRelativeResize="0"/>
            <p:nvPr/>
          </p:nvPicPr>
          <p:blipFill rotWithShape="1">
            <a:blip r:embed="rId5">
              <a:alphaModFix/>
            </a:blip>
            <a:srcRect b="0" l="0" r="0" t="0"/>
            <a:stretch/>
          </p:blipFill>
          <p:spPr>
            <a:xfrm>
              <a:off x="7858125" y="7581900"/>
              <a:ext cx="13458825" cy="6734175"/>
            </a:xfrm>
            <a:prstGeom prst="rect">
              <a:avLst/>
            </a:prstGeom>
            <a:noFill/>
            <a:ln>
              <a:noFill/>
            </a:ln>
          </p:spPr>
        </p:pic>
      </p:grpSp>
      <p:grpSp>
        <p:nvGrpSpPr>
          <p:cNvPr id="160" name="Google Shape;160;h6a9bc3991bb6942c_0_138"/>
          <p:cNvGrpSpPr/>
          <p:nvPr/>
        </p:nvGrpSpPr>
        <p:grpSpPr>
          <a:xfrm>
            <a:off x="17640300" y="7994925"/>
            <a:ext cx="596549" cy="2063476"/>
            <a:chOff x="17640300" y="7994925"/>
            <a:chExt cx="596549" cy="2063476"/>
          </a:xfrm>
        </p:grpSpPr>
        <p:pic>
          <p:nvPicPr>
            <p:cNvPr descr="preencoded.png" id="161" name="Google Shape;161;h6a9bc3991bb6942c_0_138"/>
            <p:cNvPicPr preferRelativeResize="0"/>
            <p:nvPr/>
          </p:nvPicPr>
          <p:blipFill rotWithShape="1">
            <a:blip r:embed="rId6">
              <a:alphaModFix/>
            </a:blip>
            <a:srcRect b="0" l="0" r="0" t="0"/>
            <a:stretch/>
          </p:blipFill>
          <p:spPr>
            <a:xfrm>
              <a:off x="17640300" y="9525000"/>
              <a:ext cx="533400" cy="533400"/>
            </a:xfrm>
            <a:prstGeom prst="rect">
              <a:avLst/>
            </a:prstGeom>
            <a:noFill/>
            <a:ln>
              <a:noFill/>
            </a:ln>
          </p:spPr>
        </p:pic>
        <p:sp>
          <p:nvSpPr>
            <p:cNvPr id="162" name="Google Shape;162;h6a9bc3991bb6942c_0_138"/>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A2B67"/>
                </a:buClr>
                <a:buSzPts val="2710"/>
                <a:buFont typeface="Inter"/>
                <a:buNone/>
              </a:pPr>
              <a:r>
                <a:rPr b="1" i="0" lang="en-US" sz="2710" u="none" cap="none" strike="noStrike">
                  <a:solidFill>
                    <a:srgbClr val="0A2B67"/>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163" name="Google Shape;163;h6a9bc3991bb6942c_0_138"/>
          <p:cNvPicPr preferRelativeResize="0"/>
          <p:nvPr/>
        </p:nvPicPr>
        <p:blipFill rotWithShape="1">
          <a:blip r:embed="rId7">
            <a:alphaModFix/>
          </a:blip>
          <a:srcRect b="0" l="0" r="0" t="0"/>
          <a:stretch/>
        </p:blipFill>
        <p:spPr>
          <a:xfrm>
            <a:off x="0" y="1123950"/>
            <a:ext cx="4474463" cy="3328416"/>
          </a:xfrm>
          <a:prstGeom prst="rect">
            <a:avLst/>
          </a:prstGeom>
          <a:noFill/>
          <a:ln>
            <a:noFill/>
          </a:ln>
        </p:spPr>
      </p:pic>
      <p:grpSp>
        <p:nvGrpSpPr>
          <p:cNvPr id="164" name="Google Shape;164;h6a9bc3991bb6942c_0_138"/>
          <p:cNvGrpSpPr/>
          <p:nvPr/>
        </p:nvGrpSpPr>
        <p:grpSpPr>
          <a:xfrm>
            <a:off x="4048125" y="3724275"/>
            <a:ext cx="10321350" cy="2967900"/>
            <a:chOff x="4048125" y="3724275"/>
            <a:chExt cx="10321350" cy="2967900"/>
          </a:xfrm>
        </p:grpSpPr>
        <p:sp>
          <p:nvSpPr>
            <p:cNvPr id="165" name="Google Shape;165;h6a9bc3991bb6942c_0_138"/>
            <p:cNvSpPr/>
            <p:nvPr/>
          </p:nvSpPr>
          <p:spPr>
            <a:xfrm>
              <a:off x="4048125" y="3724275"/>
              <a:ext cx="10292700" cy="2369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Bebas Neue"/>
                <a:buNone/>
              </a:pPr>
              <a:r>
                <a:rPr b="0" i="0" lang="en-US" sz="3600" u="none" cap="none" strike="noStrike">
                  <a:solidFill>
                    <a:srgbClr val="0E0E0E"/>
                  </a:solidFill>
                  <a:latin typeface="Bebas Neue"/>
                  <a:ea typeface="Bebas Neue"/>
                  <a:cs typeface="Bebas Neue"/>
                  <a:sym typeface="Bebas Neue"/>
                </a:rPr>
                <a:t>Fantasy is the gateway to the impossible, the land where the ordinary becomes extraordinary, and the impossible becomes possible. It is the realm of the imagination, where anything can happen and everything is possible.</a:t>
              </a:r>
              <a:endParaRPr b="0" i="0" sz="3600" u="none" cap="none" strike="noStrike">
                <a:solidFill>
                  <a:schemeClr val="dk1"/>
                </a:solidFill>
                <a:latin typeface="Calibri"/>
                <a:ea typeface="Calibri"/>
                <a:cs typeface="Calibri"/>
                <a:sym typeface="Calibri"/>
              </a:endParaRPr>
            </a:p>
          </p:txBody>
        </p:sp>
        <p:sp>
          <p:nvSpPr>
            <p:cNvPr id="166" name="Google Shape;166;h6a9bc3991bb6942c_0_138"/>
            <p:cNvSpPr/>
            <p:nvPr/>
          </p:nvSpPr>
          <p:spPr>
            <a:xfrm>
              <a:off x="12182475" y="6162675"/>
              <a:ext cx="2187000" cy="529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Bebas Neue"/>
                <a:buNone/>
              </a:pPr>
              <a:r>
                <a:rPr b="0" i="0" lang="en-US" sz="2700" u="none" cap="none" strike="noStrike">
                  <a:solidFill>
                    <a:srgbClr val="0E0E0E"/>
                  </a:solidFill>
                  <a:latin typeface="Bebas Neue"/>
                  <a:ea typeface="Bebas Neue"/>
                  <a:cs typeface="Bebas Neue"/>
                  <a:sym typeface="Bebas Neue"/>
                </a:rPr>
                <a:t>The Dream Weaver</a:t>
              </a:r>
              <a:endParaRPr b="0" i="0" sz="2700" u="none" cap="none" strike="noStrike">
                <a:solidFill>
                  <a:schemeClr val="dk1"/>
                </a:solidFill>
                <a:latin typeface="Calibri"/>
                <a:ea typeface="Calibri"/>
                <a:cs typeface="Calibri"/>
                <a:sym typeface="Calibri"/>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4F2F3"/>
        </a:solidFill>
      </p:bgPr>
    </p:bg>
    <p:spTree>
      <p:nvGrpSpPr>
        <p:cNvPr id="171" name="Shape 171"/>
        <p:cNvGrpSpPr/>
        <p:nvPr/>
      </p:nvGrpSpPr>
      <p:grpSpPr>
        <a:xfrm>
          <a:off x="0" y="0"/>
          <a:ext cx="0" cy="0"/>
          <a:chOff x="0" y="0"/>
          <a:chExt cx="0" cy="0"/>
        </a:xfrm>
      </p:grpSpPr>
      <p:grpSp>
        <p:nvGrpSpPr>
          <p:cNvPr id="172" name="Google Shape;172;h6a9bc3991bb6942c_0_154"/>
          <p:cNvGrpSpPr/>
          <p:nvPr/>
        </p:nvGrpSpPr>
        <p:grpSpPr>
          <a:xfrm>
            <a:off x="0" y="-1714500"/>
            <a:ext cx="19506564" cy="12575297"/>
            <a:chOff x="0" y="0"/>
            <a:chExt cx="22517100" cy="14516100"/>
          </a:xfrm>
        </p:grpSpPr>
        <p:sp>
          <p:nvSpPr>
            <p:cNvPr id="173" name="Google Shape;173;h6a9bc3991bb6942c_0_154"/>
            <p:cNvSpPr/>
            <p:nvPr/>
          </p:nvSpPr>
          <p:spPr>
            <a:xfrm>
              <a:off x="0" y="0"/>
              <a:ext cx="18288000" cy="10287000"/>
            </a:xfrm>
            <a:prstGeom prst="rect">
              <a:avLst/>
            </a:prstGeom>
            <a:solidFill>
              <a:srgbClr val="F4F2F3"/>
            </a:solidFill>
            <a:ln>
              <a:noFill/>
            </a:ln>
          </p:spPr>
          <p:txBody>
            <a:bodyPr anchorCtr="0" anchor="ctr" bIns="79200" lIns="79200" spcFirstLastPara="1" rIns="79200" wrap="square" tIns="79200">
              <a:noAutofit/>
            </a:bodyPr>
            <a:lstStyle/>
            <a:p>
              <a:pPr indent="0" lvl="0" marL="0" rtl="0" algn="l">
                <a:spcBef>
                  <a:spcPts val="0"/>
                </a:spcBef>
                <a:spcAft>
                  <a:spcPts val="0"/>
                </a:spcAft>
                <a:buNone/>
              </a:pPr>
              <a:r>
                <a:t/>
              </a:r>
              <a:endParaRPr/>
            </a:p>
          </p:txBody>
        </p:sp>
        <p:pic>
          <p:nvPicPr>
            <p:cNvPr descr="preencoded.png" id="174" name="Google Shape;174;h6a9bc3991bb6942c_0_154"/>
            <p:cNvPicPr preferRelativeResize="0"/>
            <p:nvPr/>
          </p:nvPicPr>
          <p:blipFill rotWithShape="1">
            <a:blip r:embed="rId3">
              <a:alphaModFix/>
            </a:blip>
            <a:srcRect b="0" l="0" r="0" t="0"/>
            <a:stretch/>
          </p:blipFill>
          <p:spPr>
            <a:xfrm>
              <a:off x="14258925" y="7820025"/>
              <a:ext cx="8258175" cy="6696075"/>
            </a:xfrm>
            <a:prstGeom prst="rect">
              <a:avLst/>
            </a:prstGeom>
            <a:noFill/>
            <a:ln>
              <a:noFill/>
            </a:ln>
          </p:spPr>
        </p:pic>
        <p:pic>
          <p:nvPicPr>
            <p:cNvPr descr="preencoded.png" id="175" name="Google Shape;175;h6a9bc3991bb6942c_0_154"/>
            <p:cNvPicPr preferRelativeResize="0"/>
            <p:nvPr/>
          </p:nvPicPr>
          <p:blipFill rotWithShape="1">
            <a:blip r:embed="rId4">
              <a:alphaModFix/>
            </a:blip>
            <a:srcRect b="0" l="0" r="0" t="0"/>
            <a:stretch/>
          </p:blipFill>
          <p:spPr>
            <a:xfrm>
              <a:off x="0" y="1381125"/>
              <a:ext cx="6162675" cy="10287000"/>
            </a:xfrm>
            <a:prstGeom prst="rect">
              <a:avLst/>
            </a:prstGeom>
            <a:noFill/>
            <a:ln>
              <a:noFill/>
            </a:ln>
          </p:spPr>
        </p:pic>
      </p:grpSp>
      <p:sp>
        <p:nvSpPr>
          <p:cNvPr id="176" name="Google Shape;176;h6a9bc3991bb6942c_0_154"/>
          <p:cNvSpPr/>
          <p:nvPr/>
        </p:nvSpPr>
        <p:spPr>
          <a:xfrm>
            <a:off x="1628775" y="809625"/>
            <a:ext cx="15059100" cy="11811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345387"/>
              </a:buClr>
              <a:buSzPts val="6000"/>
              <a:buFont typeface="Bebas Neue"/>
              <a:buNone/>
            </a:pPr>
            <a:r>
              <a:rPr b="0" i="0" lang="en-US" sz="6000" u="none" cap="none" strike="noStrike">
                <a:solidFill>
                  <a:srgbClr val="345387"/>
                </a:solidFill>
                <a:latin typeface="Bebas Neue"/>
                <a:ea typeface="Bebas Neue"/>
                <a:cs typeface="Bebas Neue"/>
                <a:sym typeface="Bebas Neue"/>
              </a:rPr>
              <a:t>The Magic of Dragons: A Research</a:t>
            </a:r>
            <a:endParaRPr b="0" i="0" sz="6000" u="none" cap="none" strike="noStrike">
              <a:solidFill>
                <a:schemeClr val="dk1"/>
              </a:solidFill>
              <a:latin typeface="Calibri"/>
              <a:ea typeface="Calibri"/>
              <a:cs typeface="Calibri"/>
              <a:sym typeface="Calibri"/>
            </a:endParaRPr>
          </a:p>
        </p:txBody>
      </p:sp>
      <p:grpSp>
        <p:nvGrpSpPr>
          <p:cNvPr id="177" name="Google Shape;177;h6a9bc3991bb6942c_0_154"/>
          <p:cNvGrpSpPr/>
          <p:nvPr/>
        </p:nvGrpSpPr>
        <p:grpSpPr>
          <a:xfrm>
            <a:off x="17640300" y="7994925"/>
            <a:ext cx="596549" cy="2063476"/>
            <a:chOff x="17640300" y="7994925"/>
            <a:chExt cx="596549" cy="2063476"/>
          </a:xfrm>
        </p:grpSpPr>
        <p:pic>
          <p:nvPicPr>
            <p:cNvPr descr="preencoded.png" id="178" name="Google Shape;178;h6a9bc3991bb6942c_0_154"/>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179" name="Google Shape;179;h6a9bc3991bb6942c_0_154"/>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A2B67"/>
                </a:buClr>
                <a:buSzPts val="2710"/>
                <a:buFont typeface="Inter"/>
                <a:buNone/>
              </a:pPr>
              <a:r>
                <a:rPr b="1" i="0" lang="en-US" sz="2710" u="none" cap="none" strike="noStrike">
                  <a:solidFill>
                    <a:srgbClr val="0A2B67"/>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180" name="Google Shape;180;h6a9bc3991bb6942c_0_154"/>
          <p:cNvGrpSpPr/>
          <p:nvPr/>
        </p:nvGrpSpPr>
        <p:grpSpPr>
          <a:xfrm>
            <a:off x="1590675" y="2771775"/>
            <a:ext cx="4572000" cy="4572000"/>
            <a:chOff x="1590675" y="2771775"/>
            <a:chExt cx="4572000" cy="4572000"/>
          </a:xfrm>
        </p:grpSpPr>
        <p:sp>
          <p:nvSpPr>
            <p:cNvPr id="181" name="Google Shape;181;h6a9bc3991bb6942c_0_154"/>
            <p:cNvSpPr/>
            <p:nvPr/>
          </p:nvSpPr>
          <p:spPr>
            <a:xfrm>
              <a:off x="1590675" y="2771775"/>
              <a:ext cx="4572000" cy="4572000"/>
            </a:xfrm>
            <a:prstGeom prst="rect">
              <a:avLst/>
            </a:prstGeom>
            <a:noFill/>
            <a:ln cap="flat" cmpd="sng" w="28575">
              <a:solidFill>
                <a:srgbClr val="0A2B6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182" name="Google Shape;182;h6a9bc3991bb6942c_0_154"/>
            <p:cNvPicPr preferRelativeResize="0"/>
            <p:nvPr/>
          </p:nvPicPr>
          <p:blipFill rotWithShape="1">
            <a:blip r:embed="rId6">
              <a:alphaModFix/>
            </a:blip>
            <a:srcRect b="0" l="0" r="0" t="0"/>
            <a:stretch/>
          </p:blipFill>
          <p:spPr>
            <a:xfrm>
              <a:off x="3452813" y="3895725"/>
              <a:ext cx="847725" cy="990600"/>
            </a:xfrm>
            <a:prstGeom prst="rect">
              <a:avLst/>
            </a:prstGeom>
            <a:noFill/>
            <a:ln>
              <a:noFill/>
            </a:ln>
          </p:spPr>
        </p:pic>
        <p:sp>
          <p:nvSpPr>
            <p:cNvPr id="183" name="Google Shape;183;h6a9bc3991bb6942c_0_154"/>
            <p:cNvSpPr/>
            <p:nvPr/>
          </p:nvSpPr>
          <p:spPr>
            <a:xfrm>
              <a:off x="1659255" y="5086350"/>
              <a:ext cx="4434900" cy="12648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Bebas Neue"/>
                <a:buNone/>
              </a:pPr>
              <a:r>
                <a:rPr b="0" i="0" lang="en-US" sz="3600" u="none" cap="none" strike="noStrike">
                  <a:solidFill>
                    <a:srgbClr val="0E0E0E"/>
                  </a:solidFill>
                  <a:latin typeface="Bebas Neue"/>
                  <a:ea typeface="Bebas Neue"/>
                  <a:cs typeface="Bebas Neue"/>
                  <a:sym typeface="Bebas Neue"/>
                </a:rPr>
                <a:t>Unicorn</a:t>
              </a:r>
              <a:endParaRPr b="0" i="0" sz="3600" u="none" cap="none" strike="noStrike">
                <a:solidFill>
                  <a:schemeClr val="dk1"/>
                </a:solidFill>
                <a:latin typeface="Calibri"/>
                <a:ea typeface="Calibri"/>
                <a:cs typeface="Calibri"/>
                <a:sym typeface="Calibri"/>
              </a:endParaRPr>
            </a:p>
            <a:p>
              <a:pPr indent="0" lvl="0" marL="0" marR="0" rtl="0" algn="ctr">
                <a:spcBef>
                  <a:spcPts val="0"/>
                </a:spcBef>
                <a:spcAft>
                  <a:spcPts val="0"/>
                </a:spcAft>
                <a:buClr>
                  <a:srgbClr val="0E0E0E"/>
                </a:buClr>
                <a:buSzPts val="3600"/>
                <a:buFont typeface="Bebas Neue"/>
                <a:buNone/>
              </a:pPr>
              <a:r>
                <a:rPr b="0" i="0" lang="en-US" sz="3600" u="none" cap="none" strike="noStrike">
                  <a:solidFill>
                    <a:srgbClr val="0E0E0E"/>
                  </a:solidFill>
                  <a:latin typeface="Bebas Neue"/>
                  <a:ea typeface="Bebas Neue"/>
                  <a:cs typeface="Bebas Neue"/>
                  <a:sym typeface="Bebas Neue"/>
                </a:rPr>
                <a:t>Sighting</a:t>
              </a:r>
              <a:endParaRPr b="0" i="0" sz="3600" u="none" cap="none" strike="noStrike">
                <a:solidFill>
                  <a:schemeClr val="dk1"/>
                </a:solidFill>
                <a:latin typeface="Calibri"/>
                <a:ea typeface="Calibri"/>
                <a:cs typeface="Calibri"/>
                <a:sym typeface="Calibri"/>
              </a:endParaRPr>
            </a:p>
          </p:txBody>
        </p:sp>
      </p:grpSp>
      <p:grpSp>
        <p:nvGrpSpPr>
          <p:cNvPr id="184" name="Google Shape;184;h6a9bc3991bb6942c_0_154"/>
          <p:cNvGrpSpPr/>
          <p:nvPr/>
        </p:nvGrpSpPr>
        <p:grpSpPr>
          <a:xfrm>
            <a:off x="6858000" y="2771775"/>
            <a:ext cx="4572000" cy="4572000"/>
            <a:chOff x="6858000" y="2771775"/>
            <a:chExt cx="4572000" cy="4572000"/>
          </a:xfrm>
        </p:grpSpPr>
        <p:sp>
          <p:nvSpPr>
            <p:cNvPr id="185" name="Google Shape;185;h6a9bc3991bb6942c_0_154"/>
            <p:cNvSpPr/>
            <p:nvPr/>
          </p:nvSpPr>
          <p:spPr>
            <a:xfrm>
              <a:off x="6858000" y="2771775"/>
              <a:ext cx="4572000" cy="4572000"/>
            </a:xfrm>
            <a:prstGeom prst="rect">
              <a:avLst/>
            </a:prstGeom>
            <a:noFill/>
            <a:ln cap="flat" cmpd="sng" w="28575">
              <a:solidFill>
                <a:srgbClr val="0A2B6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186" name="Google Shape;186;h6a9bc3991bb6942c_0_154"/>
            <p:cNvPicPr preferRelativeResize="0"/>
            <p:nvPr/>
          </p:nvPicPr>
          <p:blipFill rotWithShape="1">
            <a:blip r:embed="rId7">
              <a:alphaModFix/>
            </a:blip>
            <a:srcRect b="0" l="0" r="0" t="0"/>
            <a:stretch/>
          </p:blipFill>
          <p:spPr>
            <a:xfrm>
              <a:off x="8743950" y="3895723"/>
              <a:ext cx="800100" cy="990603"/>
            </a:xfrm>
            <a:prstGeom prst="rect">
              <a:avLst/>
            </a:prstGeom>
            <a:noFill/>
            <a:ln>
              <a:noFill/>
            </a:ln>
          </p:spPr>
        </p:pic>
        <p:sp>
          <p:nvSpPr>
            <p:cNvPr id="187" name="Google Shape;187;h6a9bc3991bb6942c_0_154"/>
            <p:cNvSpPr/>
            <p:nvPr/>
          </p:nvSpPr>
          <p:spPr>
            <a:xfrm>
              <a:off x="6926580" y="5086350"/>
              <a:ext cx="4434900" cy="12648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Bebas Neue"/>
                <a:buNone/>
              </a:pPr>
              <a:r>
                <a:rPr b="0" i="0" lang="en-US" sz="3600" u="none" cap="none" strike="noStrike">
                  <a:solidFill>
                    <a:srgbClr val="0E0E0E"/>
                  </a:solidFill>
                  <a:latin typeface="Bebas Neue"/>
                  <a:ea typeface="Bebas Neue"/>
                  <a:cs typeface="Bebas Neue"/>
                  <a:sym typeface="Bebas Neue"/>
                </a:rPr>
                <a:t>Dragon</a:t>
              </a:r>
              <a:endParaRPr b="0" i="0" sz="3600" u="none" cap="none" strike="noStrike">
                <a:solidFill>
                  <a:schemeClr val="dk1"/>
                </a:solidFill>
                <a:latin typeface="Calibri"/>
                <a:ea typeface="Calibri"/>
                <a:cs typeface="Calibri"/>
                <a:sym typeface="Calibri"/>
              </a:endParaRPr>
            </a:p>
            <a:p>
              <a:pPr indent="0" lvl="0" marL="0" marR="0" rtl="0" algn="ctr">
                <a:spcBef>
                  <a:spcPts val="0"/>
                </a:spcBef>
                <a:spcAft>
                  <a:spcPts val="0"/>
                </a:spcAft>
                <a:buClr>
                  <a:srgbClr val="0E0E0E"/>
                </a:buClr>
                <a:buSzPts val="3600"/>
                <a:buFont typeface="Bebas Neue"/>
                <a:buNone/>
              </a:pPr>
              <a:r>
                <a:rPr b="0" i="0" lang="en-US" sz="3600" u="none" cap="none" strike="noStrike">
                  <a:solidFill>
                    <a:srgbClr val="0E0E0E"/>
                  </a:solidFill>
                  <a:latin typeface="Bebas Neue"/>
                  <a:ea typeface="Bebas Neue"/>
                  <a:cs typeface="Bebas Neue"/>
                  <a:sym typeface="Bebas Neue"/>
                </a:rPr>
                <a:t>Taming</a:t>
              </a:r>
              <a:endParaRPr b="0" i="0" sz="3600" u="none" cap="none" strike="noStrike">
                <a:solidFill>
                  <a:schemeClr val="dk1"/>
                </a:solidFill>
                <a:latin typeface="Calibri"/>
                <a:ea typeface="Calibri"/>
                <a:cs typeface="Calibri"/>
                <a:sym typeface="Calibri"/>
              </a:endParaRPr>
            </a:p>
          </p:txBody>
        </p:sp>
      </p:grpSp>
      <p:grpSp>
        <p:nvGrpSpPr>
          <p:cNvPr id="188" name="Google Shape;188;h6a9bc3991bb6942c_0_154"/>
          <p:cNvGrpSpPr/>
          <p:nvPr/>
        </p:nvGrpSpPr>
        <p:grpSpPr>
          <a:xfrm>
            <a:off x="12125325" y="2771775"/>
            <a:ext cx="4572000" cy="4572000"/>
            <a:chOff x="12125325" y="2771775"/>
            <a:chExt cx="4572000" cy="4572000"/>
          </a:xfrm>
        </p:grpSpPr>
        <p:sp>
          <p:nvSpPr>
            <p:cNvPr id="189" name="Google Shape;189;h6a9bc3991bb6942c_0_154"/>
            <p:cNvSpPr/>
            <p:nvPr/>
          </p:nvSpPr>
          <p:spPr>
            <a:xfrm>
              <a:off x="12125325" y="2771775"/>
              <a:ext cx="4572000" cy="4572000"/>
            </a:xfrm>
            <a:prstGeom prst="rect">
              <a:avLst/>
            </a:prstGeom>
            <a:noFill/>
            <a:ln cap="flat" cmpd="sng" w="28575">
              <a:solidFill>
                <a:srgbClr val="0A2B6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190" name="Google Shape;190;h6a9bc3991bb6942c_0_154"/>
            <p:cNvPicPr preferRelativeResize="0"/>
            <p:nvPr/>
          </p:nvPicPr>
          <p:blipFill rotWithShape="1">
            <a:blip r:embed="rId8">
              <a:alphaModFix/>
            </a:blip>
            <a:srcRect b="0" l="0" r="0" t="0"/>
            <a:stretch/>
          </p:blipFill>
          <p:spPr>
            <a:xfrm>
              <a:off x="14130338" y="3895725"/>
              <a:ext cx="561975" cy="990600"/>
            </a:xfrm>
            <a:prstGeom prst="rect">
              <a:avLst/>
            </a:prstGeom>
            <a:noFill/>
            <a:ln>
              <a:noFill/>
            </a:ln>
          </p:spPr>
        </p:pic>
        <p:sp>
          <p:nvSpPr>
            <p:cNvPr id="191" name="Google Shape;191;h6a9bc3991bb6942c_0_154"/>
            <p:cNvSpPr/>
            <p:nvPr/>
          </p:nvSpPr>
          <p:spPr>
            <a:xfrm>
              <a:off x="12193905" y="5086350"/>
              <a:ext cx="4434900" cy="12648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Bebas Neue"/>
                <a:buNone/>
              </a:pPr>
              <a:r>
                <a:rPr b="0" i="0" lang="en-US" sz="3600" u="none" cap="none" strike="noStrike">
                  <a:solidFill>
                    <a:srgbClr val="0E0E0E"/>
                  </a:solidFill>
                  <a:latin typeface="Bebas Neue"/>
                  <a:ea typeface="Bebas Neue"/>
                  <a:cs typeface="Bebas Neue"/>
                  <a:sym typeface="Bebas Neue"/>
                </a:rPr>
                <a:t>Rainbow</a:t>
              </a:r>
              <a:endParaRPr b="0" i="0" sz="3600" u="none" cap="none" strike="noStrike">
                <a:solidFill>
                  <a:schemeClr val="dk1"/>
                </a:solidFill>
                <a:latin typeface="Calibri"/>
                <a:ea typeface="Calibri"/>
                <a:cs typeface="Calibri"/>
                <a:sym typeface="Calibri"/>
              </a:endParaRPr>
            </a:p>
            <a:p>
              <a:pPr indent="0" lvl="0" marL="0" marR="0" rtl="0" algn="ctr">
                <a:spcBef>
                  <a:spcPts val="0"/>
                </a:spcBef>
                <a:spcAft>
                  <a:spcPts val="0"/>
                </a:spcAft>
                <a:buClr>
                  <a:srgbClr val="0E0E0E"/>
                </a:buClr>
                <a:buSzPts val="3600"/>
                <a:buFont typeface="Bebas Neue"/>
                <a:buNone/>
              </a:pPr>
              <a:r>
                <a:rPr b="0" i="0" lang="en-US" sz="3600" u="none" cap="none" strike="noStrike">
                  <a:solidFill>
                    <a:srgbClr val="0E0E0E"/>
                  </a:solidFill>
                  <a:latin typeface="Bebas Neue"/>
                  <a:ea typeface="Bebas Neue"/>
                  <a:cs typeface="Bebas Neue"/>
                  <a:sym typeface="Bebas Neue"/>
                </a:rPr>
                <a:t>Seeing</a:t>
              </a:r>
              <a:endParaRPr b="0" i="0" sz="3600" u="none" cap="none" strike="noStrike">
                <a:solidFill>
                  <a:schemeClr val="dk1"/>
                </a:solidFill>
                <a:latin typeface="Calibri"/>
                <a:ea typeface="Calibri"/>
                <a:cs typeface="Calibri"/>
                <a:sym typeface="Calibri"/>
              </a:endParaRPr>
            </a:p>
          </p:txBody>
        </p:sp>
      </p:grpSp>
      <p:sp>
        <p:nvSpPr>
          <p:cNvPr id="192" name="Google Shape;192;h6a9bc3991bb6942c_0_154"/>
          <p:cNvSpPr/>
          <p:nvPr/>
        </p:nvSpPr>
        <p:spPr>
          <a:xfrm>
            <a:off x="1579245" y="7800975"/>
            <a:ext cx="4632900" cy="14784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Art of Archery": Discover the intricacies of the Art of Archery .</a:t>
            </a:r>
            <a:endParaRPr b="0" i="0" sz="2400" u="none" cap="none" strike="noStrike">
              <a:solidFill>
                <a:schemeClr val="dk1"/>
              </a:solidFill>
              <a:latin typeface="Calibri"/>
              <a:ea typeface="Calibri"/>
              <a:cs typeface="Calibri"/>
              <a:sym typeface="Calibri"/>
            </a:endParaRPr>
          </a:p>
        </p:txBody>
      </p:sp>
      <p:sp>
        <p:nvSpPr>
          <p:cNvPr id="193" name="Google Shape;193;h6a9bc3991bb6942c_0_154"/>
          <p:cNvSpPr/>
          <p:nvPr/>
        </p:nvSpPr>
        <p:spPr>
          <a:xfrm>
            <a:off x="6827520" y="7800975"/>
            <a:ext cx="4632900" cy="14784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Music of the Elves": Immerse yourself in the enchanting music.</a:t>
            </a:r>
            <a:endParaRPr b="0" i="0" sz="2400" u="none" cap="none" strike="noStrike">
              <a:solidFill>
                <a:schemeClr val="dk1"/>
              </a:solidFill>
              <a:latin typeface="Calibri"/>
              <a:ea typeface="Calibri"/>
              <a:cs typeface="Calibri"/>
              <a:sym typeface="Calibri"/>
            </a:endParaRPr>
          </a:p>
        </p:txBody>
      </p:sp>
      <p:sp>
        <p:nvSpPr>
          <p:cNvPr id="194" name="Google Shape;194;h6a9bc3991bb6942c_0_154"/>
          <p:cNvSpPr/>
          <p:nvPr/>
        </p:nvSpPr>
        <p:spPr>
          <a:xfrm>
            <a:off x="12094845" y="7800975"/>
            <a:ext cx="4632900" cy="14784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Life of an Elf": Learn about the customs and daily life of the elves.</a:t>
            </a:r>
            <a:endParaRPr b="0" i="0" sz="2400" u="none" cap="none" strike="noStrike">
              <a:solidFill>
                <a:schemeClr val="dk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4F2F3"/>
        </a:solidFill>
      </p:bgPr>
    </p:bg>
    <p:spTree>
      <p:nvGrpSpPr>
        <p:cNvPr id="199" name="Shape 199"/>
        <p:cNvGrpSpPr/>
        <p:nvPr/>
      </p:nvGrpSpPr>
      <p:grpSpPr>
        <a:xfrm>
          <a:off x="0" y="0"/>
          <a:ext cx="0" cy="0"/>
          <a:chOff x="0" y="0"/>
          <a:chExt cx="0" cy="0"/>
        </a:xfrm>
      </p:grpSpPr>
      <p:grpSp>
        <p:nvGrpSpPr>
          <p:cNvPr id="200" name="Google Shape;200;h6a9bc3991bb6942c_0_181"/>
          <p:cNvGrpSpPr/>
          <p:nvPr/>
        </p:nvGrpSpPr>
        <p:grpSpPr>
          <a:xfrm>
            <a:off x="0" y="0"/>
            <a:ext cx="19164304" cy="12354653"/>
            <a:chOff x="0" y="0"/>
            <a:chExt cx="22517100" cy="14516100"/>
          </a:xfrm>
        </p:grpSpPr>
        <p:sp>
          <p:nvSpPr>
            <p:cNvPr id="201" name="Google Shape;201;h6a9bc3991bb6942c_0_181"/>
            <p:cNvSpPr/>
            <p:nvPr/>
          </p:nvSpPr>
          <p:spPr>
            <a:xfrm>
              <a:off x="0" y="0"/>
              <a:ext cx="18288000" cy="10287000"/>
            </a:xfrm>
            <a:prstGeom prst="rect">
              <a:avLst/>
            </a:prstGeom>
            <a:solidFill>
              <a:srgbClr val="F4F2F3"/>
            </a:solidFill>
            <a:ln>
              <a:noFill/>
            </a:ln>
          </p:spPr>
          <p:txBody>
            <a:bodyPr anchorCtr="0" anchor="ctr" bIns="77800" lIns="77800" spcFirstLastPara="1" rIns="77800" wrap="square" tIns="77800">
              <a:noAutofit/>
            </a:bodyPr>
            <a:lstStyle/>
            <a:p>
              <a:pPr indent="0" lvl="0" marL="0" rtl="0" algn="l">
                <a:spcBef>
                  <a:spcPts val="0"/>
                </a:spcBef>
                <a:spcAft>
                  <a:spcPts val="0"/>
                </a:spcAft>
                <a:buNone/>
              </a:pPr>
              <a:r>
                <a:t/>
              </a:r>
              <a:endParaRPr/>
            </a:p>
          </p:txBody>
        </p:sp>
        <p:pic>
          <p:nvPicPr>
            <p:cNvPr descr="preencoded.png" id="202" name="Google Shape;202;h6a9bc3991bb6942c_0_181"/>
            <p:cNvPicPr preferRelativeResize="0"/>
            <p:nvPr/>
          </p:nvPicPr>
          <p:blipFill rotWithShape="1">
            <a:blip r:embed="rId3">
              <a:alphaModFix/>
            </a:blip>
            <a:srcRect b="0" l="0" r="0" t="0"/>
            <a:stretch/>
          </p:blipFill>
          <p:spPr>
            <a:xfrm>
              <a:off x="6372225" y="0"/>
              <a:ext cx="14011275" cy="6467475"/>
            </a:xfrm>
            <a:prstGeom prst="rect">
              <a:avLst/>
            </a:prstGeom>
            <a:noFill/>
            <a:ln>
              <a:noFill/>
            </a:ln>
          </p:spPr>
        </p:pic>
        <p:pic>
          <p:nvPicPr>
            <p:cNvPr descr="preencoded.png" id="203" name="Google Shape;203;h6a9bc3991bb6942c_0_181"/>
            <p:cNvPicPr preferRelativeResize="0"/>
            <p:nvPr/>
          </p:nvPicPr>
          <p:blipFill rotWithShape="1">
            <a:blip r:embed="rId4">
              <a:alphaModFix/>
            </a:blip>
            <a:srcRect b="0" l="0" r="0" t="0"/>
            <a:stretch/>
          </p:blipFill>
          <p:spPr>
            <a:xfrm>
              <a:off x="0" y="5143500"/>
              <a:ext cx="5495925" cy="9372600"/>
            </a:xfrm>
            <a:prstGeom prst="rect">
              <a:avLst/>
            </a:prstGeom>
            <a:noFill/>
            <a:ln>
              <a:noFill/>
            </a:ln>
          </p:spPr>
        </p:pic>
        <p:pic>
          <p:nvPicPr>
            <p:cNvPr descr="preencoded.png" id="204" name="Google Shape;204;h6a9bc3991bb6942c_0_181"/>
            <p:cNvPicPr preferRelativeResize="0"/>
            <p:nvPr/>
          </p:nvPicPr>
          <p:blipFill rotWithShape="1">
            <a:blip r:embed="rId5">
              <a:alphaModFix/>
            </a:blip>
            <a:srcRect b="0" l="0" r="0" t="0"/>
            <a:stretch/>
          </p:blipFill>
          <p:spPr>
            <a:xfrm>
              <a:off x="12449175" y="9172575"/>
              <a:ext cx="10067925" cy="5343525"/>
            </a:xfrm>
            <a:prstGeom prst="rect">
              <a:avLst/>
            </a:prstGeom>
            <a:noFill/>
            <a:ln>
              <a:noFill/>
            </a:ln>
          </p:spPr>
        </p:pic>
      </p:grpSp>
      <p:grpSp>
        <p:nvGrpSpPr>
          <p:cNvPr id="205" name="Google Shape;205;h6a9bc3991bb6942c_0_181"/>
          <p:cNvGrpSpPr/>
          <p:nvPr/>
        </p:nvGrpSpPr>
        <p:grpSpPr>
          <a:xfrm>
            <a:off x="17640300" y="7994925"/>
            <a:ext cx="596549" cy="2063476"/>
            <a:chOff x="17640300" y="7994925"/>
            <a:chExt cx="596549" cy="2063476"/>
          </a:xfrm>
        </p:grpSpPr>
        <p:pic>
          <p:nvPicPr>
            <p:cNvPr descr="preencoded.png" id="206" name="Google Shape;206;h6a9bc3991bb6942c_0_181"/>
            <p:cNvPicPr preferRelativeResize="0"/>
            <p:nvPr/>
          </p:nvPicPr>
          <p:blipFill rotWithShape="1">
            <a:blip r:embed="rId6">
              <a:alphaModFix/>
            </a:blip>
            <a:srcRect b="0" l="0" r="0" t="0"/>
            <a:stretch/>
          </p:blipFill>
          <p:spPr>
            <a:xfrm>
              <a:off x="17640300" y="9525000"/>
              <a:ext cx="533400" cy="533400"/>
            </a:xfrm>
            <a:prstGeom prst="rect">
              <a:avLst/>
            </a:prstGeom>
            <a:noFill/>
            <a:ln>
              <a:noFill/>
            </a:ln>
          </p:spPr>
        </p:pic>
        <p:sp>
          <p:nvSpPr>
            <p:cNvPr id="207" name="Google Shape;207;h6a9bc3991bb6942c_0_181"/>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A2B67"/>
                </a:buClr>
                <a:buSzPts val="2710"/>
                <a:buFont typeface="Inter"/>
                <a:buNone/>
              </a:pPr>
              <a:r>
                <a:rPr b="1" i="0" lang="en-US" sz="2710" u="none" cap="none" strike="noStrike">
                  <a:solidFill>
                    <a:srgbClr val="0A2B67"/>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208" name="Google Shape;208;h6a9bc3991bb6942c_0_181"/>
          <p:cNvSpPr/>
          <p:nvPr/>
        </p:nvSpPr>
        <p:spPr>
          <a:xfrm>
            <a:off x="1333500" y="352425"/>
            <a:ext cx="3390900" cy="1181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45387"/>
              </a:buClr>
              <a:buSzPts val="6000"/>
              <a:buFont typeface="Bebas Neue"/>
              <a:buNone/>
            </a:pPr>
            <a:r>
              <a:rPr b="0" i="0" lang="en-US" sz="6000" u="none" cap="none" strike="noStrike">
                <a:solidFill>
                  <a:srgbClr val="345387"/>
                </a:solidFill>
                <a:latin typeface="Bebas Neue"/>
                <a:ea typeface="Bebas Neue"/>
                <a:cs typeface="Bebas Neue"/>
                <a:sym typeface="Bebas Neue"/>
              </a:rPr>
              <a:t>Pricing Plan</a:t>
            </a:r>
            <a:endParaRPr b="0" i="0" sz="6000" u="none" cap="none" strike="noStrike">
              <a:solidFill>
                <a:schemeClr val="dk1"/>
              </a:solidFill>
              <a:latin typeface="Calibri"/>
              <a:ea typeface="Calibri"/>
              <a:cs typeface="Calibri"/>
              <a:sym typeface="Calibri"/>
            </a:endParaRPr>
          </a:p>
        </p:txBody>
      </p:sp>
      <p:grpSp>
        <p:nvGrpSpPr>
          <p:cNvPr id="209" name="Google Shape;209;h6a9bc3991bb6942c_0_181"/>
          <p:cNvGrpSpPr/>
          <p:nvPr/>
        </p:nvGrpSpPr>
        <p:grpSpPr>
          <a:xfrm>
            <a:off x="1333500" y="1714500"/>
            <a:ext cx="15630450" cy="7372500"/>
            <a:chOff x="1333500" y="1714500"/>
            <a:chExt cx="15630450" cy="7372500"/>
          </a:xfrm>
        </p:grpSpPr>
        <p:sp>
          <p:nvSpPr>
            <p:cNvPr id="210" name="Google Shape;210;h6a9bc3991bb6942c_0_181"/>
            <p:cNvSpPr/>
            <p:nvPr/>
          </p:nvSpPr>
          <p:spPr>
            <a:xfrm>
              <a:off x="1333500" y="1714500"/>
              <a:ext cx="4829100" cy="7372500"/>
            </a:xfrm>
            <a:prstGeom prst="rect">
              <a:avLst/>
            </a:prstGeom>
            <a:no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11" name="Google Shape;211;h6a9bc3991bb6942c_0_181"/>
            <p:cNvPicPr preferRelativeResize="0"/>
            <p:nvPr/>
          </p:nvPicPr>
          <p:blipFill rotWithShape="1">
            <a:blip r:embed="rId7">
              <a:alphaModFix/>
            </a:blip>
            <a:srcRect b="0" l="0" r="0" t="0"/>
            <a:stretch/>
          </p:blipFill>
          <p:spPr>
            <a:xfrm>
              <a:off x="3109913" y="2028825"/>
              <a:ext cx="1276350" cy="990600"/>
            </a:xfrm>
            <a:prstGeom prst="rect">
              <a:avLst/>
            </a:prstGeom>
            <a:noFill/>
            <a:ln>
              <a:noFill/>
            </a:ln>
          </p:spPr>
        </p:pic>
        <p:sp>
          <p:nvSpPr>
            <p:cNvPr id="212" name="Google Shape;212;h6a9bc3991bb6942c_0_181"/>
            <p:cNvSpPr/>
            <p:nvPr/>
          </p:nvSpPr>
          <p:spPr>
            <a:xfrm>
              <a:off x="6734175" y="1714500"/>
              <a:ext cx="4829100" cy="7372500"/>
            </a:xfrm>
            <a:prstGeom prst="rect">
              <a:avLst/>
            </a:prstGeom>
            <a:no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13" name="Google Shape;213;h6a9bc3991bb6942c_0_181"/>
            <p:cNvPicPr preferRelativeResize="0"/>
            <p:nvPr/>
          </p:nvPicPr>
          <p:blipFill rotWithShape="1">
            <a:blip r:embed="rId8">
              <a:alphaModFix/>
            </a:blip>
            <a:srcRect b="0" l="0" r="0" t="0"/>
            <a:stretch/>
          </p:blipFill>
          <p:spPr>
            <a:xfrm>
              <a:off x="8582025" y="2028825"/>
              <a:ext cx="1133475" cy="990600"/>
            </a:xfrm>
            <a:prstGeom prst="rect">
              <a:avLst/>
            </a:prstGeom>
            <a:noFill/>
            <a:ln>
              <a:noFill/>
            </a:ln>
          </p:spPr>
        </p:pic>
        <p:sp>
          <p:nvSpPr>
            <p:cNvPr id="214" name="Google Shape;214;h6a9bc3991bb6942c_0_181"/>
            <p:cNvSpPr/>
            <p:nvPr/>
          </p:nvSpPr>
          <p:spPr>
            <a:xfrm>
              <a:off x="12134850" y="1714500"/>
              <a:ext cx="4829100" cy="7372500"/>
            </a:xfrm>
            <a:prstGeom prst="rect">
              <a:avLst/>
            </a:prstGeom>
            <a:no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15" name="Google Shape;215;h6a9bc3991bb6942c_0_181"/>
            <p:cNvPicPr preferRelativeResize="0"/>
            <p:nvPr/>
          </p:nvPicPr>
          <p:blipFill rotWithShape="1">
            <a:blip r:embed="rId9">
              <a:alphaModFix/>
            </a:blip>
            <a:srcRect b="0" l="0" r="0" t="0"/>
            <a:stretch/>
          </p:blipFill>
          <p:spPr>
            <a:xfrm>
              <a:off x="14049375" y="2028825"/>
              <a:ext cx="1000125" cy="990600"/>
            </a:xfrm>
            <a:prstGeom prst="rect">
              <a:avLst/>
            </a:prstGeom>
            <a:noFill/>
            <a:ln>
              <a:noFill/>
            </a:ln>
          </p:spPr>
        </p:pic>
        <p:sp>
          <p:nvSpPr>
            <p:cNvPr id="216" name="Google Shape;216;h6a9bc3991bb6942c_0_181"/>
            <p:cNvSpPr/>
            <p:nvPr/>
          </p:nvSpPr>
          <p:spPr>
            <a:xfrm>
              <a:off x="3268028" y="3219450"/>
              <a:ext cx="960000" cy="7125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A2B67"/>
                </a:buClr>
                <a:buSzPts val="3600"/>
                <a:buFont typeface="Bebas Neue"/>
                <a:buNone/>
              </a:pPr>
              <a:r>
                <a:rPr b="0" i="0" lang="en-US" sz="3600" u="none" cap="none" strike="noStrike">
                  <a:solidFill>
                    <a:srgbClr val="0A2B67"/>
                  </a:solidFill>
                  <a:latin typeface="Bebas Neue"/>
                  <a:ea typeface="Bebas Neue"/>
                  <a:cs typeface="Bebas Neue"/>
                  <a:sym typeface="Bebas Neue"/>
                </a:rPr>
                <a:t>Basic</a:t>
              </a:r>
              <a:endParaRPr b="0" i="0" sz="3600" u="none" cap="none" strike="noStrike">
                <a:solidFill>
                  <a:schemeClr val="dk1"/>
                </a:solidFill>
                <a:latin typeface="Calibri"/>
                <a:ea typeface="Calibri"/>
                <a:cs typeface="Calibri"/>
                <a:sym typeface="Calibri"/>
              </a:endParaRPr>
            </a:p>
          </p:txBody>
        </p:sp>
        <p:sp>
          <p:nvSpPr>
            <p:cNvPr id="217" name="Google Shape;217;h6a9bc3991bb6942c_0_181"/>
            <p:cNvSpPr/>
            <p:nvPr/>
          </p:nvSpPr>
          <p:spPr>
            <a:xfrm>
              <a:off x="1676400" y="4000500"/>
              <a:ext cx="4204200" cy="406920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Access to the entry-level dungeons.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A limited number of quests and battles per month.</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Ability to form a small party with fellow adventurers.</a:t>
              </a:r>
              <a:endParaRPr b="0" i="0" sz="2400" u="none" cap="none" strike="noStrike">
                <a:solidFill>
                  <a:schemeClr val="dk1"/>
                </a:solidFill>
                <a:latin typeface="Calibri"/>
                <a:ea typeface="Calibri"/>
                <a:cs typeface="Calibri"/>
                <a:sym typeface="Calibri"/>
              </a:endParaRPr>
            </a:p>
          </p:txBody>
        </p:sp>
        <p:sp>
          <p:nvSpPr>
            <p:cNvPr id="218" name="Google Shape;218;h6a9bc3991bb6942c_0_181"/>
            <p:cNvSpPr/>
            <p:nvPr/>
          </p:nvSpPr>
          <p:spPr>
            <a:xfrm>
              <a:off x="2810828" y="8191500"/>
              <a:ext cx="1874400" cy="7125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Bebas Neue"/>
                <a:buNone/>
              </a:pPr>
              <a:r>
                <a:rPr b="0" i="0" lang="en-US" sz="3600" u="none" cap="none" strike="noStrike">
                  <a:solidFill>
                    <a:srgbClr val="0E0E0E"/>
                  </a:solidFill>
                  <a:latin typeface="Bebas Neue"/>
                  <a:ea typeface="Bebas Neue"/>
                  <a:cs typeface="Bebas Neue"/>
                  <a:sym typeface="Bebas Neue"/>
                </a:rPr>
                <a:t>$10/month</a:t>
              </a:r>
              <a:endParaRPr b="0" i="0" sz="3600" u="none" cap="none" strike="noStrike">
                <a:solidFill>
                  <a:schemeClr val="dk1"/>
                </a:solidFill>
                <a:latin typeface="Calibri"/>
                <a:ea typeface="Calibri"/>
                <a:cs typeface="Calibri"/>
                <a:sym typeface="Calibri"/>
              </a:endParaRPr>
            </a:p>
          </p:txBody>
        </p:sp>
        <p:sp>
          <p:nvSpPr>
            <p:cNvPr id="219" name="Google Shape;219;h6a9bc3991bb6942c_0_181"/>
            <p:cNvSpPr/>
            <p:nvPr/>
          </p:nvSpPr>
          <p:spPr>
            <a:xfrm>
              <a:off x="8692515" y="3219450"/>
              <a:ext cx="912600" cy="7125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04143"/>
                </a:buClr>
                <a:buSzPts val="3600"/>
                <a:buFont typeface="Bebas Neue"/>
                <a:buNone/>
              </a:pPr>
              <a:r>
                <a:rPr b="0" i="0" lang="en-US" sz="3600" u="none" cap="none" strike="noStrike">
                  <a:solidFill>
                    <a:srgbClr val="F04143"/>
                  </a:solidFill>
                  <a:latin typeface="Bebas Neue"/>
                  <a:ea typeface="Bebas Neue"/>
                  <a:cs typeface="Bebas Neue"/>
                  <a:sym typeface="Bebas Neue"/>
                </a:rPr>
                <a:t>Elite</a:t>
              </a:r>
              <a:endParaRPr b="0" i="0" sz="3600" u="none" cap="none" strike="noStrike">
                <a:solidFill>
                  <a:schemeClr val="dk1"/>
                </a:solidFill>
                <a:latin typeface="Calibri"/>
                <a:ea typeface="Calibri"/>
                <a:cs typeface="Calibri"/>
                <a:sym typeface="Calibri"/>
              </a:endParaRPr>
            </a:p>
          </p:txBody>
        </p:sp>
        <p:sp>
          <p:nvSpPr>
            <p:cNvPr id="220" name="Google Shape;220;h6a9bc3991bb6942c_0_181"/>
            <p:cNvSpPr/>
            <p:nvPr/>
          </p:nvSpPr>
          <p:spPr>
            <a:xfrm>
              <a:off x="7077075" y="4000500"/>
              <a:ext cx="4204200" cy="406920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Access to the intermediate and advanced dungeons.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A greater number of quests and battles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Ability to form larger parties with fellow adventurers.</a:t>
              </a:r>
              <a:endParaRPr b="0" i="0" sz="2400" u="none" cap="none" strike="noStrike">
                <a:solidFill>
                  <a:schemeClr val="dk1"/>
                </a:solidFill>
                <a:latin typeface="Calibri"/>
                <a:ea typeface="Calibri"/>
                <a:cs typeface="Calibri"/>
                <a:sym typeface="Calibri"/>
              </a:endParaRPr>
            </a:p>
          </p:txBody>
        </p:sp>
        <p:sp>
          <p:nvSpPr>
            <p:cNvPr id="221" name="Google Shape;221;h6a9bc3991bb6942c_0_181"/>
            <p:cNvSpPr/>
            <p:nvPr/>
          </p:nvSpPr>
          <p:spPr>
            <a:xfrm>
              <a:off x="8211503" y="8191500"/>
              <a:ext cx="1874400" cy="7125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Bebas Neue"/>
                <a:buNone/>
              </a:pPr>
              <a:r>
                <a:rPr b="0" i="0" lang="en-US" sz="3600" u="none" cap="none" strike="noStrike">
                  <a:solidFill>
                    <a:srgbClr val="0E0E0E"/>
                  </a:solidFill>
                  <a:latin typeface="Bebas Neue"/>
                  <a:ea typeface="Bebas Neue"/>
                  <a:cs typeface="Bebas Neue"/>
                  <a:sym typeface="Bebas Neue"/>
                </a:rPr>
                <a:t>$50/month</a:t>
              </a:r>
              <a:endParaRPr b="0" i="0" sz="3600" u="none" cap="none" strike="noStrike">
                <a:solidFill>
                  <a:schemeClr val="dk1"/>
                </a:solidFill>
                <a:latin typeface="Calibri"/>
                <a:ea typeface="Calibri"/>
                <a:cs typeface="Calibri"/>
                <a:sym typeface="Calibri"/>
              </a:endParaRPr>
            </a:p>
          </p:txBody>
        </p:sp>
        <p:sp>
          <p:nvSpPr>
            <p:cNvPr id="222" name="Google Shape;222;h6a9bc3991bb6942c_0_181"/>
            <p:cNvSpPr/>
            <p:nvPr/>
          </p:nvSpPr>
          <p:spPr>
            <a:xfrm>
              <a:off x="13674090" y="3219450"/>
              <a:ext cx="1750800" cy="7125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A2B67"/>
                </a:buClr>
                <a:buSzPts val="3600"/>
                <a:buFont typeface="Bebas Neue"/>
                <a:buNone/>
              </a:pPr>
              <a:r>
                <a:rPr b="0" i="0" lang="en-US" sz="3600" u="none" cap="none" strike="noStrike">
                  <a:solidFill>
                    <a:srgbClr val="0A2B67"/>
                  </a:solidFill>
                  <a:latin typeface="Bebas Neue"/>
                  <a:ea typeface="Bebas Neue"/>
                  <a:cs typeface="Bebas Neue"/>
                  <a:sym typeface="Bebas Neue"/>
                </a:rPr>
                <a:t>Legendary</a:t>
              </a:r>
              <a:endParaRPr b="0" i="0" sz="3600" u="none" cap="none" strike="noStrike">
                <a:solidFill>
                  <a:schemeClr val="dk1"/>
                </a:solidFill>
                <a:latin typeface="Calibri"/>
                <a:ea typeface="Calibri"/>
                <a:cs typeface="Calibri"/>
                <a:sym typeface="Calibri"/>
              </a:endParaRPr>
            </a:p>
          </p:txBody>
        </p:sp>
        <p:sp>
          <p:nvSpPr>
            <p:cNvPr id="223" name="Google Shape;223;h6a9bc3991bb6942c_0_181"/>
            <p:cNvSpPr/>
            <p:nvPr/>
          </p:nvSpPr>
          <p:spPr>
            <a:xfrm>
              <a:off x="12477750" y="4000500"/>
              <a:ext cx="4204200" cy="406920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Access to the most challenging dungeons and encounters.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Unlimited quests and battles per month.</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The ability to form the largest parties with fellow adventurers.</a:t>
              </a:r>
              <a:endParaRPr b="0" i="0" sz="2400" u="none" cap="none" strike="noStrike">
                <a:solidFill>
                  <a:schemeClr val="dk1"/>
                </a:solidFill>
                <a:latin typeface="Calibri"/>
                <a:ea typeface="Calibri"/>
                <a:cs typeface="Calibri"/>
                <a:sym typeface="Calibri"/>
              </a:endParaRPr>
            </a:p>
          </p:txBody>
        </p:sp>
        <p:sp>
          <p:nvSpPr>
            <p:cNvPr id="224" name="Google Shape;224;h6a9bc3991bb6942c_0_181"/>
            <p:cNvSpPr/>
            <p:nvPr/>
          </p:nvSpPr>
          <p:spPr>
            <a:xfrm>
              <a:off x="13521690" y="8191500"/>
              <a:ext cx="2055600" cy="7125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Bebas Neue"/>
                <a:buNone/>
              </a:pPr>
              <a:r>
                <a:rPr b="0" i="0" lang="en-US" sz="3600" u="none" cap="none" strike="noStrike">
                  <a:solidFill>
                    <a:srgbClr val="0E0E0E"/>
                  </a:solidFill>
                  <a:latin typeface="Bebas Neue"/>
                  <a:ea typeface="Bebas Neue"/>
                  <a:cs typeface="Bebas Neue"/>
                  <a:sym typeface="Bebas Neue"/>
                </a:rPr>
                <a:t>$100/month</a:t>
              </a:r>
              <a:endParaRPr b="0" i="0" sz="3600" u="none" cap="none" strike="noStrike">
                <a:solidFill>
                  <a:schemeClr val="dk1"/>
                </a:solidFill>
                <a:latin typeface="Calibri"/>
                <a:ea typeface="Calibri"/>
                <a:cs typeface="Calibri"/>
                <a:sym typeface="Calibri"/>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4F2F3"/>
        </a:solidFill>
      </p:bgPr>
    </p:bg>
    <p:spTree>
      <p:nvGrpSpPr>
        <p:cNvPr id="229" name="Shape 229"/>
        <p:cNvGrpSpPr/>
        <p:nvPr/>
      </p:nvGrpSpPr>
      <p:grpSpPr>
        <a:xfrm>
          <a:off x="0" y="0"/>
          <a:ext cx="0" cy="0"/>
          <a:chOff x="0" y="0"/>
          <a:chExt cx="0" cy="0"/>
        </a:xfrm>
      </p:grpSpPr>
      <p:grpSp>
        <p:nvGrpSpPr>
          <p:cNvPr id="230" name="Google Shape;230;h6a9bc3991bb6942c_0_210"/>
          <p:cNvGrpSpPr/>
          <p:nvPr/>
        </p:nvGrpSpPr>
        <p:grpSpPr>
          <a:xfrm>
            <a:off x="-209550" y="-1524000"/>
            <a:ext cx="20134791" cy="12980297"/>
            <a:chOff x="0" y="0"/>
            <a:chExt cx="22517100" cy="14516100"/>
          </a:xfrm>
        </p:grpSpPr>
        <p:sp>
          <p:nvSpPr>
            <p:cNvPr id="231" name="Google Shape;231;h6a9bc3991bb6942c_0_210"/>
            <p:cNvSpPr/>
            <p:nvPr/>
          </p:nvSpPr>
          <p:spPr>
            <a:xfrm>
              <a:off x="0" y="0"/>
              <a:ext cx="18288000" cy="10287000"/>
            </a:xfrm>
            <a:prstGeom prst="rect">
              <a:avLst/>
            </a:prstGeom>
            <a:solidFill>
              <a:srgbClr val="F4F2F3"/>
            </a:solidFill>
            <a:ln>
              <a:noFill/>
            </a:ln>
          </p:spPr>
          <p:txBody>
            <a:bodyPr anchorCtr="0" anchor="ctr" bIns="81750" lIns="81750" spcFirstLastPara="1" rIns="81750" wrap="square" tIns="81750">
              <a:noAutofit/>
            </a:bodyPr>
            <a:lstStyle/>
            <a:p>
              <a:pPr indent="0" lvl="0" marL="0" rtl="0" algn="l">
                <a:spcBef>
                  <a:spcPts val="0"/>
                </a:spcBef>
                <a:spcAft>
                  <a:spcPts val="0"/>
                </a:spcAft>
                <a:buNone/>
              </a:pPr>
              <a:r>
                <a:t/>
              </a:r>
              <a:endParaRPr/>
            </a:p>
          </p:txBody>
        </p:sp>
        <p:pic>
          <p:nvPicPr>
            <p:cNvPr descr="preencoded.png" id="232" name="Google Shape;232;h6a9bc3991bb6942c_0_210"/>
            <p:cNvPicPr preferRelativeResize="0"/>
            <p:nvPr/>
          </p:nvPicPr>
          <p:blipFill rotWithShape="1">
            <a:blip r:embed="rId3">
              <a:alphaModFix/>
            </a:blip>
            <a:srcRect b="0" l="0" r="0" t="0"/>
            <a:stretch/>
          </p:blipFill>
          <p:spPr>
            <a:xfrm>
              <a:off x="14258925" y="7820025"/>
              <a:ext cx="8258175" cy="6696075"/>
            </a:xfrm>
            <a:prstGeom prst="rect">
              <a:avLst/>
            </a:prstGeom>
            <a:noFill/>
            <a:ln>
              <a:noFill/>
            </a:ln>
          </p:spPr>
        </p:pic>
        <p:pic>
          <p:nvPicPr>
            <p:cNvPr descr="preencoded.png" id="233" name="Google Shape;233;h6a9bc3991bb6942c_0_210"/>
            <p:cNvPicPr preferRelativeResize="0"/>
            <p:nvPr/>
          </p:nvPicPr>
          <p:blipFill rotWithShape="1">
            <a:blip r:embed="rId4">
              <a:alphaModFix/>
            </a:blip>
            <a:srcRect b="0" l="0" r="0" t="0"/>
            <a:stretch/>
          </p:blipFill>
          <p:spPr>
            <a:xfrm>
              <a:off x="0" y="1381125"/>
              <a:ext cx="6162675" cy="10287000"/>
            </a:xfrm>
            <a:prstGeom prst="rect">
              <a:avLst/>
            </a:prstGeom>
            <a:noFill/>
            <a:ln>
              <a:noFill/>
            </a:ln>
          </p:spPr>
        </p:pic>
      </p:grpSp>
      <p:grpSp>
        <p:nvGrpSpPr>
          <p:cNvPr id="234" name="Google Shape;234;h6a9bc3991bb6942c_0_210"/>
          <p:cNvGrpSpPr/>
          <p:nvPr/>
        </p:nvGrpSpPr>
        <p:grpSpPr>
          <a:xfrm>
            <a:off x="17640300" y="7994925"/>
            <a:ext cx="596549" cy="2063476"/>
            <a:chOff x="17640300" y="7994925"/>
            <a:chExt cx="596549" cy="2063476"/>
          </a:xfrm>
        </p:grpSpPr>
        <p:pic>
          <p:nvPicPr>
            <p:cNvPr descr="preencoded.png" id="235" name="Google Shape;235;h6a9bc3991bb6942c_0_210"/>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236" name="Google Shape;236;h6a9bc3991bb6942c_0_210"/>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A2B67"/>
                </a:buClr>
                <a:buSzPts val="2710"/>
                <a:buFont typeface="Inter"/>
                <a:buNone/>
              </a:pPr>
              <a:r>
                <a:rPr b="1" i="0" lang="en-US" sz="2710" u="none" cap="none" strike="noStrike">
                  <a:solidFill>
                    <a:srgbClr val="0A2B67"/>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237" name="Google Shape;237;h6a9bc3991bb6942c_0_210"/>
          <p:cNvGrpSpPr/>
          <p:nvPr/>
        </p:nvGrpSpPr>
        <p:grpSpPr>
          <a:xfrm>
            <a:off x="1314450" y="1009650"/>
            <a:ext cx="4229100" cy="4286250"/>
            <a:chOff x="1314450" y="1009650"/>
            <a:chExt cx="4229100" cy="4286250"/>
          </a:xfrm>
        </p:grpSpPr>
        <p:sp>
          <p:nvSpPr>
            <p:cNvPr id="238" name="Google Shape;238;h6a9bc3991bb6942c_0_210"/>
            <p:cNvSpPr/>
            <p:nvPr/>
          </p:nvSpPr>
          <p:spPr>
            <a:xfrm>
              <a:off x="1314450" y="1009650"/>
              <a:ext cx="4229100" cy="4229100"/>
            </a:xfrm>
            <a:prstGeom prst="ellipse">
              <a:avLst/>
            </a:prstGeom>
            <a:solidFill>
              <a:srgbClr val="F041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 name="Google Shape;239;h6a9bc3991bb6942c_0_210"/>
            <p:cNvSpPr/>
            <p:nvPr/>
          </p:nvSpPr>
          <p:spPr>
            <a:xfrm>
              <a:off x="3000375" y="1752600"/>
              <a:ext cx="1657500" cy="3543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18000"/>
                <a:buFont typeface="Bebas Neue"/>
                <a:buNone/>
              </a:pPr>
              <a:r>
                <a:rPr b="0" i="0" lang="en-US" sz="18000" u="none" cap="none" strike="noStrike">
                  <a:solidFill>
                    <a:srgbClr val="FFFFFF"/>
                  </a:solidFill>
                  <a:latin typeface="Bebas Neue"/>
                  <a:ea typeface="Bebas Neue"/>
                  <a:cs typeface="Bebas Neue"/>
                  <a:sym typeface="Bebas Neue"/>
                </a:rPr>
                <a:t>S</a:t>
              </a:r>
              <a:endParaRPr b="0" i="0" sz="18000" u="none" cap="none" strike="noStrike">
                <a:solidFill>
                  <a:schemeClr val="dk1"/>
                </a:solidFill>
                <a:latin typeface="Calibri"/>
                <a:ea typeface="Calibri"/>
                <a:cs typeface="Calibri"/>
                <a:sym typeface="Calibri"/>
              </a:endParaRPr>
            </a:p>
          </p:txBody>
        </p:sp>
      </p:grpSp>
      <p:grpSp>
        <p:nvGrpSpPr>
          <p:cNvPr id="240" name="Google Shape;240;h6a9bc3991bb6942c_0_210"/>
          <p:cNvGrpSpPr/>
          <p:nvPr/>
        </p:nvGrpSpPr>
        <p:grpSpPr>
          <a:xfrm>
            <a:off x="1714500" y="5905500"/>
            <a:ext cx="3497700" cy="1583175"/>
            <a:chOff x="1714500" y="5905500"/>
            <a:chExt cx="3497700" cy="1583175"/>
          </a:xfrm>
        </p:grpSpPr>
        <p:sp>
          <p:nvSpPr>
            <p:cNvPr id="241" name="Google Shape;241;h6a9bc3991bb6942c_0_210"/>
            <p:cNvSpPr/>
            <p:nvPr/>
          </p:nvSpPr>
          <p:spPr>
            <a:xfrm>
              <a:off x="1714500" y="5905500"/>
              <a:ext cx="3497700" cy="529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Bebas Neue"/>
                <a:buNone/>
              </a:pPr>
              <a:r>
                <a:rPr b="0" i="0" lang="en-US" sz="2700" u="none" cap="none" strike="noStrike">
                  <a:solidFill>
                    <a:srgbClr val="0E0E0E"/>
                  </a:solidFill>
                  <a:latin typeface="Bebas Neue"/>
                  <a:ea typeface="Bebas Neue"/>
                  <a:cs typeface="Bebas Neue"/>
                  <a:sym typeface="Bebas Neue"/>
                </a:rPr>
                <a:t>Eclipse</a:t>
              </a:r>
              <a:endParaRPr b="0" i="0" sz="2700" u="none" cap="none" strike="noStrike">
                <a:solidFill>
                  <a:schemeClr val="dk1"/>
                </a:solidFill>
                <a:latin typeface="Calibri"/>
                <a:ea typeface="Calibri"/>
                <a:cs typeface="Calibri"/>
                <a:sym typeface="Calibri"/>
              </a:endParaRPr>
            </a:p>
          </p:txBody>
        </p:sp>
        <p:sp>
          <p:nvSpPr>
            <p:cNvPr id="242" name="Google Shape;242;h6a9bc3991bb6942c_0_210"/>
            <p:cNvSpPr/>
            <p:nvPr/>
          </p:nvSpPr>
          <p:spPr>
            <a:xfrm>
              <a:off x="1714500" y="6467475"/>
              <a:ext cx="34899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Rare event causes unpredictable magic.</a:t>
              </a:r>
              <a:endParaRPr b="0" i="0" sz="2400" u="none" cap="none" strike="noStrike">
                <a:solidFill>
                  <a:schemeClr val="dk1"/>
                </a:solidFill>
                <a:latin typeface="Calibri"/>
                <a:ea typeface="Calibri"/>
                <a:cs typeface="Calibri"/>
                <a:sym typeface="Calibri"/>
              </a:endParaRPr>
            </a:p>
          </p:txBody>
        </p:sp>
      </p:grpSp>
      <p:grpSp>
        <p:nvGrpSpPr>
          <p:cNvPr id="243" name="Google Shape;243;h6a9bc3991bb6942c_0_210"/>
          <p:cNvGrpSpPr/>
          <p:nvPr/>
        </p:nvGrpSpPr>
        <p:grpSpPr>
          <a:xfrm>
            <a:off x="1714500" y="7686675"/>
            <a:ext cx="3497700" cy="1583175"/>
            <a:chOff x="1714500" y="7686675"/>
            <a:chExt cx="3497700" cy="1583175"/>
          </a:xfrm>
        </p:grpSpPr>
        <p:sp>
          <p:nvSpPr>
            <p:cNvPr id="244" name="Google Shape;244;h6a9bc3991bb6942c_0_210"/>
            <p:cNvSpPr/>
            <p:nvPr/>
          </p:nvSpPr>
          <p:spPr>
            <a:xfrm>
              <a:off x="1714500" y="7686675"/>
              <a:ext cx="3497700" cy="529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Bebas Neue"/>
                <a:buNone/>
              </a:pPr>
              <a:r>
                <a:rPr b="0" i="0" lang="en-US" sz="2700" u="none" cap="none" strike="noStrike">
                  <a:solidFill>
                    <a:srgbClr val="0E0E0E"/>
                  </a:solidFill>
                  <a:latin typeface="Bebas Neue"/>
                  <a:ea typeface="Bebas Neue"/>
                  <a:cs typeface="Bebas Neue"/>
                  <a:sym typeface="Bebas Neue"/>
                </a:rPr>
                <a:t>Quest</a:t>
              </a:r>
              <a:endParaRPr b="0" i="0" sz="2700" u="none" cap="none" strike="noStrike">
                <a:solidFill>
                  <a:schemeClr val="dk1"/>
                </a:solidFill>
                <a:latin typeface="Calibri"/>
                <a:ea typeface="Calibri"/>
                <a:cs typeface="Calibri"/>
                <a:sym typeface="Calibri"/>
              </a:endParaRPr>
            </a:p>
          </p:txBody>
        </p:sp>
        <p:sp>
          <p:nvSpPr>
            <p:cNvPr id="245" name="Google Shape;245;h6a9bc3991bb6942c_0_210"/>
            <p:cNvSpPr/>
            <p:nvPr/>
          </p:nvSpPr>
          <p:spPr>
            <a:xfrm>
              <a:off x="1714500" y="8248650"/>
              <a:ext cx="34899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Adventurers seek immortal artifact.</a:t>
              </a:r>
              <a:endParaRPr b="0" i="0" sz="2400" u="none" cap="none" strike="noStrike">
                <a:solidFill>
                  <a:schemeClr val="dk1"/>
                </a:solidFill>
                <a:latin typeface="Calibri"/>
                <a:ea typeface="Calibri"/>
                <a:cs typeface="Calibri"/>
                <a:sym typeface="Calibri"/>
              </a:endParaRPr>
            </a:p>
          </p:txBody>
        </p:sp>
      </p:grpSp>
      <p:grpSp>
        <p:nvGrpSpPr>
          <p:cNvPr id="246" name="Google Shape;246;h6a9bc3991bb6942c_0_210"/>
          <p:cNvGrpSpPr/>
          <p:nvPr/>
        </p:nvGrpSpPr>
        <p:grpSpPr>
          <a:xfrm>
            <a:off x="5124450" y="1009650"/>
            <a:ext cx="4229100" cy="4286250"/>
            <a:chOff x="5124450" y="1009650"/>
            <a:chExt cx="4229100" cy="4286250"/>
          </a:xfrm>
        </p:grpSpPr>
        <p:sp>
          <p:nvSpPr>
            <p:cNvPr id="247" name="Google Shape;247;h6a9bc3991bb6942c_0_210"/>
            <p:cNvSpPr/>
            <p:nvPr/>
          </p:nvSpPr>
          <p:spPr>
            <a:xfrm>
              <a:off x="5124450" y="1009650"/>
              <a:ext cx="4229100" cy="4229100"/>
            </a:xfrm>
            <a:prstGeom prst="ellipse">
              <a:avLst/>
            </a:prstGeom>
            <a:solidFill>
              <a:srgbClr val="0A2B6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 name="Google Shape;248;h6a9bc3991bb6942c_0_210"/>
            <p:cNvSpPr/>
            <p:nvPr/>
          </p:nvSpPr>
          <p:spPr>
            <a:xfrm>
              <a:off x="6600825" y="1752600"/>
              <a:ext cx="2076600" cy="3543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18000"/>
                <a:buFont typeface="Bebas Neue"/>
                <a:buNone/>
              </a:pPr>
              <a:r>
                <a:rPr b="0" i="0" lang="en-US" sz="18000" u="none" cap="none" strike="noStrike">
                  <a:solidFill>
                    <a:srgbClr val="FFFFFF"/>
                  </a:solidFill>
                  <a:latin typeface="Bebas Neue"/>
                  <a:ea typeface="Bebas Neue"/>
                  <a:cs typeface="Bebas Neue"/>
                  <a:sym typeface="Bebas Neue"/>
                </a:rPr>
                <a:t>W</a:t>
              </a:r>
              <a:endParaRPr b="0" i="0" sz="18000" u="none" cap="none" strike="noStrike">
                <a:solidFill>
                  <a:schemeClr val="dk1"/>
                </a:solidFill>
                <a:latin typeface="Calibri"/>
                <a:ea typeface="Calibri"/>
                <a:cs typeface="Calibri"/>
                <a:sym typeface="Calibri"/>
              </a:endParaRPr>
            </a:p>
          </p:txBody>
        </p:sp>
      </p:grpSp>
      <p:grpSp>
        <p:nvGrpSpPr>
          <p:cNvPr id="249" name="Google Shape;249;h6a9bc3991bb6942c_0_210"/>
          <p:cNvGrpSpPr/>
          <p:nvPr/>
        </p:nvGrpSpPr>
        <p:grpSpPr>
          <a:xfrm>
            <a:off x="5524500" y="5905500"/>
            <a:ext cx="3497700" cy="1583175"/>
            <a:chOff x="5524500" y="5905500"/>
            <a:chExt cx="3497700" cy="1583175"/>
          </a:xfrm>
        </p:grpSpPr>
        <p:sp>
          <p:nvSpPr>
            <p:cNvPr id="250" name="Google Shape;250;h6a9bc3991bb6942c_0_210"/>
            <p:cNvSpPr/>
            <p:nvPr/>
          </p:nvSpPr>
          <p:spPr>
            <a:xfrm>
              <a:off x="5524500" y="5905500"/>
              <a:ext cx="3497700" cy="529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Bebas Neue"/>
                <a:buNone/>
              </a:pPr>
              <a:r>
                <a:rPr b="0" i="0" lang="en-US" sz="2700" u="none" cap="none" strike="noStrike">
                  <a:solidFill>
                    <a:srgbClr val="0E0E0E"/>
                  </a:solidFill>
                  <a:latin typeface="Bebas Neue"/>
                  <a:ea typeface="Bebas Neue"/>
                  <a:cs typeface="Bebas Neue"/>
                  <a:sym typeface="Bebas Neue"/>
                </a:rPr>
                <a:t>Obtain</a:t>
              </a:r>
              <a:endParaRPr b="0" i="0" sz="2700" u="none" cap="none" strike="noStrike">
                <a:solidFill>
                  <a:schemeClr val="dk1"/>
                </a:solidFill>
                <a:latin typeface="Calibri"/>
                <a:ea typeface="Calibri"/>
                <a:cs typeface="Calibri"/>
                <a:sym typeface="Calibri"/>
              </a:endParaRPr>
            </a:p>
          </p:txBody>
        </p:sp>
        <p:sp>
          <p:nvSpPr>
            <p:cNvPr id="251" name="Google Shape;251;h6a9bc3991bb6942c_0_210"/>
            <p:cNvSpPr/>
            <p:nvPr/>
          </p:nvSpPr>
          <p:spPr>
            <a:xfrm>
              <a:off x="5524500" y="6467475"/>
              <a:ext cx="34899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Humans acquire Crystal </a:t>
              </a:r>
              <a:endParaRPr b="0" i="0" sz="2400" u="none" cap="none" strike="noStrike">
                <a:solidFill>
                  <a:schemeClr val="dk1"/>
                </a:solidFill>
                <a:latin typeface="Calibri"/>
                <a:ea typeface="Calibri"/>
                <a:cs typeface="Calibri"/>
                <a:sym typeface="Calibri"/>
              </a:endParaRPr>
            </a:p>
          </p:txBody>
        </p:sp>
      </p:grpSp>
      <p:grpSp>
        <p:nvGrpSpPr>
          <p:cNvPr id="252" name="Google Shape;252;h6a9bc3991bb6942c_0_210"/>
          <p:cNvGrpSpPr/>
          <p:nvPr/>
        </p:nvGrpSpPr>
        <p:grpSpPr>
          <a:xfrm>
            <a:off x="5524500" y="7686675"/>
            <a:ext cx="3497700" cy="1583175"/>
            <a:chOff x="5524500" y="7686675"/>
            <a:chExt cx="3497700" cy="1583175"/>
          </a:xfrm>
        </p:grpSpPr>
        <p:sp>
          <p:nvSpPr>
            <p:cNvPr id="253" name="Google Shape;253;h6a9bc3991bb6942c_0_210"/>
            <p:cNvSpPr/>
            <p:nvPr/>
          </p:nvSpPr>
          <p:spPr>
            <a:xfrm>
              <a:off x="5524500" y="7686675"/>
              <a:ext cx="3497700" cy="529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Bebas Neue"/>
                <a:buNone/>
              </a:pPr>
              <a:r>
                <a:rPr b="0" i="0" lang="en-US" sz="2700" u="none" cap="none" strike="noStrike">
                  <a:solidFill>
                    <a:srgbClr val="0E0E0E"/>
                  </a:solidFill>
                  <a:latin typeface="Bebas Neue"/>
                  <a:ea typeface="Bebas Neue"/>
                  <a:cs typeface="Bebas Neue"/>
                  <a:sym typeface="Bebas Neue"/>
                </a:rPr>
                <a:t>Foundation</a:t>
              </a:r>
              <a:endParaRPr b="0" i="0" sz="2700" u="none" cap="none" strike="noStrike">
                <a:solidFill>
                  <a:schemeClr val="dk1"/>
                </a:solidFill>
                <a:latin typeface="Calibri"/>
                <a:ea typeface="Calibri"/>
                <a:cs typeface="Calibri"/>
                <a:sym typeface="Calibri"/>
              </a:endParaRPr>
            </a:p>
          </p:txBody>
        </p:sp>
        <p:sp>
          <p:nvSpPr>
            <p:cNvPr id="254" name="Google Shape;254;h6a9bc3991bb6942c_0_210"/>
            <p:cNvSpPr/>
            <p:nvPr/>
          </p:nvSpPr>
          <p:spPr>
            <a:xfrm>
              <a:off x="5524500" y="8248650"/>
              <a:ext cx="34899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Shimmering City established</a:t>
              </a:r>
              <a:endParaRPr b="0" i="0" sz="2400" u="none" cap="none" strike="noStrike">
                <a:solidFill>
                  <a:schemeClr val="dk1"/>
                </a:solidFill>
                <a:latin typeface="Calibri"/>
                <a:ea typeface="Calibri"/>
                <a:cs typeface="Calibri"/>
                <a:sym typeface="Calibri"/>
              </a:endParaRPr>
            </a:p>
          </p:txBody>
        </p:sp>
      </p:grpSp>
      <p:grpSp>
        <p:nvGrpSpPr>
          <p:cNvPr id="255" name="Google Shape;255;h6a9bc3991bb6942c_0_210"/>
          <p:cNvGrpSpPr/>
          <p:nvPr/>
        </p:nvGrpSpPr>
        <p:grpSpPr>
          <a:xfrm>
            <a:off x="8934450" y="1009650"/>
            <a:ext cx="4229100" cy="4286250"/>
            <a:chOff x="8934450" y="1009650"/>
            <a:chExt cx="4229100" cy="4286250"/>
          </a:xfrm>
        </p:grpSpPr>
        <p:sp>
          <p:nvSpPr>
            <p:cNvPr id="256" name="Google Shape;256;h6a9bc3991bb6942c_0_210"/>
            <p:cNvSpPr/>
            <p:nvPr/>
          </p:nvSpPr>
          <p:spPr>
            <a:xfrm>
              <a:off x="8934450" y="1009650"/>
              <a:ext cx="4229100" cy="4229100"/>
            </a:xfrm>
            <a:prstGeom prst="ellipse">
              <a:avLst/>
            </a:prstGeom>
            <a:solidFill>
              <a:srgbClr val="F041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 name="Google Shape;257;h6a9bc3991bb6942c_0_210"/>
            <p:cNvSpPr/>
            <p:nvPr/>
          </p:nvSpPr>
          <p:spPr>
            <a:xfrm>
              <a:off x="10587038" y="1752600"/>
              <a:ext cx="1724100" cy="3543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18000"/>
                <a:buFont typeface="Bebas Neue"/>
                <a:buNone/>
              </a:pPr>
              <a:r>
                <a:rPr b="0" i="0" lang="en-US" sz="18000" u="none" cap="none" strike="noStrike">
                  <a:solidFill>
                    <a:srgbClr val="FFFFFF"/>
                  </a:solidFill>
                  <a:latin typeface="Bebas Neue"/>
                  <a:ea typeface="Bebas Neue"/>
                  <a:cs typeface="Bebas Neue"/>
                  <a:sym typeface="Bebas Neue"/>
                </a:rPr>
                <a:t>O</a:t>
              </a:r>
              <a:endParaRPr b="0" i="0" sz="18000" u="none" cap="none" strike="noStrike">
                <a:solidFill>
                  <a:schemeClr val="dk1"/>
                </a:solidFill>
                <a:latin typeface="Calibri"/>
                <a:ea typeface="Calibri"/>
                <a:cs typeface="Calibri"/>
                <a:sym typeface="Calibri"/>
              </a:endParaRPr>
            </a:p>
          </p:txBody>
        </p:sp>
      </p:grpSp>
      <p:grpSp>
        <p:nvGrpSpPr>
          <p:cNvPr id="258" name="Google Shape;258;h6a9bc3991bb6942c_0_210"/>
          <p:cNvGrpSpPr/>
          <p:nvPr/>
        </p:nvGrpSpPr>
        <p:grpSpPr>
          <a:xfrm>
            <a:off x="9334500" y="5905500"/>
            <a:ext cx="3497700" cy="1583175"/>
            <a:chOff x="9334500" y="5905500"/>
            <a:chExt cx="3497700" cy="1583175"/>
          </a:xfrm>
        </p:grpSpPr>
        <p:sp>
          <p:nvSpPr>
            <p:cNvPr id="259" name="Google Shape;259;h6a9bc3991bb6942c_0_210"/>
            <p:cNvSpPr/>
            <p:nvPr/>
          </p:nvSpPr>
          <p:spPr>
            <a:xfrm>
              <a:off x="9334500" y="5905500"/>
              <a:ext cx="3497700" cy="529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Bebas Neue"/>
                <a:buNone/>
              </a:pPr>
              <a:r>
                <a:rPr b="0" i="0" lang="en-US" sz="2700" u="none" cap="none" strike="noStrike">
                  <a:solidFill>
                    <a:srgbClr val="0E0E0E"/>
                  </a:solidFill>
                  <a:latin typeface="Bebas Neue"/>
                  <a:ea typeface="Bebas Neue"/>
                  <a:cs typeface="Bebas Neue"/>
                  <a:sym typeface="Bebas Neue"/>
                </a:rPr>
                <a:t>War</a:t>
              </a:r>
              <a:endParaRPr b="0" i="0" sz="2700" u="none" cap="none" strike="noStrike">
                <a:solidFill>
                  <a:schemeClr val="dk1"/>
                </a:solidFill>
                <a:latin typeface="Calibri"/>
                <a:ea typeface="Calibri"/>
                <a:cs typeface="Calibri"/>
                <a:sym typeface="Calibri"/>
              </a:endParaRPr>
            </a:p>
          </p:txBody>
        </p:sp>
        <p:sp>
          <p:nvSpPr>
            <p:cNvPr id="260" name="Google Shape;260;h6a9bc3991bb6942c_0_210"/>
            <p:cNvSpPr/>
            <p:nvPr/>
          </p:nvSpPr>
          <p:spPr>
            <a:xfrm>
              <a:off x="9334500" y="6467475"/>
              <a:ext cx="34899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Kingdoms clash in conflict.</a:t>
              </a:r>
              <a:endParaRPr b="0" i="0" sz="2400" u="none" cap="none" strike="noStrike">
                <a:solidFill>
                  <a:schemeClr val="dk1"/>
                </a:solidFill>
                <a:latin typeface="Calibri"/>
                <a:ea typeface="Calibri"/>
                <a:cs typeface="Calibri"/>
                <a:sym typeface="Calibri"/>
              </a:endParaRPr>
            </a:p>
          </p:txBody>
        </p:sp>
      </p:grpSp>
      <p:grpSp>
        <p:nvGrpSpPr>
          <p:cNvPr id="261" name="Google Shape;261;h6a9bc3991bb6942c_0_210"/>
          <p:cNvGrpSpPr/>
          <p:nvPr/>
        </p:nvGrpSpPr>
        <p:grpSpPr>
          <a:xfrm>
            <a:off x="9334500" y="7686675"/>
            <a:ext cx="3497700" cy="1583175"/>
            <a:chOff x="9334500" y="7686675"/>
            <a:chExt cx="3497700" cy="1583175"/>
          </a:xfrm>
        </p:grpSpPr>
        <p:sp>
          <p:nvSpPr>
            <p:cNvPr id="262" name="Google Shape;262;h6a9bc3991bb6942c_0_210"/>
            <p:cNvSpPr/>
            <p:nvPr/>
          </p:nvSpPr>
          <p:spPr>
            <a:xfrm>
              <a:off x="9334500" y="7686675"/>
              <a:ext cx="3497700" cy="529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Bebas Neue"/>
                <a:buNone/>
              </a:pPr>
              <a:r>
                <a:rPr b="0" i="0" lang="en-US" sz="2700" u="none" cap="none" strike="noStrike">
                  <a:solidFill>
                    <a:srgbClr val="0E0E0E"/>
                  </a:solidFill>
                  <a:latin typeface="Bebas Neue"/>
                  <a:ea typeface="Bebas Neue"/>
                  <a:cs typeface="Bebas Neue"/>
                  <a:sym typeface="Bebas Neue"/>
                </a:rPr>
                <a:t>Transformation</a:t>
              </a:r>
              <a:endParaRPr b="0" i="0" sz="2700" u="none" cap="none" strike="noStrike">
                <a:solidFill>
                  <a:schemeClr val="dk1"/>
                </a:solidFill>
                <a:latin typeface="Calibri"/>
                <a:ea typeface="Calibri"/>
                <a:cs typeface="Calibri"/>
                <a:sym typeface="Calibri"/>
              </a:endParaRPr>
            </a:p>
          </p:txBody>
        </p:sp>
        <p:sp>
          <p:nvSpPr>
            <p:cNvPr id="263" name="Google Shape;263;h6a9bc3991bb6942c_0_210"/>
            <p:cNvSpPr/>
            <p:nvPr/>
          </p:nvSpPr>
          <p:spPr>
            <a:xfrm>
              <a:off x="9334500" y="8248650"/>
              <a:ext cx="34899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Peasant discovers magical powers.</a:t>
              </a:r>
              <a:endParaRPr b="0" i="0" sz="2400" u="none" cap="none" strike="noStrike">
                <a:solidFill>
                  <a:schemeClr val="dk1"/>
                </a:solidFill>
                <a:latin typeface="Calibri"/>
                <a:ea typeface="Calibri"/>
                <a:cs typeface="Calibri"/>
                <a:sym typeface="Calibri"/>
              </a:endParaRPr>
            </a:p>
          </p:txBody>
        </p:sp>
      </p:grpSp>
      <p:grpSp>
        <p:nvGrpSpPr>
          <p:cNvPr id="264" name="Google Shape;264;h6a9bc3991bb6942c_0_210"/>
          <p:cNvGrpSpPr/>
          <p:nvPr/>
        </p:nvGrpSpPr>
        <p:grpSpPr>
          <a:xfrm>
            <a:off x="12744450" y="1009650"/>
            <a:ext cx="4229100" cy="4286250"/>
            <a:chOff x="12744450" y="1009650"/>
            <a:chExt cx="4229100" cy="4286250"/>
          </a:xfrm>
        </p:grpSpPr>
        <p:sp>
          <p:nvSpPr>
            <p:cNvPr id="265" name="Google Shape;265;h6a9bc3991bb6942c_0_210"/>
            <p:cNvSpPr/>
            <p:nvPr/>
          </p:nvSpPr>
          <p:spPr>
            <a:xfrm>
              <a:off x="12744450" y="1009650"/>
              <a:ext cx="4229100" cy="4229100"/>
            </a:xfrm>
            <a:prstGeom prst="ellipse">
              <a:avLst/>
            </a:prstGeom>
            <a:solidFill>
              <a:srgbClr val="0A2B6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 name="Google Shape;266;h6a9bc3991bb6942c_0_210"/>
            <p:cNvSpPr/>
            <p:nvPr/>
          </p:nvSpPr>
          <p:spPr>
            <a:xfrm>
              <a:off x="14439900" y="1752600"/>
              <a:ext cx="1638300" cy="3543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18000"/>
                <a:buFont typeface="Bebas Neue"/>
                <a:buNone/>
              </a:pPr>
              <a:r>
                <a:rPr b="0" i="0" lang="en-US" sz="18000" u="none" cap="none" strike="noStrike">
                  <a:solidFill>
                    <a:srgbClr val="FFFFFF"/>
                  </a:solidFill>
                  <a:latin typeface="Bebas Neue"/>
                  <a:ea typeface="Bebas Neue"/>
                  <a:cs typeface="Bebas Neue"/>
                  <a:sym typeface="Bebas Neue"/>
                </a:rPr>
                <a:t>T</a:t>
              </a:r>
              <a:endParaRPr b="0" i="0" sz="18000" u="none" cap="none" strike="noStrike">
                <a:solidFill>
                  <a:schemeClr val="dk1"/>
                </a:solidFill>
                <a:latin typeface="Calibri"/>
                <a:ea typeface="Calibri"/>
                <a:cs typeface="Calibri"/>
                <a:sym typeface="Calibri"/>
              </a:endParaRPr>
            </a:p>
          </p:txBody>
        </p:sp>
      </p:grpSp>
      <p:grpSp>
        <p:nvGrpSpPr>
          <p:cNvPr id="267" name="Google Shape;267;h6a9bc3991bb6942c_0_210"/>
          <p:cNvGrpSpPr/>
          <p:nvPr/>
        </p:nvGrpSpPr>
        <p:grpSpPr>
          <a:xfrm>
            <a:off x="13144500" y="5905500"/>
            <a:ext cx="3497700" cy="1583175"/>
            <a:chOff x="13144500" y="5905500"/>
            <a:chExt cx="3497700" cy="1583175"/>
          </a:xfrm>
        </p:grpSpPr>
        <p:sp>
          <p:nvSpPr>
            <p:cNvPr id="268" name="Google Shape;268;h6a9bc3991bb6942c_0_210"/>
            <p:cNvSpPr/>
            <p:nvPr/>
          </p:nvSpPr>
          <p:spPr>
            <a:xfrm>
              <a:off x="13144500" y="5905500"/>
              <a:ext cx="3497700" cy="529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Bebas Neue"/>
                <a:buNone/>
              </a:pPr>
              <a:r>
                <a:rPr b="0" i="0" lang="en-US" sz="2700" u="none" cap="none" strike="noStrike">
                  <a:solidFill>
                    <a:srgbClr val="0E0E0E"/>
                  </a:solidFill>
                  <a:latin typeface="Bebas Neue"/>
                  <a:ea typeface="Bebas Neue"/>
                  <a:cs typeface="Bebas Neue"/>
                  <a:sym typeface="Bebas Neue"/>
                </a:rPr>
                <a:t>Invasion</a:t>
              </a:r>
              <a:endParaRPr b="0" i="0" sz="2700" u="none" cap="none" strike="noStrike">
                <a:solidFill>
                  <a:schemeClr val="dk1"/>
                </a:solidFill>
                <a:latin typeface="Calibri"/>
                <a:ea typeface="Calibri"/>
                <a:cs typeface="Calibri"/>
                <a:sym typeface="Calibri"/>
              </a:endParaRPr>
            </a:p>
          </p:txBody>
        </p:sp>
        <p:sp>
          <p:nvSpPr>
            <p:cNvPr id="269" name="Google Shape;269;h6a9bc3991bb6942c_0_210"/>
            <p:cNvSpPr/>
            <p:nvPr/>
          </p:nvSpPr>
          <p:spPr>
            <a:xfrm>
              <a:off x="13144500" y="6467475"/>
              <a:ext cx="34899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Kingdom attacked by monsters.</a:t>
              </a:r>
              <a:endParaRPr b="0" i="0" sz="2400" u="none" cap="none" strike="noStrike">
                <a:solidFill>
                  <a:schemeClr val="dk1"/>
                </a:solidFill>
                <a:latin typeface="Calibri"/>
                <a:ea typeface="Calibri"/>
                <a:cs typeface="Calibri"/>
                <a:sym typeface="Calibri"/>
              </a:endParaRPr>
            </a:p>
          </p:txBody>
        </p:sp>
      </p:grpSp>
      <p:grpSp>
        <p:nvGrpSpPr>
          <p:cNvPr id="270" name="Google Shape;270;h6a9bc3991bb6942c_0_210"/>
          <p:cNvGrpSpPr/>
          <p:nvPr/>
        </p:nvGrpSpPr>
        <p:grpSpPr>
          <a:xfrm>
            <a:off x="13144500" y="7686675"/>
            <a:ext cx="3497700" cy="1583175"/>
            <a:chOff x="13144500" y="7686675"/>
            <a:chExt cx="3497700" cy="1583175"/>
          </a:xfrm>
        </p:grpSpPr>
        <p:sp>
          <p:nvSpPr>
            <p:cNvPr id="271" name="Google Shape;271;h6a9bc3991bb6942c_0_210"/>
            <p:cNvSpPr/>
            <p:nvPr/>
          </p:nvSpPr>
          <p:spPr>
            <a:xfrm>
              <a:off x="13144500" y="7686675"/>
              <a:ext cx="3497700" cy="529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Bebas Neue"/>
                <a:buNone/>
              </a:pPr>
              <a:r>
                <a:rPr b="0" i="0" lang="en-US" sz="2700" u="none" cap="none" strike="noStrike">
                  <a:solidFill>
                    <a:srgbClr val="0E0E0E"/>
                  </a:solidFill>
                  <a:latin typeface="Bebas Neue"/>
                  <a:ea typeface="Bebas Neue"/>
                  <a:cs typeface="Bebas Neue"/>
                  <a:sym typeface="Bebas Neue"/>
                </a:rPr>
                <a:t>Betrayal</a:t>
              </a:r>
              <a:endParaRPr b="0" i="0" sz="2700" u="none" cap="none" strike="noStrike">
                <a:solidFill>
                  <a:schemeClr val="dk1"/>
                </a:solidFill>
                <a:latin typeface="Calibri"/>
                <a:ea typeface="Calibri"/>
                <a:cs typeface="Calibri"/>
                <a:sym typeface="Calibri"/>
              </a:endParaRPr>
            </a:p>
          </p:txBody>
        </p:sp>
        <p:sp>
          <p:nvSpPr>
            <p:cNvPr id="272" name="Google Shape;272;h6a9bc3991bb6942c_0_210"/>
            <p:cNvSpPr/>
            <p:nvPr/>
          </p:nvSpPr>
          <p:spPr>
            <a:xfrm>
              <a:off x="13144500" y="8248650"/>
              <a:ext cx="34899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Queen's advisor revealed as spy.</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4F2F3"/>
        </a:solidFill>
      </p:bgPr>
    </p:bg>
    <p:spTree>
      <p:nvGrpSpPr>
        <p:cNvPr id="277" name="Shape 277"/>
        <p:cNvGrpSpPr/>
        <p:nvPr/>
      </p:nvGrpSpPr>
      <p:grpSpPr>
        <a:xfrm>
          <a:off x="0" y="0"/>
          <a:ext cx="0" cy="0"/>
          <a:chOff x="0" y="0"/>
          <a:chExt cx="0" cy="0"/>
        </a:xfrm>
      </p:grpSpPr>
      <p:grpSp>
        <p:nvGrpSpPr>
          <p:cNvPr id="278" name="Google Shape;278;h6a9bc3991bb6942c_0_257"/>
          <p:cNvGrpSpPr/>
          <p:nvPr/>
        </p:nvGrpSpPr>
        <p:grpSpPr>
          <a:xfrm>
            <a:off x="0" y="0"/>
            <a:ext cx="18592792" cy="11660726"/>
            <a:chOff x="0" y="0"/>
            <a:chExt cx="21459825" cy="13458825"/>
          </a:xfrm>
        </p:grpSpPr>
        <p:sp>
          <p:nvSpPr>
            <p:cNvPr id="279" name="Google Shape;279;h6a9bc3991bb6942c_0_257"/>
            <p:cNvSpPr/>
            <p:nvPr/>
          </p:nvSpPr>
          <p:spPr>
            <a:xfrm>
              <a:off x="0" y="0"/>
              <a:ext cx="18288000" cy="10287000"/>
            </a:xfrm>
            <a:prstGeom prst="rect">
              <a:avLst/>
            </a:prstGeom>
            <a:solidFill>
              <a:srgbClr val="F4F2F3"/>
            </a:solidFill>
            <a:ln>
              <a:noFill/>
            </a:ln>
          </p:spPr>
          <p:txBody>
            <a:bodyPr anchorCtr="0" anchor="ctr" bIns="79200" lIns="79200" spcFirstLastPara="1" rIns="79200" wrap="square" tIns="79200">
              <a:noAutofit/>
            </a:bodyPr>
            <a:lstStyle/>
            <a:p>
              <a:pPr indent="0" lvl="0" marL="0" rtl="0" algn="l">
                <a:spcBef>
                  <a:spcPts val="0"/>
                </a:spcBef>
                <a:spcAft>
                  <a:spcPts val="0"/>
                </a:spcAft>
                <a:buNone/>
              </a:pPr>
              <a:r>
                <a:t/>
              </a:r>
              <a:endParaRPr/>
            </a:p>
          </p:txBody>
        </p:sp>
        <p:pic>
          <p:nvPicPr>
            <p:cNvPr descr="preencoded.png" id="280" name="Google Shape;280;h6a9bc3991bb6942c_0_257"/>
            <p:cNvPicPr preferRelativeResize="0"/>
            <p:nvPr/>
          </p:nvPicPr>
          <p:blipFill rotWithShape="1">
            <a:blip r:embed="rId3">
              <a:alphaModFix/>
            </a:blip>
            <a:srcRect b="0" l="0" r="0" t="0"/>
            <a:stretch/>
          </p:blipFill>
          <p:spPr>
            <a:xfrm>
              <a:off x="15306675" y="0"/>
              <a:ext cx="6153150" cy="4619625"/>
            </a:xfrm>
            <a:prstGeom prst="rect">
              <a:avLst/>
            </a:prstGeom>
            <a:noFill/>
            <a:ln>
              <a:noFill/>
            </a:ln>
          </p:spPr>
        </p:pic>
        <p:pic>
          <p:nvPicPr>
            <p:cNvPr descr="preencoded.png" id="281" name="Google Shape;281;h6a9bc3991bb6942c_0_257"/>
            <p:cNvPicPr preferRelativeResize="0"/>
            <p:nvPr/>
          </p:nvPicPr>
          <p:blipFill rotWithShape="1">
            <a:blip r:embed="rId4">
              <a:alphaModFix/>
            </a:blip>
            <a:srcRect b="0" l="0" r="0" t="0"/>
            <a:stretch/>
          </p:blipFill>
          <p:spPr>
            <a:xfrm>
              <a:off x="0" y="6838950"/>
              <a:ext cx="6543675" cy="6619875"/>
            </a:xfrm>
            <a:prstGeom prst="rect">
              <a:avLst/>
            </a:prstGeom>
            <a:noFill/>
            <a:ln>
              <a:noFill/>
            </a:ln>
          </p:spPr>
        </p:pic>
      </p:grpSp>
      <p:grpSp>
        <p:nvGrpSpPr>
          <p:cNvPr id="282" name="Google Shape;282;h6a9bc3991bb6942c_0_257"/>
          <p:cNvGrpSpPr/>
          <p:nvPr/>
        </p:nvGrpSpPr>
        <p:grpSpPr>
          <a:xfrm>
            <a:off x="17640300" y="7994925"/>
            <a:ext cx="596549" cy="2063476"/>
            <a:chOff x="17640300" y="7994925"/>
            <a:chExt cx="596549" cy="2063476"/>
          </a:xfrm>
        </p:grpSpPr>
        <p:pic>
          <p:nvPicPr>
            <p:cNvPr descr="preencoded.png" id="283" name="Google Shape;283;h6a9bc3991bb6942c_0_257"/>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284" name="Google Shape;284;h6a9bc3991bb6942c_0_257"/>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A2B67"/>
                </a:buClr>
                <a:buSzPts val="2710"/>
                <a:buFont typeface="Inter"/>
                <a:buNone/>
              </a:pPr>
              <a:r>
                <a:rPr b="1" i="0" lang="en-US" sz="2710" u="none" cap="none" strike="noStrike">
                  <a:solidFill>
                    <a:srgbClr val="0A2B67"/>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285" name="Google Shape;285;h6a9bc3991bb6942c_0_257"/>
          <p:cNvPicPr preferRelativeResize="0"/>
          <p:nvPr/>
        </p:nvPicPr>
        <p:blipFill rotWithShape="1">
          <a:blip r:embed="rId6">
            <a:alphaModFix/>
          </a:blip>
          <a:srcRect b="0" l="0" r="0" t="0"/>
          <a:stretch/>
        </p:blipFill>
        <p:spPr>
          <a:xfrm>
            <a:off x="1171575" y="1609725"/>
            <a:ext cx="8324850" cy="7067550"/>
          </a:xfrm>
          <a:prstGeom prst="rect">
            <a:avLst/>
          </a:prstGeom>
          <a:noFill/>
          <a:ln>
            <a:noFill/>
          </a:ln>
        </p:spPr>
      </p:pic>
      <p:sp>
        <p:nvSpPr>
          <p:cNvPr id="286" name="Google Shape;286;h6a9bc3991bb6942c_0_257"/>
          <p:cNvSpPr/>
          <p:nvPr/>
        </p:nvSpPr>
        <p:spPr>
          <a:xfrm>
            <a:off x="10410825" y="2428875"/>
            <a:ext cx="7915200" cy="1181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6000"/>
              <a:buFont typeface="Bebas Neue"/>
              <a:buNone/>
            </a:pPr>
            <a:r>
              <a:rPr b="0" i="0" lang="en-US" sz="6000" u="none" cap="none" strike="noStrike">
                <a:solidFill>
                  <a:srgbClr val="0E0E0E"/>
                </a:solidFill>
                <a:latin typeface="Bebas Neue"/>
                <a:ea typeface="Bebas Neue"/>
                <a:cs typeface="Bebas Neue"/>
                <a:sym typeface="Bebas Neue"/>
              </a:rPr>
              <a:t>Some Data</a:t>
            </a:r>
            <a:endParaRPr b="0" i="0" sz="6000" u="none" cap="none" strike="noStrike">
              <a:solidFill>
                <a:schemeClr val="dk1"/>
              </a:solidFill>
              <a:latin typeface="Calibri"/>
              <a:ea typeface="Calibri"/>
              <a:cs typeface="Calibri"/>
              <a:sym typeface="Calibri"/>
            </a:endParaRPr>
          </a:p>
        </p:txBody>
      </p:sp>
      <p:sp>
        <p:nvSpPr>
          <p:cNvPr id="287" name="Google Shape;287;h6a9bc3991bb6942c_0_257"/>
          <p:cNvSpPr/>
          <p:nvPr/>
        </p:nvSpPr>
        <p:spPr>
          <a:xfrm>
            <a:off x="10296525" y="4605338"/>
            <a:ext cx="1333500" cy="1181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45387"/>
              </a:buClr>
              <a:buSzPts val="6000"/>
              <a:buFont typeface="Bebas Neue"/>
              <a:buNone/>
            </a:pPr>
            <a:r>
              <a:rPr b="0" i="0" lang="en-US" sz="6000" u="none" cap="none" strike="noStrike">
                <a:solidFill>
                  <a:srgbClr val="345387"/>
                </a:solidFill>
                <a:latin typeface="Bebas Neue"/>
                <a:ea typeface="Bebas Neue"/>
                <a:cs typeface="Bebas Neue"/>
                <a:sym typeface="Bebas Neue"/>
              </a:rPr>
              <a:t>75%</a:t>
            </a:r>
            <a:endParaRPr b="0" i="0" sz="6000" u="none" cap="none" strike="noStrike">
              <a:solidFill>
                <a:schemeClr val="dk1"/>
              </a:solidFill>
              <a:latin typeface="Calibri"/>
              <a:ea typeface="Calibri"/>
              <a:cs typeface="Calibri"/>
              <a:sym typeface="Calibri"/>
            </a:endParaRPr>
          </a:p>
        </p:txBody>
      </p:sp>
      <p:grpSp>
        <p:nvGrpSpPr>
          <p:cNvPr id="288" name="Google Shape;288;h6a9bc3991bb6942c_0_257"/>
          <p:cNvGrpSpPr/>
          <p:nvPr/>
        </p:nvGrpSpPr>
        <p:grpSpPr>
          <a:xfrm>
            <a:off x="11515725" y="4591050"/>
            <a:ext cx="5278800" cy="1049775"/>
            <a:chOff x="11515725" y="4591050"/>
            <a:chExt cx="5278800" cy="1049775"/>
          </a:xfrm>
        </p:grpSpPr>
        <p:sp>
          <p:nvSpPr>
            <p:cNvPr id="289" name="Google Shape;289;h6a9bc3991bb6942c_0_257"/>
            <p:cNvSpPr/>
            <p:nvPr/>
          </p:nvSpPr>
          <p:spPr>
            <a:xfrm>
              <a:off x="11515725" y="4591050"/>
              <a:ext cx="5278800" cy="529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Bebas Neue"/>
                <a:buNone/>
              </a:pPr>
              <a:r>
                <a:rPr b="0" i="0" lang="en-US" sz="2700" u="none" cap="none" strike="noStrike">
                  <a:solidFill>
                    <a:srgbClr val="0E0E0E"/>
                  </a:solidFill>
                  <a:latin typeface="Bebas Neue"/>
                  <a:ea typeface="Bebas Neue"/>
                  <a:cs typeface="Bebas Neue"/>
                  <a:sym typeface="Bebas Neue"/>
                </a:rPr>
                <a:t>Enchanted Creatures</a:t>
              </a:r>
              <a:endParaRPr b="0" i="0" sz="2700" u="none" cap="none" strike="noStrike">
                <a:solidFill>
                  <a:schemeClr val="dk1"/>
                </a:solidFill>
                <a:latin typeface="Calibri"/>
                <a:ea typeface="Calibri"/>
                <a:cs typeface="Calibri"/>
                <a:sym typeface="Calibri"/>
              </a:endParaRPr>
            </a:p>
          </p:txBody>
        </p:sp>
        <p:sp>
          <p:nvSpPr>
            <p:cNvPr id="290" name="Google Shape;290;h6a9bc3991bb6942c_0_257"/>
            <p:cNvSpPr/>
            <p:nvPr/>
          </p:nvSpPr>
          <p:spPr>
            <a:xfrm>
              <a:off x="11515725" y="5076825"/>
              <a:ext cx="52710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possess the ability to cast spells.</a:t>
              </a:r>
              <a:endParaRPr b="0" i="0" sz="2400" u="none" cap="none" strike="noStrike">
                <a:solidFill>
                  <a:schemeClr val="dk1"/>
                </a:solidFill>
                <a:latin typeface="Calibri"/>
                <a:ea typeface="Calibri"/>
                <a:cs typeface="Calibri"/>
                <a:sym typeface="Calibri"/>
              </a:endParaRPr>
            </a:p>
          </p:txBody>
        </p:sp>
      </p:grpSp>
      <p:sp>
        <p:nvSpPr>
          <p:cNvPr id="291" name="Google Shape;291;h6a9bc3991bb6942c_0_257"/>
          <p:cNvSpPr/>
          <p:nvPr/>
        </p:nvSpPr>
        <p:spPr>
          <a:xfrm>
            <a:off x="10296525" y="6005513"/>
            <a:ext cx="1333500" cy="1181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45387"/>
              </a:buClr>
              <a:buSzPts val="6000"/>
              <a:buFont typeface="Bebas Neue"/>
              <a:buNone/>
            </a:pPr>
            <a:r>
              <a:rPr b="0" i="0" lang="en-US" sz="6000" u="none" cap="none" strike="noStrike">
                <a:solidFill>
                  <a:srgbClr val="345387"/>
                </a:solidFill>
                <a:latin typeface="Bebas Neue"/>
                <a:ea typeface="Bebas Neue"/>
                <a:cs typeface="Bebas Neue"/>
                <a:sym typeface="Bebas Neue"/>
              </a:rPr>
              <a:t>60%</a:t>
            </a:r>
            <a:endParaRPr b="0" i="0" sz="6000" u="none" cap="none" strike="noStrike">
              <a:solidFill>
                <a:schemeClr val="dk1"/>
              </a:solidFill>
              <a:latin typeface="Calibri"/>
              <a:ea typeface="Calibri"/>
              <a:cs typeface="Calibri"/>
              <a:sym typeface="Calibri"/>
            </a:endParaRPr>
          </a:p>
        </p:txBody>
      </p:sp>
      <p:grpSp>
        <p:nvGrpSpPr>
          <p:cNvPr id="292" name="Google Shape;292;h6a9bc3991bb6942c_0_257"/>
          <p:cNvGrpSpPr/>
          <p:nvPr/>
        </p:nvGrpSpPr>
        <p:grpSpPr>
          <a:xfrm>
            <a:off x="11515725" y="5991225"/>
            <a:ext cx="5278800" cy="1049775"/>
            <a:chOff x="11515725" y="5991225"/>
            <a:chExt cx="5278800" cy="1049775"/>
          </a:xfrm>
        </p:grpSpPr>
        <p:sp>
          <p:nvSpPr>
            <p:cNvPr id="293" name="Google Shape;293;h6a9bc3991bb6942c_0_257"/>
            <p:cNvSpPr/>
            <p:nvPr/>
          </p:nvSpPr>
          <p:spPr>
            <a:xfrm>
              <a:off x="11515725" y="5991225"/>
              <a:ext cx="5278800" cy="529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Bebas Neue"/>
                <a:buNone/>
              </a:pPr>
              <a:r>
                <a:rPr b="0" i="0" lang="en-US" sz="2700" u="none" cap="none" strike="noStrike">
                  <a:solidFill>
                    <a:srgbClr val="0E0E0E"/>
                  </a:solidFill>
                  <a:latin typeface="Bebas Neue"/>
                  <a:ea typeface="Bebas Neue"/>
                  <a:cs typeface="Bebas Neue"/>
                  <a:sym typeface="Bebas Neue"/>
                </a:rPr>
                <a:t>Magic-Wielding Individuals</a:t>
              </a:r>
              <a:endParaRPr b="0" i="0" sz="2700" u="none" cap="none" strike="noStrike">
                <a:solidFill>
                  <a:schemeClr val="dk1"/>
                </a:solidFill>
                <a:latin typeface="Calibri"/>
                <a:ea typeface="Calibri"/>
                <a:cs typeface="Calibri"/>
                <a:sym typeface="Calibri"/>
              </a:endParaRPr>
            </a:p>
          </p:txBody>
        </p:sp>
        <p:sp>
          <p:nvSpPr>
            <p:cNvPr id="294" name="Google Shape;294;h6a9bc3991bb6942c_0_257"/>
            <p:cNvSpPr/>
            <p:nvPr/>
          </p:nvSpPr>
          <p:spPr>
            <a:xfrm>
              <a:off x="11515725" y="6477000"/>
              <a:ext cx="52710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practice the art of illusions.</a:t>
              </a:r>
              <a:endParaRPr b="0" i="0" sz="2400" u="none" cap="none" strike="noStrike">
                <a:solidFill>
                  <a:schemeClr val="dk1"/>
                </a:solidFill>
                <a:latin typeface="Calibri"/>
                <a:ea typeface="Calibri"/>
                <a:cs typeface="Calibri"/>
                <a:sym typeface="Calibri"/>
              </a:endParaRPr>
            </a:p>
          </p:txBody>
        </p:sp>
      </p:grpSp>
      <p:sp>
        <p:nvSpPr>
          <p:cNvPr id="295" name="Google Shape;295;h6a9bc3991bb6942c_0_257"/>
          <p:cNvSpPr/>
          <p:nvPr/>
        </p:nvSpPr>
        <p:spPr>
          <a:xfrm>
            <a:off x="10296525" y="7634287"/>
            <a:ext cx="1333500" cy="1181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45387"/>
              </a:buClr>
              <a:buSzPts val="6000"/>
              <a:buFont typeface="Bebas Neue"/>
              <a:buNone/>
            </a:pPr>
            <a:r>
              <a:rPr b="0" i="0" lang="en-US" sz="6000" u="none" cap="none" strike="noStrike">
                <a:solidFill>
                  <a:srgbClr val="345387"/>
                </a:solidFill>
                <a:latin typeface="Bebas Neue"/>
                <a:ea typeface="Bebas Neue"/>
                <a:cs typeface="Bebas Neue"/>
                <a:sym typeface="Bebas Neue"/>
              </a:rPr>
              <a:t>90%</a:t>
            </a:r>
            <a:endParaRPr b="0" i="0" sz="6000" u="none" cap="none" strike="noStrike">
              <a:solidFill>
                <a:schemeClr val="dk1"/>
              </a:solidFill>
              <a:latin typeface="Calibri"/>
              <a:ea typeface="Calibri"/>
              <a:cs typeface="Calibri"/>
              <a:sym typeface="Calibri"/>
            </a:endParaRPr>
          </a:p>
        </p:txBody>
      </p:sp>
      <p:grpSp>
        <p:nvGrpSpPr>
          <p:cNvPr id="296" name="Google Shape;296;h6a9bc3991bb6942c_0_257"/>
          <p:cNvGrpSpPr/>
          <p:nvPr/>
        </p:nvGrpSpPr>
        <p:grpSpPr>
          <a:xfrm>
            <a:off x="11515725" y="7391400"/>
            <a:ext cx="5278800" cy="1506975"/>
            <a:chOff x="11515725" y="7391400"/>
            <a:chExt cx="5278800" cy="1506975"/>
          </a:xfrm>
        </p:grpSpPr>
        <p:sp>
          <p:nvSpPr>
            <p:cNvPr id="297" name="Google Shape;297;h6a9bc3991bb6942c_0_257"/>
            <p:cNvSpPr/>
            <p:nvPr/>
          </p:nvSpPr>
          <p:spPr>
            <a:xfrm>
              <a:off x="11515725" y="7391400"/>
              <a:ext cx="5278800" cy="529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Bebas Neue"/>
                <a:buNone/>
              </a:pPr>
              <a:r>
                <a:rPr b="0" i="0" lang="en-US" sz="2700" u="none" cap="none" strike="noStrike">
                  <a:solidFill>
                    <a:srgbClr val="0E0E0E"/>
                  </a:solidFill>
                  <a:latin typeface="Bebas Neue"/>
                  <a:ea typeface="Bebas Neue"/>
                  <a:cs typeface="Bebas Neue"/>
                  <a:sym typeface="Bebas Neue"/>
                </a:rPr>
                <a:t>Spells Cast</a:t>
              </a:r>
              <a:endParaRPr b="0" i="0" sz="2700" u="none" cap="none" strike="noStrike">
                <a:solidFill>
                  <a:schemeClr val="dk1"/>
                </a:solidFill>
                <a:latin typeface="Calibri"/>
                <a:ea typeface="Calibri"/>
                <a:cs typeface="Calibri"/>
                <a:sym typeface="Calibri"/>
              </a:endParaRPr>
            </a:p>
          </p:txBody>
        </p:sp>
        <p:sp>
          <p:nvSpPr>
            <p:cNvPr id="298" name="Google Shape;298;h6a9bc3991bb6942c_0_257"/>
            <p:cNvSpPr/>
            <p:nvPr/>
          </p:nvSpPr>
          <p:spPr>
            <a:xfrm>
              <a:off x="11515725" y="7877175"/>
              <a:ext cx="52710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are dark magic, foretelling danger.</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4F2F3"/>
        </a:solidFill>
      </p:bgPr>
    </p:bg>
    <p:spTree>
      <p:nvGrpSpPr>
        <p:cNvPr id="303" name="Shape 303"/>
        <p:cNvGrpSpPr/>
        <p:nvPr/>
      </p:nvGrpSpPr>
      <p:grpSpPr>
        <a:xfrm>
          <a:off x="0" y="0"/>
          <a:ext cx="0" cy="0"/>
          <a:chOff x="0" y="0"/>
          <a:chExt cx="0" cy="0"/>
        </a:xfrm>
      </p:grpSpPr>
      <p:grpSp>
        <p:nvGrpSpPr>
          <p:cNvPr id="304" name="Google Shape;304;h6a9bc3991bb6942c_0_282"/>
          <p:cNvGrpSpPr/>
          <p:nvPr/>
        </p:nvGrpSpPr>
        <p:grpSpPr>
          <a:xfrm>
            <a:off x="0" y="0"/>
            <a:ext cx="18972908" cy="12062725"/>
            <a:chOff x="0" y="0"/>
            <a:chExt cx="22517100" cy="14316075"/>
          </a:xfrm>
        </p:grpSpPr>
        <p:sp>
          <p:nvSpPr>
            <p:cNvPr id="305" name="Google Shape;305;h6a9bc3991bb6942c_0_282"/>
            <p:cNvSpPr/>
            <p:nvPr/>
          </p:nvSpPr>
          <p:spPr>
            <a:xfrm>
              <a:off x="0" y="0"/>
              <a:ext cx="18288000" cy="10287000"/>
            </a:xfrm>
            <a:prstGeom prst="rect">
              <a:avLst/>
            </a:prstGeom>
            <a:solidFill>
              <a:srgbClr val="F4F2F3"/>
            </a:solidFill>
            <a:ln>
              <a:noFill/>
            </a:ln>
          </p:spPr>
          <p:txBody>
            <a:bodyPr anchorCtr="0" anchor="ctr" bIns="77050" lIns="77050" spcFirstLastPara="1" rIns="77050" wrap="square" tIns="77050">
              <a:noAutofit/>
            </a:bodyPr>
            <a:lstStyle/>
            <a:p>
              <a:pPr indent="0" lvl="0" marL="0" rtl="0" algn="l">
                <a:spcBef>
                  <a:spcPts val="0"/>
                </a:spcBef>
                <a:spcAft>
                  <a:spcPts val="0"/>
                </a:spcAft>
                <a:buNone/>
              </a:pPr>
              <a:r>
                <a:t/>
              </a:r>
              <a:endParaRPr/>
            </a:p>
          </p:txBody>
        </p:sp>
        <p:pic>
          <p:nvPicPr>
            <p:cNvPr descr="preencoded.png" id="306" name="Google Shape;306;h6a9bc3991bb6942c_0_282"/>
            <p:cNvPicPr preferRelativeResize="0"/>
            <p:nvPr/>
          </p:nvPicPr>
          <p:blipFill rotWithShape="1">
            <a:blip r:embed="rId3">
              <a:alphaModFix/>
            </a:blip>
            <a:srcRect b="0" l="0" r="0" t="0"/>
            <a:stretch/>
          </p:blipFill>
          <p:spPr>
            <a:xfrm>
              <a:off x="15078075" y="0"/>
              <a:ext cx="7439025" cy="8362950"/>
            </a:xfrm>
            <a:prstGeom prst="rect">
              <a:avLst/>
            </a:prstGeom>
            <a:noFill/>
            <a:ln>
              <a:noFill/>
            </a:ln>
          </p:spPr>
        </p:pic>
        <p:pic>
          <p:nvPicPr>
            <p:cNvPr descr="preencoded.png" id="307" name="Google Shape;307;h6a9bc3991bb6942c_0_282"/>
            <p:cNvPicPr preferRelativeResize="0"/>
            <p:nvPr/>
          </p:nvPicPr>
          <p:blipFill rotWithShape="1">
            <a:blip r:embed="rId4">
              <a:alphaModFix/>
            </a:blip>
            <a:srcRect b="0" l="0" r="0" t="0"/>
            <a:stretch/>
          </p:blipFill>
          <p:spPr>
            <a:xfrm>
              <a:off x="0" y="3190875"/>
              <a:ext cx="6934200" cy="10287000"/>
            </a:xfrm>
            <a:prstGeom prst="rect">
              <a:avLst/>
            </a:prstGeom>
            <a:noFill/>
            <a:ln>
              <a:noFill/>
            </a:ln>
          </p:spPr>
        </p:pic>
        <p:pic>
          <p:nvPicPr>
            <p:cNvPr descr="preencoded.png" id="308" name="Google Shape;308;h6a9bc3991bb6942c_0_282"/>
            <p:cNvPicPr preferRelativeResize="0"/>
            <p:nvPr/>
          </p:nvPicPr>
          <p:blipFill rotWithShape="1">
            <a:blip r:embed="rId5">
              <a:alphaModFix/>
            </a:blip>
            <a:srcRect b="0" l="0" r="0" t="0"/>
            <a:stretch/>
          </p:blipFill>
          <p:spPr>
            <a:xfrm>
              <a:off x="7858125" y="7581900"/>
              <a:ext cx="13458825" cy="6734175"/>
            </a:xfrm>
            <a:prstGeom prst="rect">
              <a:avLst/>
            </a:prstGeom>
            <a:noFill/>
            <a:ln>
              <a:noFill/>
            </a:ln>
          </p:spPr>
        </p:pic>
      </p:grpSp>
      <p:grpSp>
        <p:nvGrpSpPr>
          <p:cNvPr id="309" name="Google Shape;309;h6a9bc3991bb6942c_0_282"/>
          <p:cNvGrpSpPr/>
          <p:nvPr/>
        </p:nvGrpSpPr>
        <p:grpSpPr>
          <a:xfrm>
            <a:off x="17640300" y="7994925"/>
            <a:ext cx="596549" cy="2063476"/>
            <a:chOff x="17640300" y="7994925"/>
            <a:chExt cx="596549" cy="2063476"/>
          </a:xfrm>
        </p:grpSpPr>
        <p:pic>
          <p:nvPicPr>
            <p:cNvPr descr="preencoded.png" id="310" name="Google Shape;310;h6a9bc3991bb6942c_0_282"/>
            <p:cNvPicPr preferRelativeResize="0"/>
            <p:nvPr/>
          </p:nvPicPr>
          <p:blipFill rotWithShape="1">
            <a:blip r:embed="rId6">
              <a:alphaModFix/>
            </a:blip>
            <a:srcRect b="0" l="0" r="0" t="0"/>
            <a:stretch/>
          </p:blipFill>
          <p:spPr>
            <a:xfrm>
              <a:off x="17640300" y="9525000"/>
              <a:ext cx="533400" cy="533400"/>
            </a:xfrm>
            <a:prstGeom prst="rect">
              <a:avLst/>
            </a:prstGeom>
            <a:noFill/>
            <a:ln>
              <a:noFill/>
            </a:ln>
          </p:spPr>
        </p:pic>
        <p:sp>
          <p:nvSpPr>
            <p:cNvPr id="311" name="Google Shape;311;h6a9bc3991bb6942c_0_282"/>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A2B67"/>
                </a:buClr>
                <a:buSzPts val="2710"/>
                <a:buFont typeface="Inter"/>
                <a:buNone/>
              </a:pPr>
              <a:r>
                <a:rPr b="1" i="0" lang="en-US" sz="2710" u="none" cap="none" strike="noStrike">
                  <a:solidFill>
                    <a:srgbClr val="0A2B67"/>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312" name="Google Shape;312;h6a9bc3991bb6942c_0_282"/>
          <p:cNvGrpSpPr/>
          <p:nvPr/>
        </p:nvGrpSpPr>
        <p:grpSpPr>
          <a:xfrm>
            <a:off x="3177540" y="2628900"/>
            <a:ext cx="11942400" cy="5136000"/>
            <a:chOff x="3177540" y="2628900"/>
            <a:chExt cx="11942400" cy="5136000"/>
          </a:xfrm>
        </p:grpSpPr>
        <p:grpSp>
          <p:nvGrpSpPr>
            <p:cNvPr id="313" name="Google Shape;313;h6a9bc3991bb6942c_0_282"/>
            <p:cNvGrpSpPr/>
            <p:nvPr/>
          </p:nvGrpSpPr>
          <p:grpSpPr>
            <a:xfrm>
              <a:off x="3177540" y="2628900"/>
              <a:ext cx="11942400" cy="4023300"/>
              <a:chOff x="3177540" y="2628900"/>
              <a:chExt cx="11942400" cy="4023300"/>
            </a:xfrm>
          </p:grpSpPr>
          <p:sp>
            <p:nvSpPr>
              <p:cNvPr id="314" name="Google Shape;314;h6a9bc3991bb6942c_0_282"/>
              <p:cNvSpPr/>
              <p:nvPr/>
            </p:nvSpPr>
            <p:spPr>
              <a:xfrm>
                <a:off x="5786438" y="2628900"/>
                <a:ext cx="6724800" cy="35433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345387"/>
                  </a:buClr>
                  <a:buSzPts val="18000"/>
                  <a:buFont typeface="Bebas Neue"/>
                  <a:buNone/>
                </a:pPr>
                <a:r>
                  <a:rPr b="0" i="0" lang="en-US" sz="18000" u="none" cap="none" strike="noStrike">
                    <a:solidFill>
                      <a:srgbClr val="345387"/>
                    </a:solidFill>
                    <a:latin typeface="Bebas Neue"/>
                    <a:ea typeface="Bebas Neue"/>
                    <a:cs typeface="Bebas Neue"/>
                    <a:sym typeface="Bebas Neue"/>
                  </a:rPr>
                  <a:t>234,567</a:t>
                </a:r>
                <a:endParaRPr b="0" i="0" sz="18000" u="none" cap="none" strike="noStrike">
                  <a:solidFill>
                    <a:schemeClr val="dk1"/>
                  </a:solidFill>
                  <a:latin typeface="Calibri"/>
                  <a:ea typeface="Calibri"/>
                  <a:cs typeface="Calibri"/>
                  <a:sym typeface="Calibri"/>
                </a:endParaRPr>
              </a:p>
            </p:txBody>
          </p:sp>
          <p:sp>
            <p:nvSpPr>
              <p:cNvPr id="315" name="Google Shape;315;h6a9bc3991bb6942c_0_282"/>
              <p:cNvSpPr/>
              <p:nvPr/>
            </p:nvSpPr>
            <p:spPr>
              <a:xfrm>
                <a:off x="3177540" y="5524500"/>
                <a:ext cx="11942400" cy="1127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4800"/>
                  <a:buFont typeface="Poppins SemiBold"/>
                  <a:buNone/>
                </a:pPr>
                <a:r>
                  <a:rPr b="0" i="0" lang="en-US" sz="4800" u="none" cap="none" strike="noStrike">
                    <a:solidFill>
                      <a:srgbClr val="0E0E0E"/>
                    </a:solidFill>
                    <a:latin typeface="Poppins SemiBold"/>
                    <a:ea typeface="Poppins SemiBold"/>
                    <a:cs typeface="Poppins SemiBold"/>
                    <a:sym typeface="Poppins SemiBold"/>
                  </a:rPr>
                  <a:t>UNICORN SIGHTINGS</a:t>
                </a:r>
                <a:endParaRPr b="0" i="0" sz="4800" u="none" cap="none" strike="noStrike">
                  <a:solidFill>
                    <a:schemeClr val="dk1"/>
                  </a:solidFill>
                  <a:latin typeface="Calibri"/>
                  <a:ea typeface="Calibri"/>
                  <a:cs typeface="Calibri"/>
                  <a:sym typeface="Calibri"/>
                </a:endParaRPr>
              </a:p>
            </p:txBody>
          </p:sp>
        </p:grpSp>
        <p:sp>
          <p:nvSpPr>
            <p:cNvPr id="316" name="Google Shape;316;h6a9bc3991bb6942c_0_282"/>
            <p:cNvSpPr/>
            <p:nvPr/>
          </p:nvSpPr>
          <p:spPr>
            <a:xfrm>
              <a:off x="5641658" y="6743700"/>
              <a:ext cx="7014300" cy="1021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tally of the number of unicorns spotted in the fantasy realm.</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4F2F3"/>
        </a:solidFill>
      </p:bgPr>
    </p:bg>
    <p:spTree>
      <p:nvGrpSpPr>
        <p:cNvPr id="321" name="Shape 321"/>
        <p:cNvGrpSpPr/>
        <p:nvPr/>
      </p:nvGrpSpPr>
      <p:grpSpPr>
        <a:xfrm>
          <a:off x="0" y="0"/>
          <a:ext cx="0" cy="0"/>
          <a:chOff x="0" y="0"/>
          <a:chExt cx="0" cy="0"/>
        </a:xfrm>
      </p:grpSpPr>
      <p:grpSp>
        <p:nvGrpSpPr>
          <p:cNvPr id="322" name="Google Shape;322;h6a9bc3991bb6942c_0_299"/>
          <p:cNvGrpSpPr/>
          <p:nvPr/>
        </p:nvGrpSpPr>
        <p:grpSpPr>
          <a:xfrm>
            <a:off x="0" y="0"/>
            <a:ext cx="18668928" cy="12035299"/>
            <a:chOff x="0" y="0"/>
            <a:chExt cx="22517100" cy="14516100"/>
          </a:xfrm>
        </p:grpSpPr>
        <p:sp>
          <p:nvSpPr>
            <p:cNvPr id="323" name="Google Shape;323;h6a9bc3991bb6942c_0_299"/>
            <p:cNvSpPr/>
            <p:nvPr/>
          </p:nvSpPr>
          <p:spPr>
            <a:xfrm>
              <a:off x="0" y="0"/>
              <a:ext cx="18288000" cy="10287000"/>
            </a:xfrm>
            <a:prstGeom prst="rect">
              <a:avLst/>
            </a:prstGeom>
            <a:solidFill>
              <a:srgbClr val="F4F2F3"/>
            </a:solidFill>
            <a:ln>
              <a:noFill/>
            </a:ln>
          </p:spPr>
          <p:txBody>
            <a:bodyPr anchorCtr="0" anchor="ctr" bIns="75800" lIns="75800" spcFirstLastPara="1" rIns="75800" wrap="square" tIns="75800">
              <a:noAutofit/>
            </a:bodyPr>
            <a:lstStyle/>
            <a:p>
              <a:pPr indent="0" lvl="0" marL="0" rtl="0" algn="l">
                <a:spcBef>
                  <a:spcPts val="0"/>
                </a:spcBef>
                <a:spcAft>
                  <a:spcPts val="0"/>
                </a:spcAft>
                <a:buNone/>
              </a:pPr>
              <a:r>
                <a:t/>
              </a:r>
              <a:endParaRPr/>
            </a:p>
          </p:txBody>
        </p:sp>
        <p:pic>
          <p:nvPicPr>
            <p:cNvPr descr="preencoded.png" id="324" name="Google Shape;324;h6a9bc3991bb6942c_0_299"/>
            <p:cNvPicPr preferRelativeResize="0"/>
            <p:nvPr/>
          </p:nvPicPr>
          <p:blipFill rotWithShape="1">
            <a:blip r:embed="rId3">
              <a:alphaModFix/>
            </a:blip>
            <a:srcRect b="0" l="0" r="0" t="0"/>
            <a:stretch/>
          </p:blipFill>
          <p:spPr>
            <a:xfrm>
              <a:off x="6372225" y="0"/>
              <a:ext cx="14011275" cy="6467475"/>
            </a:xfrm>
            <a:prstGeom prst="rect">
              <a:avLst/>
            </a:prstGeom>
            <a:noFill/>
            <a:ln>
              <a:noFill/>
            </a:ln>
          </p:spPr>
        </p:pic>
        <p:pic>
          <p:nvPicPr>
            <p:cNvPr descr="preencoded.png" id="325" name="Google Shape;325;h6a9bc3991bb6942c_0_299"/>
            <p:cNvPicPr preferRelativeResize="0"/>
            <p:nvPr/>
          </p:nvPicPr>
          <p:blipFill rotWithShape="1">
            <a:blip r:embed="rId4">
              <a:alphaModFix/>
            </a:blip>
            <a:srcRect b="0" l="0" r="0" t="0"/>
            <a:stretch/>
          </p:blipFill>
          <p:spPr>
            <a:xfrm>
              <a:off x="0" y="5143500"/>
              <a:ext cx="5495925" cy="9372600"/>
            </a:xfrm>
            <a:prstGeom prst="rect">
              <a:avLst/>
            </a:prstGeom>
            <a:noFill/>
            <a:ln>
              <a:noFill/>
            </a:ln>
          </p:spPr>
        </p:pic>
        <p:pic>
          <p:nvPicPr>
            <p:cNvPr descr="preencoded.png" id="326" name="Google Shape;326;h6a9bc3991bb6942c_0_299"/>
            <p:cNvPicPr preferRelativeResize="0"/>
            <p:nvPr/>
          </p:nvPicPr>
          <p:blipFill rotWithShape="1">
            <a:blip r:embed="rId5">
              <a:alphaModFix/>
            </a:blip>
            <a:srcRect b="0" l="0" r="0" t="0"/>
            <a:stretch/>
          </p:blipFill>
          <p:spPr>
            <a:xfrm>
              <a:off x="12449175" y="9172575"/>
              <a:ext cx="10067925" cy="5343525"/>
            </a:xfrm>
            <a:prstGeom prst="rect">
              <a:avLst/>
            </a:prstGeom>
            <a:noFill/>
            <a:ln>
              <a:noFill/>
            </a:ln>
          </p:spPr>
        </p:pic>
      </p:grpSp>
      <p:grpSp>
        <p:nvGrpSpPr>
          <p:cNvPr id="327" name="Google Shape;327;h6a9bc3991bb6942c_0_299"/>
          <p:cNvGrpSpPr/>
          <p:nvPr/>
        </p:nvGrpSpPr>
        <p:grpSpPr>
          <a:xfrm>
            <a:off x="17640300" y="7994925"/>
            <a:ext cx="596549" cy="2063476"/>
            <a:chOff x="17640300" y="7994925"/>
            <a:chExt cx="596549" cy="2063476"/>
          </a:xfrm>
        </p:grpSpPr>
        <p:pic>
          <p:nvPicPr>
            <p:cNvPr descr="preencoded.png" id="328" name="Google Shape;328;h6a9bc3991bb6942c_0_299"/>
            <p:cNvPicPr preferRelativeResize="0"/>
            <p:nvPr/>
          </p:nvPicPr>
          <p:blipFill rotWithShape="1">
            <a:blip r:embed="rId6">
              <a:alphaModFix/>
            </a:blip>
            <a:srcRect b="0" l="0" r="0" t="0"/>
            <a:stretch/>
          </p:blipFill>
          <p:spPr>
            <a:xfrm>
              <a:off x="17640300" y="9525000"/>
              <a:ext cx="533400" cy="533400"/>
            </a:xfrm>
            <a:prstGeom prst="rect">
              <a:avLst/>
            </a:prstGeom>
            <a:noFill/>
            <a:ln>
              <a:noFill/>
            </a:ln>
          </p:spPr>
        </p:pic>
        <p:sp>
          <p:nvSpPr>
            <p:cNvPr id="329" name="Google Shape;329;h6a9bc3991bb6942c_0_299"/>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A2B67"/>
                </a:buClr>
                <a:buSzPts val="2710"/>
                <a:buFont typeface="Inter"/>
                <a:buNone/>
              </a:pPr>
              <a:r>
                <a:rPr b="1" i="0" lang="en-US" sz="2710" u="none" cap="none" strike="noStrike">
                  <a:solidFill>
                    <a:srgbClr val="0A2B67"/>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330" name="Google Shape;330;h6a9bc3991bb6942c_0_299"/>
          <p:cNvSpPr/>
          <p:nvPr/>
        </p:nvSpPr>
        <p:spPr>
          <a:xfrm>
            <a:off x="4276725" y="2790825"/>
            <a:ext cx="4255800" cy="1893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04143"/>
              </a:buClr>
              <a:buSzPts val="9600"/>
              <a:buFont typeface="Bebas Neue"/>
              <a:buNone/>
            </a:pPr>
            <a:r>
              <a:rPr b="0" i="0" lang="en-US" sz="9600" u="none" cap="none" strike="noStrike">
                <a:solidFill>
                  <a:srgbClr val="F04143"/>
                </a:solidFill>
                <a:latin typeface="Bebas Neue"/>
                <a:ea typeface="Bebas Neue"/>
                <a:cs typeface="Bebas Neue"/>
                <a:sym typeface="Bebas Neue"/>
              </a:rPr>
              <a:t>233 Coins</a:t>
            </a:r>
            <a:endParaRPr b="0" i="0" sz="9600" u="none" cap="none" strike="noStrike">
              <a:solidFill>
                <a:schemeClr val="dk1"/>
              </a:solidFill>
              <a:latin typeface="Calibri"/>
              <a:ea typeface="Calibri"/>
              <a:cs typeface="Calibri"/>
              <a:sym typeface="Calibri"/>
            </a:endParaRPr>
          </a:p>
        </p:txBody>
      </p:sp>
      <p:sp>
        <p:nvSpPr>
          <p:cNvPr id="331" name="Google Shape;331;h6a9bc3991bb6942c_0_299"/>
          <p:cNvSpPr/>
          <p:nvPr/>
        </p:nvSpPr>
        <p:spPr>
          <a:xfrm>
            <a:off x="3208020" y="4257675"/>
            <a:ext cx="5966400" cy="5640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Treasure Found</a:t>
            </a:r>
            <a:endParaRPr b="0" i="0" sz="2400" u="none" cap="none" strike="noStrike">
              <a:solidFill>
                <a:schemeClr val="dk1"/>
              </a:solidFill>
              <a:latin typeface="Calibri"/>
              <a:ea typeface="Calibri"/>
              <a:cs typeface="Calibri"/>
              <a:sym typeface="Calibri"/>
            </a:endParaRPr>
          </a:p>
        </p:txBody>
      </p:sp>
      <p:sp>
        <p:nvSpPr>
          <p:cNvPr id="332" name="Google Shape;332;h6a9bc3991bb6942c_0_299"/>
          <p:cNvSpPr/>
          <p:nvPr/>
        </p:nvSpPr>
        <p:spPr>
          <a:xfrm>
            <a:off x="4143375" y="5581650"/>
            <a:ext cx="4522500" cy="1893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45387"/>
              </a:buClr>
              <a:buSzPts val="9600"/>
              <a:buFont typeface="Bebas Neue"/>
              <a:buNone/>
            </a:pPr>
            <a:r>
              <a:rPr b="0" i="0" lang="en-US" sz="9600" u="none" cap="none" strike="noStrike">
                <a:solidFill>
                  <a:srgbClr val="345387"/>
                </a:solidFill>
                <a:latin typeface="Bebas Neue"/>
                <a:ea typeface="Bebas Neue"/>
                <a:cs typeface="Bebas Neue"/>
                <a:sym typeface="Bebas Neue"/>
              </a:rPr>
              <a:t>456 Hours</a:t>
            </a:r>
            <a:endParaRPr b="0" i="0" sz="9600" u="none" cap="none" strike="noStrike">
              <a:solidFill>
                <a:schemeClr val="dk1"/>
              </a:solidFill>
              <a:latin typeface="Calibri"/>
              <a:ea typeface="Calibri"/>
              <a:cs typeface="Calibri"/>
              <a:sym typeface="Calibri"/>
            </a:endParaRPr>
          </a:p>
        </p:txBody>
      </p:sp>
      <p:sp>
        <p:nvSpPr>
          <p:cNvPr id="333" name="Google Shape;333;h6a9bc3991bb6942c_0_299"/>
          <p:cNvSpPr/>
          <p:nvPr/>
        </p:nvSpPr>
        <p:spPr>
          <a:xfrm>
            <a:off x="3208020" y="7048500"/>
            <a:ext cx="5966400" cy="5640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Duration of Spell Casting</a:t>
            </a:r>
            <a:endParaRPr b="0" i="0" sz="2400" u="none" cap="none" strike="noStrike">
              <a:solidFill>
                <a:schemeClr val="dk1"/>
              </a:solidFill>
              <a:latin typeface="Calibri"/>
              <a:ea typeface="Calibri"/>
              <a:cs typeface="Calibri"/>
              <a:sym typeface="Calibri"/>
            </a:endParaRPr>
          </a:p>
        </p:txBody>
      </p:sp>
      <p:sp>
        <p:nvSpPr>
          <p:cNvPr id="334" name="Google Shape;334;h6a9bc3991bb6942c_0_299"/>
          <p:cNvSpPr/>
          <p:nvPr/>
        </p:nvSpPr>
        <p:spPr>
          <a:xfrm>
            <a:off x="11249025" y="2790825"/>
            <a:ext cx="2122200" cy="1893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45387"/>
              </a:buClr>
              <a:buSzPts val="9600"/>
              <a:buFont typeface="Bebas Neue"/>
              <a:buNone/>
            </a:pPr>
            <a:r>
              <a:rPr b="0" i="0" lang="en-US" sz="9600" u="none" cap="none" strike="noStrike">
                <a:solidFill>
                  <a:srgbClr val="345387"/>
                </a:solidFill>
                <a:latin typeface="Bebas Neue"/>
                <a:ea typeface="Bebas Neue"/>
                <a:cs typeface="Bebas Neue"/>
                <a:sym typeface="Bebas Neue"/>
              </a:rPr>
              <a:t>85%</a:t>
            </a:r>
            <a:endParaRPr b="0" i="0" sz="9600" u="none" cap="none" strike="noStrike">
              <a:solidFill>
                <a:schemeClr val="dk1"/>
              </a:solidFill>
              <a:latin typeface="Calibri"/>
              <a:ea typeface="Calibri"/>
              <a:cs typeface="Calibri"/>
              <a:sym typeface="Calibri"/>
            </a:endParaRPr>
          </a:p>
        </p:txBody>
      </p:sp>
      <p:sp>
        <p:nvSpPr>
          <p:cNvPr id="335" name="Google Shape;335;h6a9bc3991bb6942c_0_299"/>
          <p:cNvSpPr/>
          <p:nvPr/>
        </p:nvSpPr>
        <p:spPr>
          <a:xfrm>
            <a:off x="9113520" y="4257675"/>
            <a:ext cx="5966400" cy="5640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Wished Granted</a:t>
            </a:r>
            <a:endParaRPr b="0" i="0" sz="2400" u="none" cap="none" strike="noStrike">
              <a:solidFill>
                <a:schemeClr val="dk1"/>
              </a:solidFill>
              <a:latin typeface="Calibri"/>
              <a:ea typeface="Calibri"/>
              <a:cs typeface="Calibri"/>
              <a:sym typeface="Calibri"/>
            </a:endParaRPr>
          </a:p>
        </p:txBody>
      </p:sp>
      <p:sp>
        <p:nvSpPr>
          <p:cNvPr id="336" name="Google Shape;336;h6a9bc3991bb6942c_0_299"/>
          <p:cNvSpPr/>
          <p:nvPr/>
        </p:nvSpPr>
        <p:spPr>
          <a:xfrm>
            <a:off x="10682288" y="5581650"/>
            <a:ext cx="3255600" cy="1893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04143"/>
              </a:buClr>
              <a:buSzPts val="9600"/>
              <a:buFont typeface="Bebas Neue"/>
              <a:buNone/>
            </a:pPr>
            <a:r>
              <a:rPr b="0" i="0" lang="en-US" sz="9600" u="none" cap="none" strike="noStrike">
                <a:solidFill>
                  <a:srgbClr val="F04143"/>
                </a:solidFill>
                <a:latin typeface="Bebas Neue"/>
                <a:ea typeface="Bebas Neue"/>
                <a:cs typeface="Bebas Neue"/>
                <a:sym typeface="Bebas Neue"/>
              </a:rPr>
              <a:t>544 Km</a:t>
            </a:r>
            <a:endParaRPr b="0" i="0" sz="9600" u="none" cap="none" strike="noStrike">
              <a:solidFill>
                <a:schemeClr val="dk1"/>
              </a:solidFill>
              <a:latin typeface="Calibri"/>
              <a:ea typeface="Calibri"/>
              <a:cs typeface="Calibri"/>
              <a:sym typeface="Calibri"/>
            </a:endParaRPr>
          </a:p>
        </p:txBody>
      </p:sp>
      <p:sp>
        <p:nvSpPr>
          <p:cNvPr id="337" name="Google Shape;337;h6a9bc3991bb6942c_0_299"/>
          <p:cNvSpPr/>
          <p:nvPr/>
        </p:nvSpPr>
        <p:spPr>
          <a:xfrm>
            <a:off x="9113520" y="7048500"/>
            <a:ext cx="5966400" cy="5640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Journey Distance</a:t>
            </a:r>
            <a:endParaRPr b="0" i="0" sz="2400" u="none" cap="none" strike="noStrike">
              <a:solidFill>
                <a:schemeClr val="dk1"/>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4F2F3"/>
        </a:solidFill>
      </p:bgPr>
    </p:bg>
    <p:spTree>
      <p:nvGrpSpPr>
        <p:cNvPr id="342" name="Shape 342"/>
        <p:cNvGrpSpPr/>
        <p:nvPr/>
      </p:nvGrpSpPr>
      <p:grpSpPr>
        <a:xfrm>
          <a:off x="0" y="0"/>
          <a:ext cx="0" cy="0"/>
          <a:chOff x="0" y="0"/>
          <a:chExt cx="0" cy="0"/>
        </a:xfrm>
      </p:grpSpPr>
      <p:grpSp>
        <p:nvGrpSpPr>
          <p:cNvPr id="343" name="Google Shape;343;h6a9bc3991bb6942c_0_319"/>
          <p:cNvGrpSpPr/>
          <p:nvPr/>
        </p:nvGrpSpPr>
        <p:grpSpPr>
          <a:xfrm>
            <a:off x="0" y="0"/>
            <a:ext cx="18592792" cy="11660726"/>
            <a:chOff x="0" y="0"/>
            <a:chExt cx="21459825" cy="13458825"/>
          </a:xfrm>
        </p:grpSpPr>
        <p:sp>
          <p:nvSpPr>
            <p:cNvPr id="344" name="Google Shape;344;h6a9bc3991bb6942c_0_319"/>
            <p:cNvSpPr/>
            <p:nvPr/>
          </p:nvSpPr>
          <p:spPr>
            <a:xfrm>
              <a:off x="0" y="0"/>
              <a:ext cx="18288000" cy="10287000"/>
            </a:xfrm>
            <a:prstGeom prst="rect">
              <a:avLst/>
            </a:prstGeom>
            <a:solidFill>
              <a:srgbClr val="F4F2F3"/>
            </a:solidFill>
            <a:ln>
              <a:noFill/>
            </a:ln>
          </p:spPr>
          <p:txBody>
            <a:bodyPr anchorCtr="0" anchor="ctr" bIns="79200" lIns="79200" spcFirstLastPara="1" rIns="79200" wrap="square" tIns="79200">
              <a:noAutofit/>
            </a:bodyPr>
            <a:lstStyle/>
            <a:p>
              <a:pPr indent="0" lvl="0" marL="0" rtl="0" algn="l">
                <a:spcBef>
                  <a:spcPts val="0"/>
                </a:spcBef>
                <a:spcAft>
                  <a:spcPts val="0"/>
                </a:spcAft>
                <a:buNone/>
              </a:pPr>
              <a:r>
                <a:t/>
              </a:r>
              <a:endParaRPr/>
            </a:p>
          </p:txBody>
        </p:sp>
        <p:pic>
          <p:nvPicPr>
            <p:cNvPr descr="preencoded.png" id="345" name="Google Shape;345;h6a9bc3991bb6942c_0_319"/>
            <p:cNvPicPr preferRelativeResize="0"/>
            <p:nvPr/>
          </p:nvPicPr>
          <p:blipFill rotWithShape="1">
            <a:blip r:embed="rId3">
              <a:alphaModFix/>
            </a:blip>
            <a:srcRect b="0" l="0" r="0" t="0"/>
            <a:stretch/>
          </p:blipFill>
          <p:spPr>
            <a:xfrm>
              <a:off x="15306675" y="0"/>
              <a:ext cx="6153150" cy="4619625"/>
            </a:xfrm>
            <a:prstGeom prst="rect">
              <a:avLst/>
            </a:prstGeom>
            <a:noFill/>
            <a:ln>
              <a:noFill/>
            </a:ln>
          </p:spPr>
        </p:pic>
        <p:pic>
          <p:nvPicPr>
            <p:cNvPr descr="preencoded.png" id="346" name="Google Shape;346;h6a9bc3991bb6942c_0_319"/>
            <p:cNvPicPr preferRelativeResize="0"/>
            <p:nvPr/>
          </p:nvPicPr>
          <p:blipFill rotWithShape="1">
            <a:blip r:embed="rId4">
              <a:alphaModFix/>
            </a:blip>
            <a:srcRect b="0" l="0" r="0" t="0"/>
            <a:stretch/>
          </p:blipFill>
          <p:spPr>
            <a:xfrm>
              <a:off x="0" y="6838950"/>
              <a:ext cx="6543675" cy="6619875"/>
            </a:xfrm>
            <a:prstGeom prst="rect">
              <a:avLst/>
            </a:prstGeom>
            <a:noFill/>
            <a:ln>
              <a:noFill/>
            </a:ln>
          </p:spPr>
        </p:pic>
      </p:grpSp>
      <p:grpSp>
        <p:nvGrpSpPr>
          <p:cNvPr id="347" name="Google Shape;347;h6a9bc3991bb6942c_0_319"/>
          <p:cNvGrpSpPr/>
          <p:nvPr/>
        </p:nvGrpSpPr>
        <p:grpSpPr>
          <a:xfrm>
            <a:off x="17640300" y="7994925"/>
            <a:ext cx="596549" cy="2063476"/>
            <a:chOff x="17640300" y="7994925"/>
            <a:chExt cx="596549" cy="2063476"/>
          </a:xfrm>
        </p:grpSpPr>
        <p:pic>
          <p:nvPicPr>
            <p:cNvPr descr="preencoded.png" id="348" name="Google Shape;348;h6a9bc3991bb6942c_0_319"/>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349" name="Google Shape;349;h6a9bc3991bb6942c_0_319"/>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A2B67"/>
                </a:buClr>
                <a:buSzPts val="2710"/>
                <a:buFont typeface="Inter"/>
                <a:buNone/>
              </a:pPr>
              <a:r>
                <a:rPr b="1" i="0" lang="en-US" sz="2710" u="none" cap="none" strike="noStrike">
                  <a:solidFill>
                    <a:srgbClr val="0A2B67"/>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350" name="Google Shape;350;h6a9bc3991bb6942c_0_319"/>
          <p:cNvSpPr/>
          <p:nvPr/>
        </p:nvSpPr>
        <p:spPr>
          <a:xfrm>
            <a:off x="5181600" y="1276350"/>
            <a:ext cx="7915200" cy="11811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345387"/>
              </a:buClr>
              <a:buSzPts val="6000"/>
              <a:buFont typeface="Bebas Neue"/>
              <a:buNone/>
            </a:pPr>
            <a:r>
              <a:rPr b="0" i="0" lang="en-US" sz="6000" u="none" cap="none" strike="noStrike">
                <a:solidFill>
                  <a:srgbClr val="345387"/>
                </a:solidFill>
                <a:latin typeface="Bebas Neue"/>
                <a:ea typeface="Bebas Neue"/>
                <a:cs typeface="Bebas Neue"/>
                <a:sym typeface="Bebas Neue"/>
              </a:rPr>
              <a:t>Some Graph</a:t>
            </a:r>
            <a:endParaRPr b="0" i="0" sz="6000" u="none" cap="none" strike="noStrike">
              <a:solidFill>
                <a:schemeClr val="dk1"/>
              </a:solidFill>
              <a:latin typeface="Calibri"/>
              <a:ea typeface="Calibri"/>
              <a:cs typeface="Calibri"/>
              <a:sym typeface="Calibri"/>
            </a:endParaRPr>
          </a:p>
        </p:txBody>
      </p:sp>
      <p:grpSp>
        <p:nvGrpSpPr>
          <p:cNvPr id="351" name="Google Shape;351;h6a9bc3991bb6942c_0_319"/>
          <p:cNvGrpSpPr/>
          <p:nvPr/>
        </p:nvGrpSpPr>
        <p:grpSpPr>
          <a:xfrm>
            <a:off x="2038350" y="2824588"/>
            <a:ext cx="6709939" cy="4712767"/>
            <a:chOff x="2038350" y="2824588"/>
            <a:chExt cx="6709939" cy="4712767"/>
          </a:xfrm>
        </p:grpSpPr>
        <p:pic>
          <p:nvPicPr>
            <p:cNvPr descr="preencoded.png" id="352" name="Google Shape;352;h6a9bc3991bb6942c_0_319"/>
            <p:cNvPicPr preferRelativeResize="0"/>
            <p:nvPr/>
          </p:nvPicPr>
          <p:blipFill rotWithShape="1">
            <a:blip r:embed="rId6">
              <a:alphaModFix/>
            </a:blip>
            <a:srcRect b="0" l="0" r="0" t="0"/>
            <a:stretch/>
          </p:blipFill>
          <p:spPr>
            <a:xfrm>
              <a:off x="2530372" y="2824588"/>
              <a:ext cx="6217917" cy="4133250"/>
            </a:xfrm>
            <a:prstGeom prst="rect">
              <a:avLst/>
            </a:prstGeom>
            <a:noFill/>
            <a:ln>
              <a:noFill/>
            </a:ln>
          </p:spPr>
        </p:pic>
        <p:pic>
          <p:nvPicPr>
            <p:cNvPr descr="preencoded.png" id="353" name="Google Shape;353;h6a9bc3991bb6942c_0_319"/>
            <p:cNvPicPr preferRelativeResize="0"/>
            <p:nvPr/>
          </p:nvPicPr>
          <p:blipFill rotWithShape="1">
            <a:blip r:embed="rId7">
              <a:alphaModFix/>
            </a:blip>
            <a:srcRect b="0" l="0" r="0" t="0"/>
            <a:stretch/>
          </p:blipFill>
          <p:spPr>
            <a:xfrm>
              <a:off x="3384152" y="3139083"/>
              <a:ext cx="8673" cy="3943830"/>
            </a:xfrm>
            <a:prstGeom prst="rect">
              <a:avLst/>
            </a:prstGeom>
            <a:noFill/>
            <a:ln>
              <a:noFill/>
            </a:ln>
          </p:spPr>
        </p:pic>
        <p:pic>
          <p:nvPicPr>
            <p:cNvPr descr="preencoded.png" id="354" name="Google Shape;354;h6a9bc3991bb6942c_0_319"/>
            <p:cNvPicPr preferRelativeResize="0"/>
            <p:nvPr/>
          </p:nvPicPr>
          <p:blipFill rotWithShape="1">
            <a:blip r:embed="rId7">
              <a:alphaModFix/>
            </a:blip>
            <a:srcRect b="0" l="0" r="0" t="0"/>
            <a:stretch/>
          </p:blipFill>
          <p:spPr>
            <a:xfrm>
              <a:off x="4237930" y="3139083"/>
              <a:ext cx="8673" cy="3943830"/>
            </a:xfrm>
            <a:prstGeom prst="rect">
              <a:avLst/>
            </a:prstGeom>
            <a:noFill/>
            <a:ln>
              <a:noFill/>
            </a:ln>
          </p:spPr>
        </p:pic>
        <p:pic>
          <p:nvPicPr>
            <p:cNvPr descr="preencoded.png" id="355" name="Google Shape;355;h6a9bc3991bb6942c_0_319"/>
            <p:cNvPicPr preferRelativeResize="0"/>
            <p:nvPr/>
          </p:nvPicPr>
          <p:blipFill rotWithShape="1">
            <a:blip r:embed="rId7">
              <a:alphaModFix/>
            </a:blip>
            <a:srcRect b="0" l="0" r="0" t="0"/>
            <a:stretch/>
          </p:blipFill>
          <p:spPr>
            <a:xfrm>
              <a:off x="5091711" y="3139083"/>
              <a:ext cx="8673" cy="3943830"/>
            </a:xfrm>
            <a:prstGeom prst="rect">
              <a:avLst/>
            </a:prstGeom>
            <a:noFill/>
            <a:ln>
              <a:noFill/>
            </a:ln>
          </p:spPr>
        </p:pic>
        <p:pic>
          <p:nvPicPr>
            <p:cNvPr descr="preencoded.png" id="356" name="Google Shape;356;h6a9bc3991bb6942c_0_319"/>
            <p:cNvPicPr preferRelativeResize="0"/>
            <p:nvPr/>
          </p:nvPicPr>
          <p:blipFill rotWithShape="1">
            <a:blip r:embed="rId7">
              <a:alphaModFix/>
            </a:blip>
            <a:srcRect b="0" l="0" r="0" t="0"/>
            <a:stretch/>
          </p:blipFill>
          <p:spPr>
            <a:xfrm>
              <a:off x="5945489" y="3139083"/>
              <a:ext cx="8673" cy="3943830"/>
            </a:xfrm>
            <a:prstGeom prst="rect">
              <a:avLst/>
            </a:prstGeom>
            <a:noFill/>
            <a:ln>
              <a:noFill/>
            </a:ln>
          </p:spPr>
        </p:pic>
        <p:pic>
          <p:nvPicPr>
            <p:cNvPr descr="preencoded.png" id="357" name="Google Shape;357;h6a9bc3991bb6942c_0_319"/>
            <p:cNvPicPr preferRelativeResize="0"/>
            <p:nvPr/>
          </p:nvPicPr>
          <p:blipFill rotWithShape="1">
            <a:blip r:embed="rId7">
              <a:alphaModFix/>
            </a:blip>
            <a:srcRect b="0" l="0" r="0" t="0"/>
            <a:stretch/>
          </p:blipFill>
          <p:spPr>
            <a:xfrm>
              <a:off x="6799271" y="3139083"/>
              <a:ext cx="8673" cy="3943830"/>
            </a:xfrm>
            <a:prstGeom prst="rect">
              <a:avLst/>
            </a:prstGeom>
            <a:noFill/>
            <a:ln>
              <a:noFill/>
            </a:ln>
          </p:spPr>
        </p:pic>
        <p:pic>
          <p:nvPicPr>
            <p:cNvPr descr="preencoded.png" id="358" name="Google Shape;358;h6a9bc3991bb6942c_0_319"/>
            <p:cNvPicPr preferRelativeResize="0"/>
            <p:nvPr/>
          </p:nvPicPr>
          <p:blipFill rotWithShape="1">
            <a:blip r:embed="rId7">
              <a:alphaModFix/>
            </a:blip>
            <a:srcRect b="0" l="0" r="0" t="0"/>
            <a:stretch/>
          </p:blipFill>
          <p:spPr>
            <a:xfrm>
              <a:off x="7653049" y="3139083"/>
              <a:ext cx="8673" cy="3943830"/>
            </a:xfrm>
            <a:prstGeom prst="rect">
              <a:avLst/>
            </a:prstGeom>
            <a:noFill/>
            <a:ln>
              <a:noFill/>
            </a:ln>
          </p:spPr>
        </p:pic>
        <p:pic>
          <p:nvPicPr>
            <p:cNvPr descr="preencoded.png" id="359" name="Google Shape;359;h6a9bc3991bb6942c_0_319"/>
            <p:cNvPicPr preferRelativeResize="0"/>
            <p:nvPr/>
          </p:nvPicPr>
          <p:blipFill rotWithShape="1">
            <a:blip r:embed="rId7">
              <a:alphaModFix/>
            </a:blip>
            <a:srcRect b="0" l="0" r="0" t="0"/>
            <a:stretch/>
          </p:blipFill>
          <p:spPr>
            <a:xfrm>
              <a:off x="8506828" y="3139083"/>
              <a:ext cx="8673" cy="3943830"/>
            </a:xfrm>
            <a:prstGeom prst="rect">
              <a:avLst/>
            </a:prstGeom>
            <a:noFill/>
            <a:ln>
              <a:noFill/>
            </a:ln>
          </p:spPr>
        </p:pic>
        <p:pic>
          <p:nvPicPr>
            <p:cNvPr descr="preencoded.png" id="360" name="Google Shape;360;h6a9bc3991bb6942c_0_319"/>
            <p:cNvPicPr preferRelativeResize="0"/>
            <p:nvPr/>
          </p:nvPicPr>
          <p:blipFill rotWithShape="1">
            <a:blip r:embed="rId8">
              <a:alphaModFix/>
            </a:blip>
            <a:srcRect b="0" l="0" r="0" t="0"/>
            <a:stretch/>
          </p:blipFill>
          <p:spPr>
            <a:xfrm>
              <a:off x="2516122" y="4106724"/>
              <a:ext cx="6036870" cy="1780186"/>
            </a:xfrm>
            <a:prstGeom prst="rect">
              <a:avLst/>
            </a:prstGeom>
            <a:noFill/>
            <a:ln>
              <a:noFill/>
            </a:ln>
          </p:spPr>
        </p:pic>
        <p:pic>
          <p:nvPicPr>
            <p:cNvPr descr="preencoded.png" id="361" name="Google Shape;361;h6a9bc3991bb6942c_0_319"/>
            <p:cNvPicPr preferRelativeResize="0"/>
            <p:nvPr/>
          </p:nvPicPr>
          <p:blipFill rotWithShape="1">
            <a:blip r:embed="rId9">
              <a:alphaModFix/>
            </a:blip>
            <a:srcRect b="0" l="0" r="0" t="0"/>
            <a:stretch/>
          </p:blipFill>
          <p:spPr>
            <a:xfrm>
              <a:off x="2526404" y="4773581"/>
              <a:ext cx="6032267" cy="1701393"/>
            </a:xfrm>
            <a:prstGeom prst="rect">
              <a:avLst/>
            </a:prstGeom>
            <a:noFill/>
            <a:ln>
              <a:noFill/>
            </a:ln>
          </p:spPr>
        </p:pic>
        <p:pic>
          <p:nvPicPr>
            <p:cNvPr descr="preencoded.png" id="362" name="Google Shape;362;h6a9bc3991bb6942c_0_319"/>
            <p:cNvPicPr preferRelativeResize="0"/>
            <p:nvPr/>
          </p:nvPicPr>
          <p:blipFill rotWithShape="1">
            <a:blip r:embed="rId10">
              <a:alphaModFix/>
            </a:blip>
            <a:srcRect b="0" l="0" r="0" t="0"/>
            <a:stretch/>
          </p:blipFill>
          <p:spPr>
            <a:xfrm>
              <a:off x="3330897" y="4541732"/>
              <a:ext cx="115179" cy="115178"/>
            </a:xfrm>
            <a:prstGeom prst="rect">
              <a:avLst/>
            </a:prstGeom>
            <a:noFill/>
            <a:ln>
              <a:noFill/>
            </a:ln>
          </p:spPr>
        </p:pic>
        <p:pic>
          <p:nvPicPr>
            <p:cNvPr descr="preencoded.png" id="363" name="Google Shape;363;h6a9bc3991bb6942c_0_319"/>
            <p:cNvPicPr preferRelativeResize="0"/>
            <p:nvPr/>
          </p:nvPicPr>
          <p:blipFill rotWithShape="1">
            <a:blip r:embed="rId11">
              <a:alphaModFix/>
            </a:blip>
            <a:srcRect b="0" l="0" r="0" t="0"/>
            <a:stretch/>
          </p:blipFill>
          <p:spPr>
            <a:xfrm>
              <a:off x="3330897" y="5235848"/>
              <a:ext cx="115179" cy="115179"/>
            </a:xfrm>
            <a:prstGeom prst="rect">
              <a:avLst/>
            </a:prstGeom>
            <a:noFill/>
            <a:ln>
              <a:noFill/>
            </a:ln>
          </p:spPr>
        </p:pic>
        <p:pic>
          <p:nvPicPr>
            <p:cNvPr descr="preencoded.png" id="364" name="Google Shape;364;h6a9bc3991bb6942c_0_319"/>
            <p:cNvPicPr preferRelativeResize="0"/>
            <p:nvPr/>
          </p:nvPicPr>
          <p:blipFill rotWithShape="1">
            <a:blip r:embed="rId10">
              <a:alphaModFix/>
            </a:blip>
            <a:srcRect b="0" l="0" r="0" t="0"/>
            <a:stretch/>
          </p:blipFill>
          <p:spPr>
            <a:xfrm>
              <a:off x="4184677" y="4238458"/>
              <a:ext cx="115179" cy="115179"/>
            </a:xfrm>
            <a:prstGeom prst="rect">
              <a:avLst/>
            </a:prstGeom>
            <a:noFill/>
            <a:ln>
              <a:noFill/>
            </a:ln>
          </p:spPr>
        </p:pic>
        <p:pic>
          <p:nvPicPr>
            <p:cNvPr descr="preencoded.png" id="365" name="Google Shape;365;h6a9bc3991bb6942c_0_319"/>
            <p:cNvPicPr preferRelativeResize="0"/>
            <p:nvPr/>
          </p:nvPicPr>
          <p:blipFill rotWithShape="1">
            <a:blip r:embed="rId12">
              <a:alphaModFix/>
            </a:blip>
            <a:srcRect b="0" l="0" r="0" t="0"/>
            <a:stretch/>
          </p:blipFill>
          <p:spPr>
            <a:xfrm>
              <a:off x="4184677" y="5561633"/>
              <a:ext cx="115179" cy="115179"/>
            </a:xfrm>
            <a:prstGeom prst="rect">
              <a:avLst/>
            </a:prstGeom>
            <a:noFill/>
            <a:ln>
              <a:noFill/>
            </a:ln>
          </p:spPr>
        </p:pic>
        <p:pic>
          <p:nvPicPr>
            <p:cNvPr descr="preencoded.png" id="366" name="Google Shape;366;h6a9bc3991bb6942c_0_319"/>
            <p:cNvPicPr preferRelativeResize="0"/>
            <p:nvPr/>
          </p:nvPicPr>
          <p:blipFill rotWithShape="1">
            <a:blip r:embed="rId13">
              <a:alphaModFix/>
            </a:blip>
            <a:srcRect b="0" l="0" r="0" t="0"/>
            <a:stretch/>
          </p:blipFill>
          <p:spPr>
            <a:xfrm>
              <a:off x="5038458" y="5799609"/>
              <a:ext cx="115179" cy="115179"/>
            </a:xfrm>
            <a:prstGeom prst="rect">
              <a:avLst/>
            </a:prstGeom>
            <a:noFill/>
            <a:ln>
              <a:noFill/>
            </a:ln>
          </p:spPr>
        </p:pic>
        <p:pic>
          <p:nvPicPr>
            <p:cNvPr descr="preencoded.png" id="367" name="Google Shape;367;h6a9bc3991bb6942c_0_319"/>
            <p:cNvPicPr preferRelativeResize="0"/>
            <p:nvPr/>
          </p:nvPicPr>
          <p:blipFill rotWithShape="1">
            <a:blip r:embed="rId13">
              <a:alphaModFix/>
            </a:blip>
            <a:srcRect b="0" l="0" r="0" t="0"/>
            <a:stretch/>
          </p:blipFill>
          <p:spPr>
            <a:xfrm>
              <a:off x="5038458" y="4733869"/>
              <a:ext cx="115179" cy="115179"/>
            </a:xfrm>
            <a:prstGeom prst="rect">
              <a:avLst/>
            </a:prstGeom>
            <a:noFill/>
            <a:ln>
              <a:noFill/>
            </a:ln>
          </p:spPr>
        </p:pic>
        <p:pic>
          <p:nvPicPr>
            <p:cNvPr descr="preencoded.png" id="368" name="Google Shape;368;h6a9bc3991bb6942c_0_319"/>
            <p:cNvPicPr preferRelativeResize="0"/>
            <p:nvPr/>
          </p:nvPicPr>
          <p:blipFill rotWithShape="1">
            <a:blip r:embed="rId10">
              <a:alphaModFix/>
            </a:blip>
            <a:srcRect b="0" l="0" r="0" t="0"/>
            <a:stretch/>
          </p:blipFill>
          <p:spPr>
            <a:xfrm>
              <a:off x="5895705" y="5049924"/>
              <a:ext cx="115179" cy="115179"/>
            </a:xfrm>
            <a:prstGeom prst="rect">
              <a:avLst/>
            </a:prstGeom>
            <a:noFill/>
            <a:ln>
              <a:noFill/>
            </a:ln>
          </p:spPr>
        </p:pic>
        <p:pic>
          <p:nvPicPr>
            <p:cNvPr descr="preencoded.png" id="369" name="Google Shape;369;h6a9bc3991bb6942c_0_319"/>
            <p:cNvPicPr preferRelativeResize="0"/>
            <p:nvPr/>
          </p:nvPicPr>
          <p:blipFill rotWithShape="1">
            <a:blip r:embed="rId10">
              <a:alphaModFix/>
            </a:blip>
            <a:srcRect b="0" l="0" r="0" t="0"/>
            <a:stretch/>
          </p:blipFill>
          <p:spPr>
            <a:xfrm>
              <a:off x="5895705" y="4815483"/>
              <a:ext cx="115179" cy="115179"/>
            </a:xfrm>
            <a:prstGeom prst="rect">
              <a:avLst/>
            </a:prstGeom>
            <a:noFill/>
            <a:ln>
              <a:noFill/>
            </a:ln>
          </p:spPr>
        </p:pic>
        <p:pic>
          <p:nvPicPr>
            <p:cNvPr descr="preencoded.png" id="370" name="Google Shape;370;h6a9bc3991bb6942c_0_319"/>
            <p:cNvPicPr preferRelativeResize="0"/>
            <p:nvPr/>
          </p:nvPicPr>
          <p:blipFill rotWithShape="1">
            <a:blip r:embed="rId10">
              <a:alphaModFix/>
            </a:blip>
            <a:srcRect b="0" l="0" r="0" t="0"/>
            <a:stretch/>
          </p:blipFill>
          <p:spPr>
            <a:xfrm>
              <a:off x="6746016" y="5750682"/>
              <a:ext cx="115179" cy="115178"/>
            </a:xfrm>
            <a:prstGeom prst="rect">
              <a:avLst/>
            </a:prstGeom>
            <a:noFill/>
            <a:ln>
              <a:noFill/>
            </a:ln>
          </p:spPr>
        </p:pic>
        <p:pic>
          <p:nvPicPr>
            <p:cNvPr descr="preencoded.png" id="371" name="Google Shape;371;h6a9bc3991bb6942c_0_319"/>
            <p:cNvPicPr preferRelativeResize="0"/>
            <p:nvPr/>
          </p:nvPicPr>
          <p:blipFill rotWithShape="1">
            <a:blip r:embed="rId11">
              <a:alphaModFix/>
            </a:blip>
            <a:srcRect b="0" l="0" r="0" t="0"/>
            <a:stretch/>
          </p:blipFill>
          <p:spPr>
            <a:xfrm>
              <a:off x="6746016" y="5307657"/>
              <a:ext cx="115179" cy="115178"/>
            </a:xfrm>
            <a:prstGeom prst="rect">
              <a:avLst/>
            </a:prstGeom>
            <a:noFill/>
            <a:ln>
              <a:noFill/>
            </a:ln>
          </p:spPr>
        </p:pic>
        <p:pic>
          <p:nvPicPr>
            <p:cNvPr descr="preencoded.png" id="372" name="Google Shape;372;h6a9bc3991bb6942c_0_319"/>
            <p:cNvPicPr preferRelativeResize="0"/>
            <p:nvPr/>
          </p:nvPicPr>
          <p:blipFill rotWithShape="1">
            <a:blip r:embed="rId10">
              <a:alphaModFix/>
            </a:blip>
            <a:srcRect b="0" l="0" r="0" t="0"/>
            <a:stretch/>
          </p:blipFill>
          <p:spPr>
            <a:xfrm>
              <a:off x="7603266" y="5229337"/>
              <a:ext cx="115179" cy="115179"/>
            </a:xfrm>
            <a:prstGeom prst="rect">
              <a:avLst/>
            </a:prstGeom>
            <a:noFill/>
            <a:ln>
              <a:noFill/>
            </a:ln>
          </p:spPr>
        </p:pic>
        <p:pic>
          <p:nvPicPr>
            <p:cNvPr descr="preencoded.png" id="373" name="Google Shape;373;h6a9bc3991bb6942c_0_319"/>
            <p:cNvPicPr preferRelativeResize="0"/>
            <p:nvPr/>
          </p:nvPicPr>
          <p:blipFill rotWithShape="1">
            <a:blip r:embed="rId11">
              <a:alphaModFix/>
            </a:blip>
            <a:srcRect b="0" l="0" r="0" t="0"/>
            <a:stretch/>
          </p:blipFill>
          <p:spPr>
            <a:xfrm>
              <a:off x="7603266" y="4929578"/>
              <a:ext cx="115179" cy="115179"/>
            </a:xfrm>
            <a:prstGeom prst="rect">
              <a:avLst/>
            </a:prstGeom>
            <a:noFill/>
            <a:ln>
              <a:noFill/>
            </a:ln>
          </p:spPr>
        </p:pic>
        <p:sp>
          <p:nvSpPr>
            <p:cNvPr id="374" name="Google Shape;374;h6a9bc3991bb6942c_0_319"/>
            <p:cNvSpPr/>
            <p:nvPr/>
          </p:nvSpPr>
          <p:spPr>
            <a:xfrm>
              <a:off x="2239561" y="6749635"/>
              <a:ext cx="1656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A2B67"/>
                </a:buClr>
                <a:buSzPts val="1366"/>
                <a:buFont typeface="Lato"/>
                <a:buNone/>
              </a:pPr>
              <a:r>
                <a:rPr b="0" i="0" lang="en-US" sz="1366" u="none" cap="none" strike="noStrike">
                  <a:solidFill>
                    <a:srgbClr val="0A2B67"/>
                  </a:solidFill>
                  <a:latin typeface="Lato"/>
                  <a:ea typeface="Lato"/>
                  <a:cs typeface="Lato"/>
                  <a:sym typeface="Lato"/>
                </a:rPr>
                <a:t>0</a:t>
              </a:r>
              <a:endParaRPr b="0" i="0" sz="1366" u="none" cap="none" strike="noStrike">
                <a:solidFill>
                  <a:schemeClr val="dk1"/>
                </a:solidFill>
                <a:latin typeface="Calibri"/>
                <a:ea typeface="Calibri"/>
                <a:cs typeface="Calibri"/>
                <a:sym typeface="Calibri"/>
              </a:endParaRPr>
            </a:p>
          </p:txBody>
        </p:sp>
        <p:sp>
          <p:nvSpPr>
            <p:cNvPr id="375" name="Google Shape;375;h6a9bc3991bb6942c_0_319"/>
            <p:cNvSpPr/>
            <p:nvPr/>
          </p:nvSpPr>
          <p:spPr>
            <a:xfrm>
              <a:off x="2498431"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A2B67"/>
                </a:buClr>
                <a:buSzPts val="1639"/>
                <a:buFont typeface="Lato"/>
                <a:buNone/>
              </a:pPr>
              <a:r>
                <a:rPr b="0" i="0" lang="en-US" sz="1639" u="none" cap="none" strike="noStrike">
                  <a:solidFill>
                    <a:srgbClr val="0A2B67"/>
                  </a:solidFill>
                  <a:latin typeface="Lato"/>
                  <a:ea typeface="Lato"/>
                  <a:cs typeface="Lato"/>
                  <a:sym typeface="Lato"/>
                </a:rPr>
                <a:t>1</a:t>
              </a:r>
              <a:endParaRPr b="0" i="0" sz="1639" u="none" cap="none" strike="noStrike">
                <a:solidFill>
                  <a:schemeClr val="dk1"/>
                </a:solidFill>
                <a:latin typeface="Calibri"/>
                <a:ea typeface="Calibri"/>
                <a:cs typeface="Calibri"/>
                <a:sym typeface="Calibri"/>
              </a:endParaRPr>
            </a:p>
          </p:txBody>
        </p:sp>
        <p:sp>
          <p:nvSpPr>
            <p:cNvPr id="376" name="Google Shape;376;h6a9bc3991bb6942c_0_319"/>
            <p:cNvSpPr/>
            <p:nvPr/>
          </p:nvSpPr>
          <p:spPr>
            <a:xfrm>
              <a:off x="3352630"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A2B67"/>
                </a:buClr>
                <a:buSzPts val="1639"/>
                <a:buFont typeface="Lato"/>
                <a:buNone/>
              </a:pPr>
              <a:r>
                <a:rPr b="0" i="0" lang="en-US" sz="1639" u="none" cap="none" strike="noStrike">
                  <a:solidFill>
                    <a:srgbClr val="0A2B67"/>
                  </a:solidFill>
                  <a:latin typeface="Lato"/>
                  <a:ea typeface="Lato"/>
                  <a:cs typeface="Lato"/>
                  <a:sym typeface="Lato"/>
                </a:rPr>
                <a:t>2</a:t>
              </a:r>
              <a:endParaRPr b="0" i="0" sz="1639" u="none" cap="none" strike="noStrike">
                <a:solidFill>
                  <a:schemeClr val="dk1"/>
                </a:solidFill>
                <a:latin typeface="Calibri"/>
                <a:ea typeface="Calibri"/>
                <a:cs typeface="Calibri"/>
                <a:sym typeface="Calibri"/>
              </a:endParaRPr>
            </a:p>
          </p:txBody>
        </p:sp>
        <p:sp>
          <p:nvSpPr>
            <p:cNvPr id="377" name="Google Shape;377;h6a9bc3991bb6942c_0_319"/>
            <p:cNvSpPr/>
            <p:nvPr/>
          </p:nvSpPr>
          <p:spPr>
            <a:xfrm>
              <a:off x="4206827"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A2B67"/>
                </a:buClr>
                <a:buSzPts val="1639"/>
                <a:buFont typeface="Lato"/>
                <a:buNone/>
              </a:pPr>
              <a:r>
                <a:rPr b="0" i="0" lang="en-US" sz="1639" u="none" cap="none" strike="noStrike">
                  <a:solidFill>
                    <a:srgbClr val="0A2B67"/>
                  </a:solidFill>
                  <a:latin typeface="Lato"/>
                  <a:ea typeface="Lato"/>
                  <a:cs typeface="Lato"/>
                  <a:sym typeface="Lato"/>
                </a:rPr>
                <a:t>3</a:t>
              </a:r>
              <a:endParaRPr b="0" i="0" sz="1639" u="none" cap="none" strike="noStrike">
                <a:solidFill>
                  <a:schemeClr val="dk1"/>
                </a:solidFill>
                <a:latin typeface="Calibri"/>
                <a:ea typeface="Calibri"/>
                <a:cs typeface="Calibri"/>
                <a:sym typeface="Calibri"/>
              </a:endParaRPr>
            </a:p>
          </p:txBody>
        </p:sp>
        <p:sp>
          <p:nvSpPr>
            <p:cNvPr id="378" name="Google Shape;378;h6a9bc3991bb6942c_0_319"/>
            <p:cNvSpPr/>
            <p:nvPr/>
          </p:nvSpPr>
          <p:spPr>
            <a:xfrm>
              <a:off x="5061026"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A2B67"/>
                </a:buClr>
                <a:buSzPts val="1639"/>
                <a:buFont typeface="Lato"/>
                <a:buNone/>
              </a:pPr>
              <a:r>
                <a:rPr b="0" i="0" lang="en-US" sz="1639" u="none" cap="none" strike="noStrike">
                  <a:solidFill>
                    <a:srgbClr val="0A2B67"/>
                  </a:solidFill>
                  <a:latin typeface="Lato"/>
                  <a:ea typeface="Lato"/>
                  <a:cs typeface="Lato"/>
                  <a:sym typeface="Lato"/>
                </a:rPr>
                <a:t>4</a:t>
              </a:r>
              <a:endParaRPr b="0" i="0" sz="1639" u="none" cap="none" strike="noStrike">
                <a:solidFill>
                  <a:schemeClr val="dk1"/>
                </a:solidFill>
                <a:latin typeface="Calibri"/>
                <a:ea typeface="Calibri"/>
                <a:cs typeface="Calibri"/>
                <a:sym typeface="Calibri"/>
              </a:endParaRPr>
            </a:p>
          </p:txBody>
        </p:sp>
        <p:sp>
          <p:nvSpPr>
            <p:cNvPr id="379" name="Google Shape;379;h6a9bc3991bb6942c_0_319"/>
            <p:cNvSpPr/>
            <p:nvPr/>
          </p:nvSpPr>
          <p:spPr>
            <a:xfrm>
              <a:off x="5915258"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A2B67"/>
                </a:buClr>
                <a:buSzPts val="1639"/>
                <a:buFont typeface="Lato"/>
                <a:buNone/>
              </a:pPr>
              <a:r>
                <a:rPr b="0" i="0" lang="en-US" sz="1639" u="none" cap="none" strike="noStrike">
                  <a:solidFill>
                    <a:srgbClr val="0A2B67"/>
                  </a:solidFill>
                  <a:latin typeface="Lato"/>
                  <a:ea typeface="Lato"/>
                  <a:cs typeface="Lato"/>
                  <a:sym typeface="Lato"/>
                </a:rPr>
                <a:t>5</a:t>
              </a:r>
              <a:endParaRPr b="0" i="0" sz="1639" u="none" cap="none" strike="noStrike">
                <a:solidFill>
                  <a:schemeClr val="dk1"/>
                </a:solidFill>
                <a:latin typeface="Calibri"/>
                <a:ea typeface="Calibri"/>
                <a:cs typeface="Calibri"/>
                <a:sym typeface="Calibri"/>
              </a:endParaRPr>
            </a:p>
          </p:txBody>
        </p:sp>
        <p:sp>
          <p:nvSpPr>
            <p:cNvPr id="380" name="Google Shape;380;h6a9bc3991bb6942c_0_319"/>
            <p:cNvSpPr/>
            <p:nvPr/>
          </p:nvSpPr>
          <p:spPr>
            <a:xfrm>
              <a:off x="6769457"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A2B67"/>
                </a:buClr>
                <a:buSzPts val="1639"/>
                <a:buFont typeface="Lato"/>
                <a:buNone/>
              </a:pPr>
              <a:r>
                <a:rPr b="0" i="0" lang="en-US" sz="1639" u="none" cap="none" strike="noStrike">
                  <a:solidFill>
                    <a:srgbClr val="0A2B67"/>
                  </a:solidFill>
                  <a:latin typeface="Lato"/>
                  <a:ea typeface="Lato"/>
                  <a:cs typeface="Lato"/>
                  <a:sym typeface="Lato"/>
                </a:rPr>
                <a:t>6</a:t>
              </a:r>
              <a:endParaRPr b="0" i="0" sz="1639" u="none" cap="none" strike="noStrike">
                <a:solidFill>
                  <a:schemeClr val="dk1"/>
                </a:solidFill>
                <a:latin typeface="Calibri"/>
                <a:ea typeface="Calibri"/>
                <a:cs typeface="Calibri"/>
                <a:sym typeface="Calibri"/>
              </a:endParaRPr>
            </a:p>
          </p:txBody>
        </p:sp>
        <p:sp>
          <p:nvSpPr>
            <p:cNvPr id="381" name="Google Shape;381;h6a9bc3991bb6942c_0_319"/>
            <p:cNvSpPr/>
            <p:nvPr/>
          </p:nvSpPr>
          <p:spPr>
            <a:xfrm>
              <a:off x="7623656"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A2B67"/>
                </a:buClr>
                <a:buSzPts val="1639"/>
                <a:buFont typeface="Lato"/>
                <a:buNone/>
              </a:pPr>
              <a:r>
                <a:rPr b="0" i="0" lang="en-US" sz="1639" u="none" cap="none" strike="noStrike">
                  <a:solidFill>
                    <a:srgbClr val="0A2B67"/>
                  </a:solidFill>
                  <a:latin typeface="Lato"/>
                  <a:ea typeface="Lato"/>
                  <a:cs typeface="Lato"/>
                  <a:sym typeface="Lato"/>
                </a:rPr>
                <a:t>7</a:t>
              </a:r>
              <a:endParaRPr b="0" i="0" sz="1639" u="none" cap="none" strike="noStrike">
                <a:solidFill>
                  <a:schemeClr val="dk1"/>
                </a:solidFill>
                <a:latin typeface="Calibri"/>
                <a:ea typeface="Calibri"/>
                <a:cs typeface="Calibri"/>
                <a:sym typeface="Calibri"/>
              </a:endParaRPr>
            </a:p>
          </p:txBody>
        </p:sp>
        <p:sp>
          <p:nvSpPr>
            <p:cNvPr id="382" name="Google Shape;382;h6a9bc3991bb6942c_0_319"/>
            <p:cNvSpPr/>
            <p:nvPr/>
          </p:nvSpPr>
          <p:spPr>
            <a:xfrm>
              <a:off x="8460170"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A2B67"/>
                </a:buClr>
                <a:buSzPts val="1639"/>
                <a:buFont typeface="Lato"/>
                <a:buNone/>
              </a:pPr>
              <a:r>
                <a:rPr b="0" i="0" lang="en-US" sz="1639" u="none" cap="none" strike="noStrike">
                  <a:solidFill>
                    <a:srgbClr val="0A2B67"/>
                  </a:solidFill>
                  <a:latin typeface="Lato"/>
                  <a:ea typeface="Lato"/>
                  <a:cs typeface="Lato"/>
                  <a:sym typeface="Lato"/>
                </a:rPr>
                <a:t>8</a:t>
              </a:r>
              <a:endParaRPr b="0" i="0" sz="1639" u="none" cap="none" strike="noStrike">
                <a:solidFill>
                  <a:schemeClr val="dk1"/>
                </a:solidFill>
                <a:latin typeface="Calibri"/>
                <a:ea typeface="Calibri"/>
                <a:cs typeface="Calibri"/>
                <a:sym typeface="Calibri"/>
              </a:endParaRPr>
            </a:p>
          </p:txBody>
        </p:sp>
        <p:sp>
          <p:nvSpPr>
            <p:cNvPr id="383" name="Google Shape;383;h6a9bc3991bb6942c_0_319"/>
            <p:cNvSpPr/>
            <p:nvPr/>
          </p:nvSpPr>
          <p:spPr>
            <a:xfrm>
              <a:off x="2138972" y="6361565"/>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A2B67"/>
                </a:buClr>
                <a:buSzPts val="1366"/>
                <a:buFont typeface="Lato"/>
                <a:buNone/>
              </a:pPr>
              <a:r>
                <a:rPr b="0" i="0" lang="en-US" sz="1366" u="none" cap="none" strike="noStrike">
                  <a:solidFill>
                    <a:srgbClr val="0A2B67"/>
                  </a:solidFill>
                  <a:latin typeface="Lato"/>
                  <a:ea typeface="Lato"/>
                  <a:cs typeface="Lato"/>
                  <a:sym typeface="Lato"/>
                </a:rPr>
                <a:t>10</a:t>
              </a:r>
              <a:endParaRPr b="0" i="0" sz="1366" u="none" cap="none" strike="noStrike">
                <a:solidFill>
                  <a:schemeClr val="dk1"/>
                </a:solidFill>
                <a:latin typeface="Calibri"/>
                <a:ea typeface="Calibri"/>
                <a:cs typeface="Calibri"/>
                <a:sym typeface="Calibri"/>
              </a:endParaRPr>
            </a:p>
          </p:txBody>
        </p:sp>
        <p:sp>
          <p:nvSpPr>
            <p:cNvPr id="384" name="Google Shape;384;h6a9bc3991bb6942c_0_319"/>
            <p:cNvSpPr/>
            <p:nvPr/>
          </p:nvSpPr>
          <p:spPr>
            <a:xfrm>
              <a:off x="2138972" y="5973459"/>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A2B67"/>
                </a:buClr>
                <a:buSzPts val="1366"/>
                <a:buFont typeface="Lato"/>
                <a:buNone/>
              </a:pPr>
              <a:r>
                <a:rPr b="0" i="0" lang="en-US" sz="1366" u="none" cap="none" strike="noStrike">
                  <a:solidFill>
                    <a:srgbClr val="0A2B67"/>
                  </a:solidFill>
                  <a:latin typeface="Lato"/>
                  <a:ea typeface="Lato"/>
                  <a:cs typeface="Lato"/>
                  <a:sym typeface="Lato"/>
                </a:rPr>
                <a:t>20</a:t>
              </a:r>
              <a:endParaRPr b="0" i="0" sz="1366" u="none" cap="none" strike="noStrike">
                <a:solidFill>
                  <a:schemeClr val="dk1"/>
                </a:solidFill>
                <a:latin typeface="Calibri"/>
                <a:ea typeface="Calibri"/>
                <a:cs typeface="Calibri"/>
                <a:sym typeface="Calibri"/>
              </a:endParaRPr>
            </a:p>
          </p:txBody>
        </p:sp>
        <p:sp>
          <p:nvSpPr>
            <p:cNvPr id="385" name="Google Shape;385;h6a9bc3991bb6942c_0_319"/>
            <p:cNvSpPr/>
            <p:nvPr/>
          </p:nvSpPr>
          <p:spPr>
            <a:xfrm>
              <a:off x="2138972" y="5585371"/>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A2B67"/>
                </a:buClr>
                <a:buSzPts val="1366"/>
                <a:buFont typeface="Lato"/>
                <a:buNone/>
              </a:pPr>
              <a:r>
                <a:rPr b="0" i="0" lang="en-US" sz="1366" u="none" cap="none" strike="noStrike">
                  <a:solidFill>
                    <a:srgbClr val="0A2B67"/>
                  </a:solidFill>
                  <a:latin typeface="Lato"/>
                  <a:ea typeface="Lato"/>
                  <a:cs typeface="Lato"/>
                  <a:sym typeface="Lato"/>
                </a:rPr>
                <a:t>30</a:t>
              </a:r>
              <a:endParaRPr b="0" i="0" sz="1366" u="none" cap="none" strike="noStrike">
                <a:solidFill>
                  <a:schemeClr val="dk1"/>
                </a:solidFill>
                <a:latin typeface="Calibri"/>
                <a:ea typeface="Calibri"/>
                <a:cs typeface="Calibri"/>
                <a:sym typeface="Calibri"/>
              </a:endParaRPr>
            </a:p>
          </p:txBody>
        </p:sp>
        <p:sp>
          <p:nvSpPr>
            <p:cNvPr id="386" name="Google Shape;386;h6a9bc3991bb6942c_0_319"/>
            <p:cNvSpPr/>
            <p:nvPr/>
          </p:nvSpPr>
          <p:spPr>
            <a:xfrm>
              <a:off x="2138972" y="5197208"/>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A2B67"/>
                </a:buClr>
                <a:buSzPts val="1366"/>
                <a:buFont typeface="Lato"/>
                <a:buNone/>
              </a:pPr>
              <a:r>
                <a:rPr b="0" i="0" lang="en-US" sz="1366" u="none" cap="none" strike="noStrike">
                  <a:solidFill>
                    <a:srgbClr val="0A2B67"/>
                  </a:solidFill>
                  <a:latin typeface="Lato"/>
                  <a:ea typeface="Lato"/>
                  <a:cs typeface="Lato"/>
                  <a:sym typeface="Lato"/>
                </a:rPr>
                <a:t>40</a:t>
              </a:r>
              <a:endParaRPr b="0" i="0" sz="1366" u="none" cap="none" strike="noStrike">
                <a:solidFill>
                  <a:schemeClr val="dk1"/>
                </a:solidFill>
                <a:latin typeface="Calibri"/>
                <a:ea typeface="Calibri"/>
                <a:cs typeface="Calibri"/>
                <a:sym typeface="Calibri"/>
              </a:endParaRPr>
            </a:p>
          </p:txBody>
        </p:sp>
        <p:sp>
          <p:nvSpPr>
            <p:cNvPr id="387" name="Google Shape;387;h6a9bc3991bb6942c_0_319"/>
            <p:cNvSpPr/>
            <p:nvPr/>
          </p:nvSpPr>
          <p:spPr>
            <a:xfrm>
              <a:off x="2138972" y="4809232"/>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A2B67"/>
                </a:buClr>
                <a:buSzPts val="1366"/>
                <a:buFont typeface="Lato"/>
                <a:buNone/>
              </a:pPr>
              <a:r>
                <a:rPr b="0" i="0" lang="en-US" sz="1366" u="none" cap="none" strike="noStrike">
                  <a:solidFill>
                    <a:srgbClr val="0A2B67"/>
                  </a:solidFill>
                  <a:latin typeface="Lato"/>
                  <a:ea typeface="Lato"/>
                  <a:cs typeface="Lato"/>
                  <a:sym typeface="Lato"/>
                </a:rPr>
                <a:t>50</a:t>
              </a:r>
              <a:endParaRPr b="0" i="0" sz="1366" u="none" cap="none" strike="noStrike">
                <a:solidFill>
                  <a:schemeClr val="dk1"/>
                </a:solidFill>
                <a:latin typeface="Calibri"/>
                <a:ea typeface="Calibri"/>
                <a:cs typeface="Calibri"/>
                <a:sym typeface="Calibri"/>
              </a:endParaRPr>
            </a:p>
          </p:txBody>
        </p:sp>
        <p:sp>
          <p:nvSpPr>
            <p:cNvPr id="388" name="Google Shape;388;h6a9bc3991bb6942c_0_319"/>
            <p:cNvSpPr/>
            <p:nvPr/>
          </p:nvSpPr>
          <p:spPr>
            <a:xfrm>
              <a:off x="2138972" y="4421107"/>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A2B67"/>
                </a:buClr>
                <a:buSzPts val="1366"/>
                <a:buFont typeface="Lato"/>
                <a:buNone/>
              </a:pPr>
              <a:r>
                <a:rPr b="0" i="0" lang="en-US" sz="1366" u="none" cap="none" strike="noStrike">
                  <a:solidFill>
                    <a:srgbClr val="0A2B67"/>
                  </a:solidFill>
                  <a:latin typeface="Lato"/>
                  <a:ea typeface="Lato"/>
                  <a:cs typeface="Lato"/>
                  <a:sym typeface="Lato"/>
                </a:rPr>
                <a:t>60</a:t>
              </a:r>
              <a:endParaRPr b="0" i="0" sz="1366" u="none" cap="none" strike="noStrike">
                <a:solidFill>
                  <a:schemeClr val="dk1"/>
                </a:solidFill>
                <a:latin typeface="Calibri"/>
                <a:ea typeface="Calibri"/>
                <a:cs typeface="Calibri"/>
                <a:sym typeface="Calibri"/>
              </a:endParaRPr>
            </a:p>
          </p:txBody>
        </p:sp>
        <p:sp>
          <p:nvSpPr>
            <p:cNvPr id="389" name="Google Shape;389;h6a9bc3991bb6942c_0_319"/>
            <p:cNvSpPr/>
            <p:nvPr/>
          </p:nvSpPr>
          <p:spPr>
            <a:xfrm>
              <a:off x="2138972" y="4033131"/>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A2B67"/>
                </a:buClr>
                <a:buSzPts val="1366"/>
                <a:buFont typeface="Lato"/>
                <a:buNone/>
              </a:pPr>
              <a:r>
                <a:rPr b="0" i="0" lang="en-US" sz="1366" u="none" cap="none" strike="noStrike">
                  <a:solidFill>
                    <a:srgbClr val="0A2B67"/>
                  </a:solidFill>
                  <a:latin typeface="Lato"/>
                  <a:ea typeface="Lato"/>
                  <a:cs typeface="Lato"/>
                  <a:sym typeface="Lato"/>
                </a:rPr>
                <a:t>70</a:t>
              </a:r>
              <a:endParaRPr b="0" i="0" sz="1366" u="none" cap="none" strike="noStrike">
                <a:solidFill>
                  <a:schemeClr val="dk1"/>
                </a:solidFill>
                <a:latin typeface="Calibri"/>
                <a:ea typeface="Calibri"/>
                <a:cs typeface="Calibri"/>
                <a:sym typeface="Calibri"/>
              </a:endParaRPr>
            </a:p>
          </p:txBody>
        </p:sp>
        <p:sp>
          <p:nvSpPr>
            <p:cNvPr id="390" name="Google Shape;390;h6a9bc3991bb6942c_0_319"/>
            <p:cNvSpPr/>
            <p:nvPr/>
          </p:nvSpPr>
          <p:spPr>
            <a:xfrm>
              <a:off x="2138972" y="3645043"/>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A2B67"/>
                </a:buClr>
                <a:buSzPts val="1366"/>
                <a:buFont typeface="Lato"/>
                <a:buNone/>
              </a:pPr>
              <a:r>
                <a:rPr b="0" i="0" lang="en-US" sz="1366" u="none" cap="none" strike="noStrike">
                  <a:solidFill>
                    <a:srgbClr val="0A2B67"/>
                  </a:solidFill>
                  <a:latin typeface="Lato"/>
                  <a:ea typeface="Lato"/>
                  <a:cs typeface="Lato"/>
                  <a:sym typeface="Lato"/>
                </a:rPr>
                <a:t>80</a:t>
              </a:r>
              <a:endParaRPr b="0" i="0" sz="1366" u="none" cap="none" strike="noStrike">
                <a:solidFill>
                  <a:schemeClr val="dk1"/>
                </a:solidFill>
                <a:latin typeface="Calibri"/>
                <a:ea typeface="Calibri"/>
                <a:cs typeface="Calibri"/>
                <a:sym typeface="Calibri"/>
              </a:endParaRPr>
            </a:p>
          </p:txBody>
        </p:sp>
        <p:sp>
          <p:nvSpPr>
            <p:cNvPr id="391" name="Google Shape;391;h6a9bc3991bb6942c_0_319"/>
            <p:cNvSpPr/>
            <p:nvPr/>
          </p:nvSpPr>
          <p:spPr>
            <a:xfrm>
              <a:off x="2138972" y="3256880"/>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A2B67"/>
                </a:buClr>
                <a:buSzPts val="1366"/>
                <a:buFont typeface="Lato"/>
                <a:buNone/>
              </a:pPr>
              <a:r>
                <a:rPr b="0" i="0" lang="en-US" sz="1366" u="none" cap="none" strike="noStrike">
                  <a:solidFill>
                    <a:srgbClr val="0A2B67"/>
                  </a:solidFill>
                  <a:latin typeface="Lato"/>
                  <a:ea typeface="Lato"/>
                  <a:cs typeface="Lato"/>
                  <a:sym typeface="Lato"/>
                </a:rPr>
                <a:t>90</a:t>
              </a:r>
              <a:endParaRPr b="0" i="0" sz="1366" u="none" cap="none" strike="noStrike">
                <a:solidFill>
                  <a:schemeClr val="dk1"/>
                </a:solidFill>
                <a:latin typeface="Calibri"/>
                <a:ea typeface="Calibri"/>
                <a:cs typeface="Calibri"/>
                <a:sym typeface="Calibri"/>
              </a:endParaRPr>
            </a:p>
          </p:txBody>
        </p:sp>
        <p:sp>
          <p:nvSpPr>
            <p:cNvPr id="392" name="Google Shape;392;h6a9bc3991bb6942c_0_319"/>
            <p:cNvSpPr/>
            <p:nvPr/>
          </p:nvSpPr>
          <p:spPr>
            <a:xfrm>
              <a:off x="2038350" y="2868774"/>
              <a:ext cx="3654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A2B67"/>
                </a:buClr>
                <a:buSzPts val="1366"/>
                <a:buFont typeface="Lato"/>
                <a:buNone/>
              </a:pPr>
              <a:r>
                <a:rPr b="0" i="0" lang="en-US" sz="1366" u="none" cap="none" strike="noStrike">
                  <a:solidFill>
                    <a:srgbClr val="0A2B67"/>
                  </a:solidFill>
                  <a:latin typeface="Lato"/>
                  <a:ea typeface="Lato"/>
                  <a:cs typeface="Lato"/>
                  <a:sym typeface="Lato"/>
                </a:rPr>
                <a:t>100</a:t>
              </a:r>
              <a:endParaRPr b="0" i="0" sz="1366" u="none" cap="none" strike="noStrike">
                <a:solidFill>
                  <a:schemeClr val="dk1"/>
                </a:solidFill>
                <a:latin typeface="Calibri"/>
                <a:ea typeface="Calibri"/>
                <a:cs typeface="Calibri"/>
                <a:sym typeface="Calibri"/>
              </a:endParaRPr>
            </a:p>
          </p:txBody>
        </p:sp>
      </p:grpSp>
      <p:grpSp>
        <p:nvGrpSpPr>
          <p:cNvPr id="393" name="Google Shape;393;h6a9bc3991bb6942c_0_319"/>
          <p:cNvGrpSpPr/>
          <p:nvPr/>
        </p:nvGrpSpPr>
        <p:grpSpPr>
          <a:xfrm>
            <a:off x="10801350" y="3143250"/>
            <a:ext cx="4181476" cy="4181456"/>
            <a:chOff x="10801350" y="3143250"/>
            <a:chExt cx="4181476" cy="4181456"/>
          </a:xfrm>
        </p:grpSpPr>
        <p:pic>
          <p:nvPicPr>
            <p:cNvPr descr="preencoded.png" id="394" name="Google Shape;394;h6a9bc3991bb6942c_0_319"/>
            <p:cNvPicPr preferRelativeResize="0"/>
            <p:nvPr/>
          </p:nvPicPr>
          <p:blipFill rotWithShape="1">
            <a:blip r:embed="rId14">
              <a:alphaModFix/>
            </a:blip>
            <a:srcRect b="0" l="0" r="0" t="0"/>
            <a:stretch/>
          </p:blipFill>
          <p:spPr>
            <a:xfrm>
              <a:off x="12892088" y="3143250"/>
              <a:ext cx="2090738" cy="3569103"/>
            </a:xfrm>
            <a:prstGeom prst="rect">
              <a:avLst/>
            </a:prstGeom>
            <a:noFill/>
            <a:ln>
              <a:noFill/>
            </a:ln>
          </p:spPr>
        </p:pic>
        <p:pic>
          <p:nvPicPr>
            <p:cNvPr descr="preencoded.png" id="395" name="Google Shape;395;h6a9bc3991bb6942c_0_319"/>
            <p:cNvPicPr preferRelativeResize="0"/>
            <p:nvPr/>
          </p:nvPicPr>
          <p:blipFill rotWithShape="1">
            <a:blip r:embed="rId15">
              <a:alphaModFix/>
            </a:blip>
            <a:srcRect b="0" l="0" r="0" t="0"/>
            <a:stretch/>
          </p:blipFill>
          <p:spPr>
            <a:xfrm>
              <a:off x="11413713" y="6268845"/>
              <a:ext cx="2956750" cy="1055861"/>
            </a:xfrm>
            <a:prstGeom prst="rect">
              <a:avLst/>
            </a:prstGeom>
            <a:noFill/>
            <a:ln>
              <a:noFill/>
            </a:ln>
          </p:spPr>
        </p:pic>
        <p:pic>
          <p:nvPicPr>
            <p:cNvPr descr="preencoded.png" id="396" name="Google Shape;396;h6a9bc3991bb6942c_0_319"/>
            <p:cNvPicPr preferRelativeResize="0"/>
            <p:nvPr/>
          </p:nvPicPr>
          <p:blipFill rotWithShape="1">
            <a:blip r:embed="rId16">
              <a:alphaModFix/>
            </a:blip>
            <a:srcRect b="0" l="0" r="0" t="0"/>
            <a:stretch/>
          </p:blipFill>
          <p:spPr>
            <a:xfrm>
              <a:off x="10801350" y="3143250"/>
              <a:ext cx="2090738" cy="3569103"/>
            </a:xfrm>
            <a:prstGeom prst="rect">
              <a:avLst/>
            </a:prstGeom>
            <a:noFill/>
            <a:ln>
              <a:noFill/>
            </a:ln>
          </p:spPr>
        </p:pic>
        <p:sp>
          <p:nvSpPr>
            <p:cNvPr id="397" name="Google Shape;397;h6a9bc3991bb6942c_0_319"/>
            <p:cNvSpPr/>
            <p:nvPr/>
          </p:nvSpPr>
          <p:spPr>
            <a:xfrm>
              <a:off x="12392025" y="4729163"/>
              <a:ext cx="1169700" cy="712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Bebas Neue"/>
                <a:buNone/>
              </a:pPr>
              <a:r>
                <a:rPr b="0" i="0" lang="en-US" sz="3600" u="none" cap="none" strike="noStrike">
                  <a:solidFill>
                    <a:srgbClr val="0E0E0E"/>
                  </a:solidFill>
                  <a:latin typeface="Bebas Neue"/>
                  <a:ea typeface="Bebas Neue"/>
                  <a:cs typeface="Bebas Neue"/>
                  <a:sym typeface="Bebas Neue"/>
                </a:rPr>
                <a:t>34.574</a:t>
              </a:r>
              <a:endParaRPr b="0" i="0" sz="3600" u="none" cap="none" strike="noStrike">
                <a:solidFill>
                  <a:schemeClr val="dk1"/>
                </a:solidFill>
                <a:latin typeface="Calibri"/>
                <a:ea typeface="Calibri"/>
                <a:cs typeface="Calibri"/>
                <a:sym typeface="Calibri"/>
              </a:endParaRPr>
            </a:p>
          </p:txBody>
        </p:sp>
        <p:sp>
          <p:nvSpPr>
            <p:cNvPr id="398" name="Google Shape;398;h6a9bc3991bb6942c_0_319"/>
            <p:cNvSpPr/>
            <p:nvPr/>
          </p:nvSpPr>
          <p:spPr>
            <a:xfrm>
              <a:off x="12520613" y="5281613"/>
              <a:ext cx="8592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Total</a:t>
              </a:r>
              <a:endParaRPr b="0" i="0" sz="2400" u="none" cap="none" strike="noStrike">
                <a:solidFill>
                  <a:schemeClr val="dk1"/>
                </a:solidFill>
                <a:latin typeface="Calibri"/>
                <a:ea typeface="Calibri"/>
                <a:cs typeface="Calibri"/>
                <a:sym typeface="Calibri"/>
              </a:endParaRPr>
            </a:p>
          </p:txBody>
        </p:sp>
      </p:grpSp>
      <p:grpSp>
        <p:nvGrpSpPr>
          <p:cNvPr id="399" name="Google Shape;399;h6a9bc3991bb6942c_0_319"/>
          <p:cNvGrpSpPr/>
          <p:nvPr/>
        </p:nvGrpSpPr>
        <p:grpSpPr>
          <a:xfrm>
            <a:off x="9898380" y="7886700"/>
            <a:ext cx="5997000" cy="1649850"/>
            <a:chOff x="9898380" y="7886700"/>
            <a:chExt cx="5997000" cy="1649850"/>
          </a:xfrm>
        </p:grpSpPr>
        <p:sp>
          <p:nvSpPr>
            <p:cNvPr id="400" name="Google Shape;400;h6a9bc3991bb6942c_0_319"/>
            <p:cNvSpPr/>
            <p:nvPr/>
          </p:nvSpPr>
          <p:spPr>
            <a:xfrm>
              <a:off x="9898380" y="7886700"/>
              <a:ext cx="5997000" cy="7125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Bebas Neue"/>
                <a:buNone/>
              </a:pPr>
              <a:r>
                <a:rPr b="0" i="0" lang="en-US" sz="3600" u="none" cap="none" strike="noStrike">
                  <a:solidFill>
                    <a:srgbClr val="0E0E0E"/>
                  </a:solidFill>
                  <a:latin typeface="Bebas Neue"/>
                  <a:ea typeface="Bebas Neue"/>
                  <a:cs typeface="Bebas Neue"/>
                  <a:sym typeface="Bebas Neue"/>
                </a:rPr>
                <a:t>Treasure Found</a:t>
              </a:r>
              <a:endParaRPr b="0" i="0" sz="3600" u="none" cap="none" strike="noStrike">
                <a:solidFill>
                  <a:schemeClr val="dk1"/>
                </a:solidFill>
                <a:latin typeface="Calibri"/>
                <a:ea typeface="Calibri"/>
                <a:cs typeface="Calibri"/>
                <a:sym typeface="Calibri"/>
              </a:endParaRPr>
            </a:p>
          </p:txBody>
        </p:sp>
        <p:sp>
          <p:nvSpPr>
            <p:cNvPr id="401" name="Google Shape;401;h6a9bc3991bb6942c_0_319"/>
            <p:cNvSpPr/>
            <p:nvPr/>
          </p:nvSpPr>
          <p:spPr>
            <a:xfrm>
              <a:off x="9913620" y="8515350"/>
              <a:ext cx="5966400" cy="1021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record of the amount of treasure found per month</a:t>
              </a:r>
              <a:endParaRPr b="0" i="0" sz="2400" u="none" cap="none" strike="noStrike">
                <a:solidFill>
                  <a:schemeClr val="dk1"/>
                </a:solidFill>
                <a:latin typeface="Calibri"/>
                <a:ea typeface="Calibri"/>
                <a:cs typeface="Calibri"/>
                <a:sym typeface="Calibri"/>
              </a:endParaRPr>
            </a:p>
          </p:txBody>
        </p:sp>
      </p:grpSp>
      <p:grpSp>
        <p:nvGrpSpPr>
          <p:cNvPr id="402" name="Google Shape;402;h6a9bc3991bb6942c_0_319"/>
          <p:cNvGrpSpPr/>
          <p:nvPr/>
        </p:nvGrpSpPr>
        <p:grpSpPr>
          <a:xfrm>
            <a:off x="2392680" y="7886700"/>
            <a:ext cx="5997000" cy="1649850"/>
            <a:chOff x="2392680" y="7886700"/>
            <a:chExt cx="5997000" cy="1649850"/>
          </a:xfrm>
        </p:grpSpPr>
        <p:sp>
          <p:nvSpPr>
            <p:cNvPr id="403" name="Google Shape;403;h6a9bc3991bb6942c_0_319"/>
            <p:cNvSpPr/>
            <p:nvPr/>
          </p:nvSpPr>
          <p:spPr>
            <a:xfrm>
              <a:off x="2392680" y="7886700"/>
              <a:ext cx="5997000" cy="7125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Bebas Neue"/>
                <a:buNone/>
              </a:pPr>
              <a:r>
                <a:rPr b="0" i="0" lang="en-US" sz="3600" u="none" cap="none" strike="noStrike">
                  <a:solidFill>
                    <a:srgbClr val="0E0E0E"/>
                  </a:solidFill>
                  <a:latin typeface="Bebas Neue"/>
                  <a:ea typeface="Bebas Neue"/>
                  <a:cs typeface="Bebas Neue"/>
                  <a:sym typeface="Bebas Neue"/>
                </a:rPr>
                <a:t>Spellcasting Progress</a:t>
              </a:r>
              <a:endParaRPr b="0" i="0" sz="3600" u="none" cap="none" strike="noStrike">
                <a:solidFill>
                  <a:schemeClr val="dk1"/>
                </a:solidFill>
                <a:latin typeface="Calibri"/>
                <a:ea typeface="Calibri"/>
                <a:cs typeface="Calibri"/>
                <a:sym typeface="Calibri"/>
              </a:endParaRPr>
            </a:p>
          </p:txBody>
        </p:sp>
        <p:sp>
          <p:nvSpPr>
            <p:cNvPr id="404" name="Google Shape;404;h6a9bc3991bb6942c_0_319"/>
            <p:cNvSpPr/>
            <p:nvPr/>
          </p:nvSpPr>
          <p:spPr>
            <a:xfrm>
              <a:off x="2407920" y="8515350"/>
              <a:ext cx="5966400" cy="1021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record of the number of spells cast per year</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4F2F3"/>
        </a:solidFill>
      </p:bgPr>
    </p:bg>
    <p:spTree>
      <p:nvGrpSpPr>
        <p:cNvPr id="409" name="Shape 409"/>
        <p:cNvGrpSpPr/>
        <p:nvPr/>
      </p:nvGrpSpPr>
      <p:grpSpPr>
        <a:xfrm>
          <a:off x="0" y="0"/>
          <a:ext cx="0" cy="0"/>
          <a:chOff x="0" y="0"/>
          <a:chExt cx="0" cy="0"/>
        </a:xfrm>
      </p:grpSpPr>
      <p:grpSp>
        <p:nvGrpSpPr>
          <p:cNvPr id="410" name="Google Shape;410;h6a9bc3991bb6942c_0_385"/>
          <p:cNvGrpSpPr/>
          <p:nvPr/>
        </p:nvGrpSpPr>
        <p:grpSpPr>
          <a:xfrm>
            <a:off x="0" y="0"/>
            <a:ext cx="18288389" cy="11627516"/>
            <a:chOff x="0" y="0"/>
            <a:chExt cx="22517100" cy="14316075"/>
          </a:xfrm>
        </p:grpSpPr>
        <p:sp>
          <p:nvSpPr>
            <p:cNvPr id="411" name="Google Shape;411;h6a9bc3991bb6942c_0_385"/>
            <p:cNvSpPr/>
            <p:nvPr/>
          </p:nvSpPr>
          <p:spPr>
            <a:xfrm>
              <a:off x="0" y="0"/>
              <a:ext cx="18288000" cy="10287000"/>
            </a:xfrm>
            <a:prstGeom prst="rect">
              <a:avLst/>
            </a:prstGeom>
            <a:solidFill>
              <a:srgbClr val="F4F2F3"/>
            </a:solidFill>
            <a:ln>
              <a:noFill/>
            </a:ln>
          </p:spPr>
          <p:txBody>
            <a:bodyPr anchorCtr="0" anchor="ctr" bIns="74250" lIns="74250" spcFirstLastPara="1" rIns="74250" wrap="square" tIns="74250">
              <a:noAutofit/>
            </a:bodyPr>
            <a:lstStyle/>
            <a:p>
              <a:pPr indent="0" lvl="0" marL="0" rtl="0" algn="l">
                <a:spcBef>
                  <a:spcPts val="0"/>
                </a:spcBef>
                <a:spcAft>
                  <a:spcPts val="0"/>
                </a:spcAft>
                <a:buNone/>
              </a:pPr>
              <a:r>
                <a:t/>
              </a:r>
              <a:endParaRPr/>
            </a:p>
          </p:txBody>
        </p:sp>
        <p:pic>
          <p:nvPicPr>
            <p:cNvPr descr="preencoded.png" id="412" name="Google Shape;412;h6a9bc3991bb6942c_0_385"/>
            <p:cNvPicPr preferRelativeResize="0"/>
            <p:nvPr/>
          </p:nvPicPr>
          <p:blipFill rotWithShape="1">
            <a:blip r:embed="rId3">
              <a:alphaModFix/>
            </a:blip>
            <a:srcRect b="0" l="0" r="0" t="0"/>
            <a:stretch/>
          </p:blipFill>
          <p:spPr>
            <a:xfrm>
              <a:off x="15078075" y="0"/>
              <a:ext cx="7439025" cy="8362950"/>
            </a:xfrm>
            <a:prstGeom prst="rect">
              <a:avLst/>
            </a:prstGeom>
            <a:noFill/>
            <a:ln>
              <a:noFill/>
            </a:ln>
          </p:spPr>
        </p:pic>
        <p:pic>
          <p:nvPicPr>
            <p:cNvPr descr="preencoded.png" id="413" name="Google Shape;413;h6a9bc3991bb6942c_0_385"/>
            <p:cNvPicPr preferRelativeResize="0"/>
            <p:nvPr/>
          </p:nvPicPr>
          <p:blipFill rotWithShape="1">
            <a:blip r:embed="rId4">
              <a:alphaModFix/>
            </a:blip>
            <a:srcRect b="0" l="0" r="0" t="0"/>
            <a:stretch/>
          </p:blipFill>
          <p:spPr>
            <a:xfrm>
              <a:off x="0" y="3190875"/>
              <a:ext cx="6934200" cy="10287000"/>
            </a:xfrm>
            <a:prstGeom prst="rect">
              <a:avLst/>
            </a:prstGeom>
            <a:noFill/>
            <a:ln>
              <a:noFill/>
            </a:ln>
          </p:spPr>
        </p:pic>
        <p:pic>
          <p:nvPicPr>
            <p:cNvPr descr="preencoded.png" id="414" name="Google Shape;414;h6a9bc3991bb6942c_0_385"/>
            <p:cNvPicPr preferRelativeResize="0"/>
            <p:nvPr/>
          </p:nvPicPr>
          <p:blipFill rotWithShape="1">
            <a:blip r:embed="rId5">
              <a:alphaModFix/>
            </a:blip>
            <a:srcRect b="0" l="0" r="0" t="0"/>
            <a:stretch/>
          </p:blipFill>
          <p:spPr>
            <a:xfrm>
              <a:off x="7858125" y="7581900"/>
              <a:ext cx="13458825" cy="6734175"/>
            </a:xfrm>
            <a:prstGeom prst="rect">
              <a:avLst/>
            </a:prstGeom>
            <a:noFill/>
            <a:ln>
              <a:noFill/>
            </a:ln>
          </p:spPr>
        </p:pic>
      </p:grpSp>
      <p:grpSp>
        <p:nvGrpSpPr>
          <p:cNvPr id="415" name="Google Shape;415;h6a9bc3991bb6942c_0_385"/>
          <p:cNvGrpSpPr/>
          <p:nvPr/>
        </p:nvGrpSpPr>
        <p:grpSpPr>
          <a:xfrm>
            <a:off x="17640300" y="7994925"/>
            <a:ext cx="596549" cy="2063476"/>
            <a:chOff x="17640300" y="7994925"/>
            <a:chExt cx="596549" cy="2063476"/>
          </a:xfrm>
        </p:grpSpPr>
        <p:pic>
          <p:nvPicPr>
            <p:cNvPr descr="preencoded.png" id="416" name="Google Shape;416;h6a9bc3991bb6942c_0_385"/>
            <p:cNvPicPr preferRelativeResize="0"/>
            <p:nvPr/>
          </p:nvPicPr>
          <p:blipFill rotWithShape="1">
            <a:blip r:embed="rId6">
              <a:alphaModFix/>
            </a:blip>
            <a:srcRect b="0" l="0" r="0" t="0"/>
            <a:stretch/>
          </p:blipFill>
          <p:spPr>
            <a:xfrm>
              <a:off x="17640300" y="9525000"/>
              <a:ext cx="533400" cy="533400"/>
            </a:xfrm>
            <a:prstGeom prst="rect">
              <a:avLst/>
            </a:prstGeom>
            <a:noFill/>
            <a:ln>
              <a:noFill/>
            </a:ln>
          </p:spPr>
        </p:pic>
        <p:sp>
          <p:nvSpPr>
            <p:cNvPr id="417" name="Google Shape;417;h6a9bc3991bb6942c_0_385"/>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A2B67"/>
                </a:buClr>
                <a:buSzPts val="2710"/>
                <a:buFont typeface="Inter"/>
                <a:buNone/>
              </a:pPr>
              <a:r>
                <a:rPr b="1" i="0" lang="en-US" sz="2710" u="none" cap="none" strike="noStrike">
                  <a:solidFill>
                    <a:srgbClr val="0A2B67"/>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418" name="Google Shape;418;h6a9bc3991bb6942c_0_385"/>
          <p:cNvGrpSpPr/>
          <p:nvPr/>
        </p:nvGrpSpPr>
        <p:grpSpPr>
          <a:xfrm>
            <a:off x="11601450" y="4886325"/>
            <a:ext cx="3625200" cy="2640450"/>
            <a:chOff x="11601450" y="4886325"/>
            <a:chExt cx="3625200" cy="2640450"/>
          </a:xfrm>
        </p:grpSpPr>
        <p:sp>
          <p:nvSpPr>
            <p:cNvPr id="419" name="Google Shape;419;h6a9bc3991bb6942c_0_385"/>
            <p:cNvSpPr/>
            <p:nvPr/>
          </p:nvSpPr>
          <p:spPr>
            <a:xfrm>
              <a:off x="11601450" y="4886325"/>
              <a:ext cx="3625200" cy="712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Bebas Neue"/>
                <a:buNone/>
              </a:pPr>
              <a:r>
                <a:rPr b="0" i="0" lang="en-US" sz="3600" u="none" cap="none" strike="noStrike">
                  <a:solidFill>
                    <a:srgbClr val="0E0E0E"/>
                  </a:solidFill>
                  <a:latin typeface="Bebas Neue"/>
                  <a:ea typeface="Bebas Neue"/>
                  <a:cs typeface="Bebas Neue"/>
                  <a:sym typeface="Bebas Neue"/>
                </a:rPr>
                <a:t>A web application</a:t>
              </a:r>
              <a:endParaRPr b="0" i="0" sz="3600" u="none" cap="none" strike="noStrike">
                <a:solidFill>
                  <a:schemeClr val="dk1"/>
                </a:solidFill>
                <a:latin typeface="Calibri"/>
                <a:ea typeface="Calibri"/>
                <a:cs typeface="Calibri"/>
                <a:sym typeface="Calibri"/>
              </a:endParaRPr>
            </a:p>
          </p:txBody>
        </p:sp>
        <p:sp>
          <p:nvSpPr>
            <p:cNvPr id="420" name="Google Shape;420;h6a9bc3991bb6942c_0_385"/>
            <p:cNvSpPr/>
            <p:nvPr/>
          </p:nvSpPr>
          <p:spPr>
            <a:xfrm>
              <a:off x="11601450" y="5591175"/>
              <a:ext cx="3594600" cy="1935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web application designed for discovering the world of fantasy</a:t>
              </a:r>
              <a:endParaRPr b="0" i="0" sz="2400" u="none" cap="none" strike="noStrike">
                <a:solidFill>
                  <a:schemeClr val="dk1"/>
                </a:solidFill>
                <a:latin typeface="Calibri"/>
                <a:ea typeface="Calibri"/>
                <a:cs typeface="Calibri"/>
                <a:sym typeface="Calibri"/>
              </a:endParaRPr>
            </a:p>
          </p:txBody>
        </p:sp>
      </p:grpSp>
      <p:pic>
        <p:nvPicPr>
          <p:cNvPr descr="preencoded.png" id="421" name="Google Shape;421;h6a9bc3991bb6942c_0_385"/>
          <p:cNvPicPr preferRelativeResize="0"/>
          <p:nvPr/>
        </p:nvPicPr>
        <p:blipFill rotWithShape="1">
          <a:blip r:embed="rId7">
            <a:alphaModFix/>
          </a:blip>
          <a:srcRect b="0" l="0" r="0" t="0"/>
          <a:stretch/>
        </p:blipFill>
        <p:spPr>
          <a:xfrm>
            <a:off x="952500" y="3086100"/>
            <a:ext cx="10325100" cy="6124575"/>
          </a:xfrm>
          <a:prstGeom prst="rect">
            <a:avLst/>
          </a:prstGeom>
          <a:noFill/>
          <a:ln>
            <a:noFill/>
          </a:ln>
        </p:spPr>
      </p:pic>
      <p:pic>
        <p:nvPicPr>
          <p:cNvPr descr="preencoded.png" id="422" name="Google Shape;422;h6a9bc3991bb6942c_0_385"/>
          <p:cNvPicPr preferRelativeResize="0"/>
          <p:nvPr/>
        </p:nvPicPr>
        <p:blipFill rotWithShape="1">
          <a:blip r:embed="rId8">
            <a:alphaModFix/>
          </a:blip>
          <a:srcRect b="0" l="0" r="0" t="0"/>
          <a:stretch/>
        </p:blipFill>
        <p:spPr>
          <a:xfrm>
            <a:off x="2400300" y="3343275"/>
            <a:ext cx="7419975" cy="4867275"/>
          </a:xfrm>
          <a:prstGeom prst="rect">
            <a:avLst/>
          </a:prstGeom>
          <a:noFill/>
          <a:ln>
            <a:noFill/>
          </a:ln>
        </p:spPr>
      </p:pic>
      <p:sp>
        <p:nvSpPr>
          <p:cNvPr id="423" name="Google Shape;423;h6a9bc3991bb6942c_0_385"/>
          <p:cNvSpPr/>
          <p:nvPr/>
        </p:nvSpPr>
        <p:spPr>
          <a:xfrm>
            <a:off x="2400300" y="1314450"/>
            <a:ext cx="7915200" cy="1181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45387"/>
              </a:buClr>
              <a:buSzPts val="6000"/>
              <a:buFont typeface="Bebas Neue"/>
              <a:buNone/>
            </a:pPr>
            <a:r>
              <a:rPr b="0" i="0" lang="en-US" sz="6000" u="none" cap="none" strike="noStrike">
                <a:solidFill>
                  <a:srgbClr val="345387"/>
                </a:solidFill>
                <a:latin typeface="Bebas Neue"/>
                <a:ea typeface="Bebas Neue"/>
                <a:cs typeface="Bebas Neue"/>
                <a:sym typeface="Bebas Neue"/>
              </a:rPr>
              <a:t>Portal to Adventure</a:t>
            </a:r>
            <a:endParaRPr b="0" i="0" sz="6000" u="none" cap="none" strike="noStrike">
              <a:solidFill>
                <a:schemeClr val="dk1"/>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4F2F3"/>
        </a:solidFill>
      </p:bgPr>
    </p:bg>
    <p:spTree>
      <p:nvGrpSpPr>
        <p:cNvPr id="428" name="Shape 428"/>
        <p:cNvGrpSpPr/>
        <p:nvPr/>
      </p:nvGrpSpPr>
      <p:grpSpPr>
        <a:xfrm>
          <a:off x="0" y="0"/>
          <a:ext cx="0" cy="0"/>
          <a:chOff x="0" y="0"/>
          <a:chExt cx="0" cy="0"/>
        </a:xfrm>
      </p:grpSpPr>
      <p:grpSp>
        <p:nvGrpSpPr>
          <p:cNvPr id="429" name="Google Shape;429;h6a9bc3991bb6942c_0_403"/>
          <p:cNvGrpSpPr/>
          <p:nvPr/>
        </p:nvGrpSpPr>
        <p:grpSpPr>
          <a:xfrm>
            <a:off x="0" y="0"/>
            <a:ext cx="22517100" cy="14516100"/>
            <a:chOff x="0" y="0"/>
            <a:chExt cx="22517100" cy="14516100"/>
          </a:xfrm>
        </p:grpSpPr>
        <p:sp>
          <p:nvSpPr>
            <p:cNvPr id="430" name="Google Shape;430;h6a9bc3991bb6942c_0_403"/>
            <p:cNvSpPr/>
            <p:nvPr/>
          </p:nvSpPr>
          <p:spPr>
            <a:xfrm>
              <a:off x="0" y="0"/>
              <a:ext cx="18288000" cy="10287000"/>
            </a:xfrm>
            <a:prstGeom prst="rect">
              <a:avLst/>
            </a:prstGeom>
            <a:solidFill>
              <a:srgbClr val="F4F2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431" name="Google Shape;431;h6a9bc3991bb6942c_0_403"/>
            <p:cNvPicPr preferRelativeResize="0"/>
            <p:nvPr/>
          </p:nvPicPr>
          <p:blipFill rotWithShape="1">
            <a:blip r:embed="rId3">
              <a:alphaModFix/>
            </a:blip>
            <a:srcRect b="0" l="0" r="0" t="0"/>
            <a:stretch/>
          </p:blipFill>
          <p:spPr>
            <a:xfrm>
              <a:off x="6372225" y="0"/>
              <a:ext cx="14011275" cy="6467475"/>
            </a:xfrm>
            <a:prstGeom prst="rect">
              <a:avLst/>
            </a:prstGeom>
            <a:noFill/>
            <a:ln>
              <a:noFill/>
            </a:ln>
          </p:spPr>
        </p:pic>
        <p:pic>
          <p:nvPicPr>
            <p:cNvPr descr="preencoded.png" id="432" name="Google Shape;432;h6a9bc3991bb6942c_0_403"/>
            <p:cNvPicPr preferRelativeResize="0"/>
            <p:nvPr/>
          </p:nvPicPr>
          <p:blipFill rotWithShape="1">
            <a:blip r:embed="rId4">
              <a:alphaModFix/>
            </a:blip>
            <a:srcRect b="0" l="0" r="0" t="0"/>
            <a:stretch/>
          </p:blipFill>
          <p:spPr>
            <a:xfrm>
              <a:off x="0" y="5143500"/>
              <a:ext cx="5495925" cy="9372600"/>
            </a:xfrm>
            <a:prstGeom prst="rect">
              <a:avLst/>
            </a:prstGeom>
            <a:noFill/>
            <a:ln>
              <a:noFill/>
            </a:ln>
          </p:spPr>
        </p:pic>
        <p:pic>
          <p:nvPicPr>
            <p:cNvPr descr="preencoded.png" id="433" name="Google Shape;433;h6a9bc3991bb6942c_0_403"/>
            <p:cNvPicPr preferRelativeResize="0"/>
            <p:nvPr/>
          </p:nvPicPr>
          <p:blipFill rotWithShape="1">
            <a:blip r:embed="rId5">
              <a:alphaModFix/>
            </a:blip>
            <a:srcRect b="0" l="0" r="0" t="0"/>
            <a:stretch/>
          </p:blipFill>
          <p:spPr>
            <a:xfrm>
              <a:off x="12449175" y="9172575"/>
              <a:ext cx="10067925" cy="5343525"/>
            </a:xfrm>
            <a:prstGeom prst="rect">
              <a:avLst/>
            </a:prstGeom>
            <a:noFill/>
            <a:ln>
              <a:noFill/>
            </a:ln>
          </p:spPr>
        </p:pic>
      </p:grpSp>
      <p:grpSp>
        <p:nvGrpSpPr>
          <p:cNvPr id="434" name="Google Shape;434;h6a9bc3991bb6942c_0_403"/>
          <p:cNvGrpSpPr/>
          <p:nvPr/>
        </p:nvGrpSpPr>
        <p:grpSpPr>
          <a:xfrm>
            <a:off x="17640300" y="7994925"/>
            <a:ext cx="596549" cy="2063476"/>
            <a:chOff x="17640300" y="7994925"/>
            <a:chExt cx="596549" cy="2063476"/>
          </a:xfrm>
        </p:grpSpPr>
        <p:pic>
          <p:nvPicPr>
            <p:cNvPr descr="preencoded.png" id="435" name="Google Shape;435;h6a9bc3991bb6942c_0_403"/>
            <p:cNvPicPr preferRelativeResize="0"/>
            <p:nvPr/>
          </p:nvPicPr>
          <p:blipFill rotWithShape="1">
            <a:blip r:embed="rId6">
              <a:alphaModFix/>
            </a:blip>
            <a:srcRect b="0" l="0" r="0" t="0"/>
            <a:stretch/>
          </p:blipFill>
          <p:spPr>
            <a:xfrm>
              <a:off x="17640300" y="9525000"/>
              <a:ext cx="533400" cy="533400"/>
            </a:xfrm>
            <a:prstGeom prst="rect">
              <a:avLst/>
            </a:prstGeom>
            <a:noFill/>
            <a:ln>
              <a:noFill/>
            </a:ln>
          </p:spPr>
        </p:pic>
        <p:sp>
          <p:nvSpPr>
            <p:cNvPr id="436" name="Google Shape;436;h6a9bc3991bb6942c_0_403"/>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A2B67"/>
                </a:buClr>
                <a:buSzPts val="2710"/>
                <a:buFont typeface="Inter"/>
                <a:buNone/>
              </a:pPr>
              <a:r>
                <a:rPr b="1" i="0" lang="en-US" sz="2710" u="none" cap="none" strike="noStrike">
                  <a:solidFill>
                    <a:srgbClr val="0A2B67"/>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437" name="Google Shape;437;h6a9bc3991bb6942c_0_403"/>
          <p:cNvGrpSpPr/>
          <p:nvPr/>
        </p:nvGrpSpPr>
        <p:grpSpPr>
          <a:xfrm>
            <a:off x="8867775" y="2486025"/>
            <a:ext cx="6644700" cy="2183250"/>
            <a:chOff x="8867775" y="2486025"/>
            <a:chExt cx="6644700" cy="2183250"/>
          </a:xfrm>
        </p:grpSpPr>
        <p:sp>
          <p:nvSpPr>
            <p:cNvPr id="438" name="Google Shape;438;h6a9bc3991bb6942c_0_403"/>
            <p:cNvSpPr/>
            <p:nvPr/>
          </p:nvSpPr>
          <p:spPr>
            <a:xfrm>
              <a:off x="8867775" y="2486025"/>
              <a:ext cx="6644700" cy="712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Bebas Neue"/>
                <a:buNone/>
              </a:pPr>
              <a:r>
                <a:rPr b="0" i="0" lang="en-US" sz="3600" u="none" cap="none" strike="noStrike">
                  <a:solidFill>
                    <a:srgbClr val="0E0E0E"/>
                  </a:solidFill>
                  <a:latin typeface="Bebas Neue"/>
                  <a:ea typeface="Bebas Neue"/>
                  <a:cs typeface="Bebas Neue"/>
                  <a:sym typeface="Bebas Neue"/>
                </a:rPr>
                <a:t>An mobile app</a:t>
              </a:r>
              <a:endParaRPr b="0" i="0" sz="3600" u="none" cap="none" strike="noStrike">
                <a:solidFill>
                  <a:schemeClr val="dk1"/>
                </a:solidFill>
                <a:latin typeface="Calibri"/>
                <a:ea typeface="Calibri"/>
                <a:cs typeface="Calibri"/>
                <a:sym typeface="Calibri"/>
              </a:endParaRPr>
            </a:p>
          </p:txBody>
        </p:sp>
        <p:sp>
          <p:nvSpPr>
            <p:cNvPr id="439" name="Google Shape;439;h6a9bc3991bb6942c_0_403"/>
            <p:cNvSpPr/>
            <p:nvPr/>
          </p:nvSpPr>
          <p:spPr>
            <a:xfrm>
              <a:off x="8867775" y="3190875"/>
              <a:ext cx="6614100" cy="1478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An app designed for exploring and experiencing the enchanting realm of fantasy</a:t>
              </a:r>
              <a:endParaRPr b="0" i="0" sz="2400" u="none" cap="none" strike="noStrike">
                <a:solidFill>
                  <a:schemeClr val="dk1"/>
                </a:solidFill>
                <a:latin typeface="Calibri"/>
                <a:ea typeface="Calibri"/>
                <a:cs typeface="Calibri"/>
                <a:sym typeface="Calibri"/>
              </a:endParaRPr>
            </a:p>
          </p:txBody>
        </p:sp>
      </p:grpSp>
      <p:sp>
        <p:nvSpPr>
          <p:cNvPr id="440" name="Google Shape;440;h6a9bc3991bb6942c_0_403"/>
          <p:cNvSpPr/>
          <p:nvPr/>
        </p:nvSpPr>
        <p:spPr>
          <a:xfrm>
            <a:off x="8867775" y="5895975"/>
            <a:ext cx="6776100" cy="300240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Explore a magical world</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Experience fantasy firsthand</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Immerse in a realm of magic</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Discover untold wonders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Live your fantasy dreams</a:t>
            </a:r>
            <a:endParaRPr b="0" i="0" sz="2400" u="none" cap="none" strike="noStrike">
              <a:solidFill>
                <a:schemeClr val="dk1"/>
              </a:solidFill>
              <a:latin typeface="Calibri"/>
              <a:ea typeface="Calibri"/>
              <a:cs typeface="Calibri"/>
              <a:sym typeface="Calibri"/>
            </a:endParaRPr>
          </a:p>
        </p:txBody>
      </p:sp>
      <p:sp>
        <p:nvSpPr>
          <p:cNvPr id="441" name="Google Shape;441;h6a9bc3991bb6942c_0_403"/>
          <p:cNvSpPr/>
          <p:nvPr/>
        </p:nvSpPr>
        <p:spPr>
          <a:xfrm>
            <a:off x="8867775" y="1133475"/>
            <a:ext cx="9572700" cy="1181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45387"/>
              </a:buClr>
              <a:buSzPts val="6000"/>
              <a:buFont typeface="Bebas Neue"/>
              <a:buNone/>
            </a:pPr>
            <a:r>
              <a:rPr b="0" i="0" lang="en-US" sz="6000" u="none" cap="none" strike="noStrike">
                <a:solidFill>
                  <a:srgbClr val="345387"/>
                </a:solidFill>
                <a:latin typeface="Bebas Neue"/>
                <a:ea typeface="Bebas Neue"/>
                <a:cs typeface="Bebas Neue"/>
                <a:sym typeface="Bebas Neue"/>
              </a:rPr>
              <a:t>The Future of Fantasy</a:t>
            </a:r>
            <a:endParaRPr b="0" i="0" sz="6000" u="none" cap="none" strike="noStrike">
              <a:solidFill>
                <a:schemeClr val="dk1"/>
              </a:solidFill>
              <a:latin typeface="Calibri"/>
              <a:ea typeface="Calibri"/>
              <a:cs typeface="Calibri"/>
              <a:sym typeface="Calibri"/>
            </a:endParaRPr>
          </a:p>
        </p:txBody>
      </p:sp>
      <p:pic>
        <p:nvPicPr>
          <p:cNvPr descr="preencoded.png" id="442" name="Google Shape;442;h6a9bc3991bb6942c_0_403"/>
          <p:cNvPicPr preferRelativeResize="0"/>
          <p:nvPr/>
        </p:nvPicPr>
        <p:blipFill rotWithShape="1">
          <a:blip r:embed="rId7">
            <a:alphaModFix/>
          </a:blip>
          <a:srcRect b="0" l="0" r="0" t="0"/>
          <a:stretch/>
        </p:blipFill>
        <p:spPr>
          <a:xfrm>
            <a:off x="3352800" y="771525"/>
            <a:ext cx="4105275" cy="8886825"/>
          </a:xfrm>
          <a:prstGeom prst="rect">
            <a:avLst/>
          </a:prstGeom>
          <a:noFill/>
          <a:ln>
            <a:noFill/>
          </a:ln>
        </p:spPr>
      </p:pic>
      <p:pic>
        <p:nvPicPr>
          <p:cNvPr descr="preencoded.png" id="443" name="Google Shape;443;h6a9bc3991bb6942c_0_403"/>
          <p:cNvPicPr preferRelativeResize="0"/>
          <p:nvPr/>
        </p:nvPicPr>
        <p:blipFill rotWithShape="1">
          <a:blip r:embed="rId8">
            <a:alphaModFix/>
          </a:blip>
          <a:srcRect b="0" l="0" r="0" t="0"/>
          <a:stretch/>
        </p:blipFill>
        <p:spPr>
          <a:xfrm>
            <a:off x="3495675" y="1323975"/>
            <a:ext cx="3829050" cy="809625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4F2F3"/>
        </a:solidFill>
      </p:bgPr>
    </p:bg>
    <p:spTree>
      <p:nvGrpSpPr>
        <p:cNvPr id="448" name="Shape 448"/>
        <p:cNvGrpSpPr/>
        <p:nvPr/>
      </p:nvGrpSpPr>
      <p:grpSpPr>
        <a:xfrm>
          <a:off x="0" y="0"/>
          <a:ext cx="0" cy="0"/>
          <a:chOff x="0" y="0"/>
          <a:chExt cx="0" cy="0"/>
        </a:xfrm>
      </p:grpSpPr>
      <p:grpSp>
        <p:nvGrpSpPr>
          <p:cNvPr id="449" name="Google Shape;449;h6a9bc3991bb6942c_0_422"/>
          <p:cNvGrpSpPr/>
          <p:nvPr/>
        </p:nvGrpSpPr>
        <p:grpSpPr>
          <a:xfrm>
            <a:off x="0" y="0"/>
            <a:ext cx="18020435" cy="11617235"/>
            <a:chOff x="0" y="0"/>
            <a:chExt cx="22517100" cy="14516100"/>
          </a:xfrm>
        </p:grpSpPr>
        <p:sp>
          <p:nvSpPr>
            <p:cNvPr id="450" name="Google Shape;450;h6a9bc3991bb6942c_0_422"/>
            <p:cNvSpPr/>
            <p:nvPr/>
          </p:nvSpPr>
          <p:spPr>
            <a:xfrm>
              <a:off x="0" y="0"/>
              <a:ext cx="18288000" cy="10287000"/>
            </a:xfrm>
            <a:prstGeom prst="rect">
              <a:avLst/>
            </a:prstGeom>
            <a:solidFill>
              <a:srgbClr val="F4F2F3"/>
            </a:solidFill>
            <a:ln>
              <a:noFill/>
            </a:ln>
          </p:spPr>
          <p:txBody>
            <a:bodyPr anchorCtr="0" anchor="ctr" bIns="73175" lIns="73175" spcFirstLastPara="1" rIns="73175" wrap="square" tIns="73175">
              <a:noAutofit/>
            </a:bodyPr>
            <a:lstStyle/>
            <a:p>
              <a:pPr indent="0" lvl="0" marL="0" rtl="0" algn="l">
                <a:spcBef>
                  <a:spcPts val="0"/>
                </a:spcBef>
                <a:spcAft>
                  <a:spcPts val="0"/>
                </a:spcAft>
                <a:buNone/>
              </a:pPr>
              <a:r>
                <a:t/>
              </a:r>
              <a:endParaRPr/>
            </a:p>
          </p:txBody>
        </p:sp>
        <p:pic>
          <p:nvPicPr>
            <p:cNvPr descr="preencoded.png" id="451" name="Google Shape;451;h6a9bc3991bb6942c_0_422"/>
            <p:cNvPicPr preferRelativeResize="0"/>
            <p:nvPr/>
          </p:nvPicPr>
          <p:blipFill rotWithShape="1">
            <a:blip r:embed="rId3">
              <a:alphaModFix/>
            </a:blip>
            <a:srcRect b="0" l="0" r="0" t="0"/>
            <a:stretch/>
          </p:blipFill>
          <p:spPr>
            <a:xfrm>
              <a:off x="14258925" y="7820025"/>
              <a:ext cx="8258175" cy="6696075"/>
            </a:xfrm>
            <a:prstGeom prst="rect">
              <a:avLst/>
            </a:prstGeom>
            <a:noFill/>
            <a:ln>
              <a:noFill/>
            </a:ln>
          </p:spPr>
        </p:pic>
        <p:pic>
          <p:nvPicPr>
            <p:cNvPr descr="preencoded.png" id="452" name="Google Shape;452;h6a9bc3991bb6942c_0_422"/>
            <p:cNvPicPr preferRelativeResize="0"/>
            <p:nvPr/>
          </p:nvPicPr>
          <p:blipFill rotWithShape="1">
            <a:blip r:embed="rId4">
              <a:alphaModFix/>
            </a:blip>
            <a:srcRect b="0" l="0" r="0" t="0"/>
            <a:stretch/>
          </p:blipFill>
          <p:spPr>
            <a:xfrm>
              <a:off x="0" y="1381125"/>
              <a:ext cx="6162675" cy="10287000"/>
            </a:xfrm>
            <a:prstGeom prst="rect">
              <a:avLst/>
            </a:prstGeom>
            <a:noFill/>
            <a:ln>
              <a:noFill/>
            </a:ln>
          </p:spPr>
        </p:pic>
      </p:grpSp>
      <p:grpSp>
        <p:nvGrpSpPr>
          <p:cNvPr id="453" name="Google Shape;453;h6a9bc3991bb6942c_0_422"/>
          <p:cNvGrpSpPr/>
          <p:nvPr/>
        </p:nvGrpSpPr>
        <p:grpSpPr>
          <a:xfrm>
            <a:off x="17640300" y="108225"/>
            <a:ext cx="596549" cy="2063475"/>
            <a:chOff x="17640300" y="108225"/>
            <a:chExt cx="596549" cy="2063475"/>
          </a:xfrm>
        </p:grpSpPr>
        <p:pic>
          <p:nvPicPr>
            <p:cNvPr descr="preencoded.png" id="454" name="Google Shape;454;h6a9bc3991bb6942c_0_422"/>
            <p:cNvPicPr preferRelativeResize="0"/>
            <p:nvPr/>
          </p:nvPicPr>
          <p:blipFill rotWithShape="1">
            <a:blip r:embed="rId5">
              <a:alphaModFix/>
            </a:blip>
            <a:srcRect b="0" l="0" r="0" t="0"/>
            <a:stretch/>
          </p:blipFill>
          <p:spPr>
            <a:xfrm>
              <a:off x="17640300" y="1638300"/>
              <a:ext cx="533400" cy="533400"/>
            </a:xfrm>
            <a:prstGeom prst="rect">
              <a:avLst/>
            </a:prstGeom>
            <a:noFill/>
            <a:ln>
              <a:noFill/>
            </a:ln>
          </p:spPr>
        </p:pic>
        <p:sp>
          <p:nvSpPr>
            <p:cNvPr id="455" name="Google Shape;455;h6a9bc3991bb6942c_0_422"/>
            <p:cNvSpPr/>
            <p:nvPr/>
          </p:nvSpPr>
          <p:spPr>
            <a:xfrm rot="-5400000">
              <a:off x="17235450" y="5702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A2B67"/>
                </a:buClr>
                <a:buSzPts val="2710"/>
                <a:buFont typeface="Inter"/>
                <a:buNone/>
              </a:pPr>
              <a:r>
                <a:rPr b="1" i="0" lang="en-US" sz="2710" u="none" cap="none" strike="noStrike">
                  <a:solidFill>
                    <a:srgbClr val="0A2B67"/>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456" name="Google Shape;456;h6a9bc3991bb6942c_0_422"/>
          <p:cNvGrpSpPr/>
          <p:nvPr/>
        </p:nvGrpSpPr>
        <p:grpSpPr>
          <a:xfrm>
            <a:off x="1295400" y="6076950"/>
            <a:ext cx="4377600" cy="2183250"/>
            <a:chOff x="1295400" y="6076950"/>
            <a:chExt cx="4377600" cy="2183250"/>
          </a:xfrm>
        </p:grpSpPr>
        <p:sp>
          <p:nvSpPr>
            <p:cNvPr id="457" name="Google Shape;457;h6a9bc3991bb6942c_0_422"/>
            <p:cNvSpPr/>
            <p:nvPr/>
          </p:nvSpPr>
          <p:spPr>
            <a:xfrm>
              <a:off x="1295400" y="6076950"/>
              <a:ext cx="4377600" cy="712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Bebas Neue"/>
                <a:buNone/>
              </a:pPr>
              <a:r>
                <a:rPr b="0" i="0" lang="en-US" sz="3600" u="none" cap="none" strike="noStrike">
                  <a:solidFill>
                    <a:srgbClr val="0E0E0E"/>
                  </a:solidFill>
                  <a:latin typeface="Bebas Neue"/>
                  <a:ea typeface="Bebas Neue"/>
                  <a:cs typeface="Bebas Neue"/>
                  <a:sym typeface="Bebas Neue"/>
                </a:rPr>
                <a:t>A web application</a:t>
              </a:r>
              <a:endParaRPr b="0" i="0" sz="3600" u="none" cap="none" strike="noStrike">
                <a:solidFill>
                  <a:schemeClr val="dk1"/>
                </a:solidFill>
                <a:latin typeface="Calibri"/>
                <a:ea typeface="Calibri"/>
                <a:cs typeface="Calibri"/>
                <a:sym typeface="Calibri"/>
              </a:endParaRPr>
            </a:p>
          </p:txBody>
        </p:sp>
        <p:sp>
          <p:nvSpPr>
            <p:cNvPr id="458" name="Google Shape;458;h6a9bc3991bb6942c_0_422"/>
            <p:cNvSpPr/>
            <p:nvPr/>
          </p:nvSpPr>
          <p:spPr>
            <a:xfrm>
              <a:off x="1295400" y="6781800"/>
              <a:ext cx="4347300" cy="1478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web application designed for discovering the world of fantasy</a:t>
              </a:r>
              <a:endParaRPr b="0" i="0" sz="2400" u="none" cap="none" strike="noStrike">
                <a:solidFill>
                  <a:schemeClr val="dk1"/>
                </a:solidFill>
                <a:latin typeface="Calibri"/>
                <a:ea typeface="Calibri"/>
                <a:cs typeface="Calibri"/>
                <a:sym typeface="Calibri"/>
              </a:endParaRPr>
            </a:p>
          </p:txBody>
        </p:sp>
      </p:grpSp>
      <p:sp>
        <p:nvSpPr>
          <p:cNvPr id="459" name="Google Shape;459;h6a9bc3991bb6942c_0_422"/>
          <p:cNvSpPr/>
          <p:nvPr/>
        </p:nvSpPr>
        <p:spPr>
          <a:xfrm>
            <a:off x="1295400" y="1362075"/>
            <a:ext cx="5153100" cy="3009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45387"/>
              </a:buClr>
              <a:buSzPts val="6000"/>
              <a:buFont typeface="Bebas Neue"/>
              <a:buNone/>
            </a:pPr>
            <a:r>
              <a:rPr b="0" i="0" lang="en-US" sz="6000" u="none" cap="none" strike="noStrike">
                <a:solidFill>
                  <a:srgbClr val="345387"/>
                </a:solidFill>
                <a:latin typeface="Bebas Neue"/>
                <a:ea typeface="Bebas Neue"/>
                <a:cs typeface="Bebas Neue"/>
                <a:sym typeface="Bebas Neue"/>
              </a:rPr>
              <a:t>A Gateway to a World of Fantasy and Wonder</a:t>
            </a:r>
            <a:endParaRPr b="0" i="0" sz="6000" u="none" cap="none" strike="noStrike">
              <a:solidFill>
                <a:schemeClr val="dk1"/>
              </a:solidFill>
              <a:latin typeface="Calibri"/>
              <a:ea typeface="Calibri"/>
              <a:cs typeface="Calibri"/>
              <a:sym typeface="Calibri"/>
            </a:endParaRPr>
          </a:p>
        </p:txBody>
      </p:sp>
      <p:sp>
        <p:nvSpPr>
          <p:cNvPr id="460" name="Google Shape;460;h6a9bc3991bb6942c_0_422"/>
          <p:cNvSpPr/>
          <p:nvPr/>
        </p:nvSpPr>
        <p:spPr>
          <a:xfrm>
            <a:off x="12496800" y="3086100"/>
            <a:ext cx="5204400" cy="422160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Immerse yourself in the world of magic and mystery</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Explore uncharted territories and fantastical lands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Meet mythical creatures and legendary beings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Uncover hidden treasures and secret treasures</a:t>
            </a:r>
            <a:endParaRPr b="0" i="0" sz="2400" u="none" cap="none" strike="noStrike">
              <a:solidFill>
                <a:schemeClr val="dk1"/>
              </a:solidFill>
              <a:latin typeface="Calibri"/>
              <a:ea typeface="Calibri"/>
              <a:cs typeface="Calibri"/>
              <a:sym typeface="Calibri"/>
            </a:endParaRPr>
          </a:p>
        </p:txBody>
      </p:sp>
      <p:grpSp>
        <p:nvGrpSpPr>
          <p:cNvPr id="461" name="Google Shape;461;h6a9bc3991bb6942c_0_422"/>
          <p:cNvGrpSpPr/>
          <p:nvPr/>
        </p:nvGrpSpPr>
        <p:grpSpPr>
          <a:xfrm>
            <a:off x="5924550" y="561975"/>
            <a:ext cx="6429375" cy="9248775"/>
            <a:chOff x="5924550" y="561975"/>
            <a:chExt cx="6429375" cy="9248775"/>
          </a:xfrm>
        </p:grpSpPr>
        <p:pic>
          <p:nvPicPr>
            <p:cNvPr descr="preencoded.png" id="462" name="Google Shape;462;h6a9bc3991bb6942c_0_422"/>
            <p:cNvPicPr preferRelativeResize="0"/>
            <p:nvPr/>
          </p:nvPicPr>
          <p:blipFill rotWithShape="1">
            <a:blip r:embed="rId6">
              <a:alphaModFix/>
            </a:blip>
            <a:srcRect b="0" l="0" r="0" t="0"/>
            <a:stretch/>
          </p:blipFill>
          <p:spPr>
            <a:xfrm>
              <a:off x="5924550" y="561975"/>
              <a:ext cx="6429375" cy="9248775"/>
            </a:xfrm>
            <a:prstGeom prst="rect">
              <a:avLst/>
            </a:prstGeom>
            <a:noFill/>
            <a:ln>
              <a:noFill/>
            </a:ln>
          </p:spPr>
        </p:pic>
        <p:pic>
          <p:nvPicPr>
            <p:cNvPr descr="preencoded.png" id="463" name="Google Shape;463;h6a9bc3991bb6942c_0_422"/>
            <p:cNvPicPr preferRelativeResize="0"/>
            <p:nvPr/>
          </p:nvPicPr>
          <p:blipFill rotWithShape="1">
            <a:blip r:embed="rId7">
              <a:alphaModFix/>
            </a:blip>
            <a:srcRect b="0" l="0" r="0" t="0"/>
            <a:stretch/>
          </p:blipFill>
          <p:spPr>
            <a:xfrm>
              <a:off x="6296025" y="1352550"/>
              <a:ext cx="5686425" cy="7677150"/>
            </a:xfrm>
            <a:prstGeom prst="rect">
              <a:avLst/>
            </a:prstGeom>
            <a:noFill/>
            <a:ln>
              <a:noFill/>
            </a:ln>
          </p:spPr>
        </p:pic>
      </p:gr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4F2F3"/>
        </a:solidFill>
      </p:bgPr>
    </p:bg>
    <p:spTree>
      <p:nvGrpSpPr>
        <p:cNvPr id="468" name="Shape 468"/>
        <p:cNvGrpSpPr/>
        <p:nvPr/>
      </p:nvGrpSpPr>
      <p:grpSpPr>
        <a:xfrm>
          <a:off x="0" y="0"/>
          <a:ext cx="0" cy="0"/>
          <a:chOff x="0" y="0"/>
          <a:chExt cx="0" cy="0"/>
        </a:xfrm>
      </p:grpSpPr>
      <p:pic>
        <p:nvPicPr>
          <p:cNvPr descr="preencoded.png" id="469" name="Google Shape;469;h6a9bc3991bb6942c_0_441"/>
          <p:cNvPicPr preferRelativeResize="0"/>
          <p:nvPr/>
        </p:nvPicPr>
        <p:blipFill rotWithShape="1">
          <a:blip r:embed="rId3">
            <a:alphaModFix/>
          </a:blip>
          <a:srcRect b="0" l="0" r="0" t="0"/>
          <a:stretch/>
        </p:blipFill>
        <p:spPr>
          <a:xfrm>
            <a:off x="0" y="0"/>
            <a:ext cx="18288000" cy="10287000"/>
          </a:xfrm>
          <a:prstGeom prst="rect">
            <a:avLst/>
          </a:prstGeom>
          <a:noFill/>
          <a:ln>
            <a:noFill/>
          </a:ln>
        </p:spPr>
      </p:pic>
      <p:grpSp>
        <p:nvGrpSpPr>
          <p:cNvPr id="470" name="Google Shape;470;h6a9bc3991bb6942c_0_441"/>
          <p:cNvGrpSpPr/>
          <p:nvPr/>
        </p:nvGrpSpPr>
        <p:grpSpPr>
          <a:xfrm>
            <a:off x="17640300" y="7994925"/>
            <a:ext cx="596549" cy="2063476"/>
            <a:chOff x="17640300" y="7994925"/>
            <a:chExt cx="596549" cy="2063476"/>
          </a:xfrm>
        </p:grpSpPr>
        <p:pic>
          <p:nvPicPr>
            <p:cNvPr descr="preencoded.png" id="471" name="Google Shape;471;h6a9bc3991bb6942c_0_441"/>
            <p:cNvPicPr preferRelativeResize="0"/>
            <p:nvPr/>
          </p:nvPicPr>
          <p:blipFill rotWithShape="1">
            <a:blip r:embed="rId4">
              <a:alphaModFix/>
            </a:blip>
            <a:srcRect b="0" l="0" r="0" t="0"/>
            <a:stretch/>
          </p:blipFill>
          <p:spPr>
            <a:xfrm>
              <a:off x="17640300" y="9525000"/>
              <a:ext cx="533400" cy="533400"/>
            </a:xfrm>
            <a:prstGeom prst="rect">
              <a:avLst/>
            </a:prstGeom>
            <a:noFill/>
            <a:ln>
              <a:noFill/>
            </a:ln>
          </p:spPr>
        </p:pic>
        <p:sp>
          <p:nvSpPr>
            <p:cNvPr id="472" name="Google Shape;472;h6a9bc3991bb6942c_0_441"/>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A2B67"/>
                </a:buClr>
                <a:buSzPts val="2710"/>
                <a:buFont typeface="Inter"/>
                <a:buNone/>
              </a:pPr>
              <a:r>
                <a:rPr b="1" i="0" lang="en-US" sz="2710" u="none" cap="none" strike="noStrike">
                  <a:solidFill>
                    <a:srgbClr val="0A2B67"/>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473" name="Google Shape;473;h6a9bc3991bb6942c_0_441"/>
          <p:cNvSpPr/>
          <p:nvPr/>
        </p:nvSpPr>
        <p:spPr>
          <a:xfrm>
            <a:off x="11868150" y="523875"/>
            <a:ext cx="5496000" cy="11811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345387"/>
              </a:buClr>
              <a:buSzPts val="6000"/>
              <a:buFont typeface="Bebas Neue"/>
              <a:buNone/>
            </a:pPr>
            <a:r>
              <a:rPr b="0" i="0" lang="en-US" sz="6000" u="none" cap="none" strike="noStrike">
                <a:solidFill>
                  <a:srgbClr val="345387"/>
                </a:solidFill>
                <a:latin typeface="Bebas Neue"/>
                <a:ea typeface="Bebas Neue"/>
                <a:cs typeface="Bebas Neue"/>
                <a:sym typeface="Bebas Neue"/>
              </a:rPr>
              <a:t>A Magic Picture</a:t>
            </a:r>
            <a:endParaRPr b="0" i="0" sz="6000" u="none" cap="none" strike="noStrike">
              <a:solidFill>
                <a:schemeClr val="dk1"/>
              </a:solidFill>
              <a:latin typeface="Calibri"/>
              <a:ea typeface="Calibri"/>
              <a:cs typeface="Calibri"/>
              <a:sym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4F2F3"/>
        </a:solidFill>
      </p:bgPr>
    </p:bg>
    <p:spTree>
      <p:nvGrpSpPr>
        <p:cNvPr id="478" name="Shape 478"/>
        <p:cNvGrpSpPr/>
        <p:nvPr/>
      </p:nvGrpSpPr>
      <p:grpSpPr>
        <a:xfrm>
          <a:off x="0" y="0"/>
          <a:ext cx="0" cy="0"/>
          <a:chOff x="0" y="0"/>
          <a:chExt cx="0" cy="0"/>
        </a:xfrm>
      </p:grpSpPr>
      <p:grpSp>
        <p:nvGrpSpPr>
          <p:cNvPr id="479" name="Google Shape;479;h6a9bc3991bb6942c_0_450"/>
          <p:cNvGrpSpPr/>
          <p:nvPr/>
        </p:nvGrpSpPr>
        <p:grpSpPr>
          <a:xfrm>
            <a:off x="0" y="0"/>
            <a:ext cx="18180307" cy="11720299"/>
            <a:chOff x="0" y="0"/>
            <a:chExt cx="22517100" cy="14516100"/>
          </a:xfrm>
        </p:grpSpPr>
        <p:sp>
          <p:nvSpPr>
            <p:cNvPr id="480" name="Google Shape;480;h6a9bc3991bb6942c_0_450"/>
            <p:cNvSpPr/>
            <p:nvPr/>
          </p:nvSpPr>
          <p:spPr>
            <a:xfrm>
              <a:off x="0" y="0"/>
              <a:ext cx="18288000" cy="10287000"/>
            </a:xfrm>
            <a:prstGeom prst="rect">
              <a:avLst/>
            </a:prstGeom>
            <a:solidFill>
              <a:srgbClr val="F4F2F3"/>
            </a:solidFill>
            <a:ln>
              <a:noFill/>
            </a:ln>
          </p:spPr>
          <p:txBody>
            <a:bodyPr anchorCtr="0" anchor="ctr" bIns="73825" lIns="73825" spcFirstLastPara="1" rIns="73825" wrap="square" tIns="73825">
              <a:noAutofit/>
            </a:bodyPr>
            <a:lstStyle/>
            <a:p>
              <a:pPr indent="0" lvl="0" marL="0" rtl="0" algn="l">
                <a:spcBef>
                  <a:spcPts val="0"/>
                </a:spcBef>
                <a:spcAft>
                  <a:spcPts val="0"/>
                </a:spcAft>
                <a:buNone/>
              </a:pPr>
              <a:r>
                <a:t/>
              </a:r>
              <a:endParaRPr/>
            </a:p>
          </p:txBody>
        </p:sp>
        <p:pic>
          <p:nvPicPr>
            <p:cNvPr descr="preencoded.png" id="481" name="Google Shape;481;h6a9bc3991bb6942c_0_450"/>
            <p:cNvPicPr preferRelativeResize="0"/>
            <p:nvPr/>
          </p:nvPicPr>
          <p:blipFill rotWithShape="1">
            <a:blip r:embed="rId3">
              <a:alphaModFix/>
            </a:blip>
            <a:srcRect b="0" l="0" r="0" t="0"/>
            <a:stretch/>
          </p:blipFill>
          <p:spPr>
            <a:xfrm>
              <a:off x="6372225" y="0"/>
              <a:ext cx="14011275" cy="6467475"/>
            </a:xfrm>
            <a:prstGeom prst="rect">
              <a:avLst/>
            </a:prstGeom>
            <a:noFill/>
            <a:ln>
              <a:noFill/>
            </a:ln>
          </p:spPr>
        </p:pic>
        <p:pic>
          <p:nvPicPr>
            <p:cNvPr descr="preencoded.png" id="482" name="Google Shape;482;h6a9bc3991bb6942c_0_450"/>
            <p:cNvPicPr preferRelativeResize="0"/>
            <p:nvPr/>
          </p:nvPicPr>
          <p:blipFill rotWithShape="1">
            <a:blip r:embed="rId4">
              <a:alphaModFix/>
            </a:blip>
            <a:srcRect b="0" l="0" r="0" t="0"/>
            <a:stretch/>
          </p:blipFill>
          <p:spPr>
            <a:xfrm>
              <a:off x="0" y="5143500"/>
              <a:ext cx="5495925" cy="9372600"/>
            </a:xfrm>
            <a:prstGeom prst="rect">
              <a:avLst/>
            </a:prstGeom>
            <a:noFill/>
            <a:ln>
              <a:noFill/>
            </a:ln>
          </p:spPr>
        </p:pic>
        <p:pic>
          <p:nvPicPr>
            <p:cNvPr descr="preencoded.png" id="483" name="Google Shape;483;h6a9bc3991bb6942c_0_450"/>
            <p:cNvPicPr preferRelativeResize="0"/>
            <p:nvPr/>
          </p:nvPicPr>
          <p:blipFill rotWithShape="1">
            <a:blip r:embed="rId5">
              <a:alphaModFix/>
            </a:blip>
            <a:srcRect b="0" l="0" r="0" t="0"/>
            <a:stretch/>
          </p:blipFill>
          <p:spPr>
            <a:xfrm>
              <a:off x="12449175" y="9172575"/>
              <a:ext cx="10067925" cy="5343525"/>
            </a:xfrm>
            <a:prstGeom prst="rect">
              <a:avLst/>
            </a:prstGeom>
            <a:noFill/>
            <a:ln>
              <a:noFill/>
            </a:ln>
          </p:spPr>
        </p:pic>
      </p:grpSp>
      <p:grpSp>
        <p:nvGrpSpPr>
          <p:cNvPr id="484" name="Google Shape;484;h6a9bc3991bb6942c_0_450"/>
          <p:cNvGrpSpPr/>
          <p:nvPr/>
        </p:nvGrpSpPr>
        <p:grpSpPr>
          <a:xfrm>
            <a:off x="16116300" y="9639300"/>
            <a:ext cx="2063475" cy="596550"/>
            <a:chOff x="16116300" y="9639300"/>
            <a:chExt cx="2063475" cy="596550"/>
          </a:xfrm>
        </p:grpSpPr>
        <p:pic>
          <p:nvPicPr>
            <p:cNvPr descr="preencoded.png" id="485" name="Google Shape;485;h6a9bc3991bb6942c_0_450"/>
            <p:cNvPicPr preferRelativeResize="0"/>
            <p:nvPr/>
          </p:nvPicPr>
          <p:blipFill rotWithShape="1">
            <a:blip r:embed="rId6">
              <a:alphaModFix/>
            </a:blip>
            <a:srcRect b="0" l="0" r="0" t="0"/>
            <a:stretch/>
          </p:blipFill>
          <p:spPr>
            <a:xfrm>
              <a:off x="16116300" y="9639300"/>
              <a:ext cx="533400" cy="533400"/>
            </a:xfrm>
            <a:prstGeom prst="rect">
              <a:avLst/>
            </a:prstGeom>
            <a:noFill/>
            <a:ln>
              <a:noFill/>
            </a:ln>
          </p:spPr>
        </p:pic>
        <p:sp>
          <p:nvSpPr>
            <p:cNvPr id="486" name="Google Shape;486;h6a9bc3991bb6942c_0_450"/>
            <p:cNvSpPr/>
            <p:nvPr/>
          </p:nvSpPr>
          <p:spPr>
            <a:xfrm>
              <a:off x="16716375" y="9696450"/>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A2B67"/>
                </a:buClr>
                <a:buSzPts val="2710"/>
                <a:buFont typeface="Inter"/>
                <a:buNone/>
              </a:pPr>
              <a:r>
                <a:rPr b="1" i="0" lang="en-US" sz="2710" u="none" cap="none" strike="noStrike">
                  <a:solidFill>
                    <a:srgbClr val="0A2B67"/>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487" name="Google Shape;487;h6a9bc3991bb6942c_0_450"/>
          <p:cNvPicPr preferRelativeResize="0"/>
          <p:nvPr/>
        </p:nvPicPr>
        <p:blipFill rotWithShape="1">
          <a:blip r:embed="rId7">
            <a:alphaModFix/>
          </a:blip>
          <a:srcRect b="0" l="0" r="0" t="0"/>
          <a:stretch/>
        </p:blipFill>
        <p:spPr>
          <a:xfrm>
            <a:off x="6248400" y="2543175"/>
            <a:ext cx="10858500" cy="5895975"/>
          </a:xfrm>
          <a:prstGeom prst="rect">
            <a:avLst/>
          </a:prstGeom>
          <a:noFill/>
          <a:ln>
            <a:noFill/>
          </a:ln>
        </p:spPr>
      </p:pic>
      <p:sp>
        <p:nvSpPr>
          <p:cNvPr id="488" name="Google Shape;488;h6a9bc3991bb6942c_0_450"/>
          <p:cNvSpPr/>
          <p:nvPr/>
        </p:nvSpPr>
        <p:spPr>
          <a:xfrm>
            <a:off x="3819525" y="895350"/>
            <a:ext cx="10658400" cy="11811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345387"/>
              </a:buClr>
              <a:buSzPts val="6000"/>
              <a:buFont typeface="Bebas Neue"/>
              <a:buNone/>
            </a:pPr>
            <a:r>
              <a:rPr b="0" i="0" lang="en-US" sz="6000" u="none" cap="none" strike="noStrike">
                <a:solidFill>
                  <a:srgbClr val="345387"/>
                </a:solidFill>
                <a:latin typeface="Bebas Neue"/>
                <a:ea typeface="Bebas Neue"/>
                <a:cs typeface="Bebas Neue"/>
                <a:sym typeface="Bebas Neue"/>
              </a:rPr>
              <a:t>Fantasy Realm at a Glance</a:t>
            </a:r>
            <a:endParaRPr b="0" i="0" sz="6000" u="none" cap="none" strike="noStrike">
              <a:solidFill>
                <a:schemeClr val="dk1"/>
              </a:solidFill>
              <a:latin typeface="Calibri"/>
              <a:ea typeface="Calibri"/>
              <a:cs typeface="Calibri"/>
              <a:sym typeface="Calibri"/>
            </a:endParaRPr>
          </a:p>
        </p:txBody>
      </p:sp>
      <p:grpSp>
        <p:nvGrpSpPr>
          <p:cNvPr id="489" name="Google Shape;489;h6a9bc3991bb6942c_0_450"/>
          <p:cNvGrpSpPr/>
          <p:nvPr/>
        </p:nvGrpSpPr>
        <p:grpSpPr>
          <a:xfrm>
            <a:off x="1466850" y="3352800"/>
            <a:ext cx="4425300" cy="1649850"/>
            <a:chOff x="1466850" y="3352800"/>
            <a:chExt cx="4425300" cy="1649850"/>
          </a:xfrm>
        </p:grpSpPr>
        <p:sp>
          <p:nvSpPr>
            <p:cNvPr id="490" name="Google Shape;490;h6a9bc3991bb6942c_0_450"/>
            <p:cNvSpPr/>
            <p:nvPr/>
          </p:nvSpPr>
          <p:spPr>
            <a:xfrm>
              <a:off x="1466850" y="3352800"/>
              <a:ext cx="4425300" cy="712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Bebas Neue"/>
                <a:buNone/>
              </a:pPr>
              <a:r>
                <a:rPr b="0" i="0" lang="en-US" sz="3600" u="none" cap="none" strike="noStrike">
                  <a:solidFill>
                    <a:srgbClr val="0E0E0E"/>
                  </a:solidFill>
                  <a:latin typeface="Bebas Neue"/>
                  <a:ea typeface="Bebas Neue"/>
                  <a:cs typeface="Bebas Neue"/>
                  <a:sym typeface="Bebas Neue"/>
                </a:rPr>
                <a:t>The Forest</a:t>
              </a:r>
              <a:endParaRPr b="0" i="0" sz="3600" u="none" cap="none" strike="noStrike">
                <a:solidFill>
                  <a:schemeClr val="dk1"/>
                </a:solidFill>
                <a:latin typeface="Calibri"/>
                <a:ea typeface="Calibri"/>
                <a:cs typeface="Calibri"/>
                <a:sym typeface="Calibri"/>
              </a:endParaRPr>
            </a:p>
          </p:txBody>
        </p:sp>
        <p:sp>
          <p:nvSpPr>
            <p:cNvPr id="491" name="Google Shape;491;h6a9bc3991bb6942c_0_450"/>
            <p:cNvSpPr/>
            <p:nvPr/>
          </p:nvSpPr>
          <p:spPr>
            <a:xfrm>
              <a:off x="1466850" y="3981450"/>
              <a:ext cx="43947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magical forest filled with animals and creatures.</a:t>
              </a:r>
              <a:endParaRPr b="0" i="0" sz="2400" u="none" cap="none" strike="noStrike">
                <a:solidFill>
                  <a:schemeClr val="dk1"/>
                </a:solidFill>
                <a:latin typeface="Calibri"/>
                <a:ea typeface="Calibri"/>
                <a:cs typeface="Calibri"/>
                <a:sym typeface="Calibri"/>
              </a:endParaRPr>
            </a:p>
          </p:txBody>
        </p:sp>
      </p:grpSp>
      <p:grpSp>
        <p:nvGrpSpPr>
          <p:cNvPr id="492" name="Google Shape;492;h6a9bc3991bb6942c_0_450"/>
          <p:cNvGrpSpPr/>
          <p:nvPr/>
        </p:nvGrpSpPr>
        <p:grpSpPr>
          <a:xfrm>
            <a:off x="1466850" y="5372100"/>
            <a:ext cx="4425300" cy="1649850"/>
            <a:chOff x="1466850" y="5372100"/>
            <a:chExt cx="4425300" cy="1649850"/>
          </a:xfrm>
        </p:grpSpPr>
        <p:sp>
          <p:nvSpPr>
            <p:cNvPr id="493" name="Google Shape;493;h6a9bc3991bb6942c_0_450"/>
            <p:cNvSpPr/>
            <p:nvPr/>
          </p:nvSpPr>
          <p:spPr>
            <a:xfrm>
              <a:off x="1466850" y="5372100"/>
              <a:ext cx="4425300" cy="712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Bebas Neue"/>
                <a:buNone/>
              </a:pPr>
              <a:r>
                <a:rPr b="0" i="0" lang="en-US" sz="3600" u="none" cap="none" strike="noStrike">
                  <a:solidFill>
                    <a:srgbClr val="0E0E0E"/>
                  </a:solidFill>
                  <a:latin typeface="Bebas Neue"/>
                  <a:ea typeface="Bebas Neue"/>
                  <a:cs typeface="Bebas Neue"/>
                  <a:sym typeface="Bebas Neue"/>
                </a:rPr>
                <a:t>The Caves</a:t>
              </a:r>
              <a:endParaRPr b="0" i="0" sz="3600" u="none" cap="none" strike="noStrike">
                <a:solidFill>
                  <a:schemeClr val="dk1"/>
                </a:solidFill>
                <a:latin typeface="Calibri"/>
                <a:ea typeface="Calibri"/>
                <a:cs typeface="Calibri"/>
                <a:sym typeface="Calibri"/>
              </a:endParaRPr>
            </a:p>
          </p:txBody>
        </p:sp>
        <p:sp>
          <p:nvSpPr>
            <p:cNvPr id="494" name="Google Shape;494;h6a9bc3991bb6942c_0_450"/>
            <p:cNvSpPr/>
            <p:nvPr/>
          </p:nvSpPr>
          <p:spPr>
            <a:xfrm>
              <a:off x="1466850" y="6000750"/>
              <a:ext cx="43947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network of underground caves filled with crystals.</a:t>
              </a:r>
              <a:endParaRPr b="0" i="0" sz="2400" u="none" cap="none" strike="noStrike">
                <a:solidFill>
                  <a:schemeClr val="dk1"/>
                </a:solidFill>
                <a:latin typeface="Calibri"/>
                <a:ea typeface="Calibri"/>
                <a:cs typeface="Calibri"/>
                <a:sym typeface="Calibri"/>
              </a:endParaRPr>
            </a:p>
          </p:txBody>
        </p:sp>
      </p:grpSp>
      <p:grpSp>
        <p:nvGrpSpPr>
          <p:cNvPr id="495" name="Google Shape;495;h6a9bc3991bb6942c_0_450"/>
          <p:cNvGrpSpPr/>
          <p:nvPr/>
        </p:nvGrpSpPr>
        <p:grpSpPr>
          <a:xfrm>
            <a:off x="1466850" y="7391400"/>
            <a:ext cx="4425300" cy="1649850"/>
            <a:chOff x="1466850" y="7391400"/>
            <a:chExt cx="4425300" cy="1649850"/>
          </a:xfrm>
        </p:grpSpPr>
        <p:sp>
          <p:nvSpPr>
            <p:cNvPr id="496" name="Google Shape;496;h6a9bc3991bb6942c_0_450"/>
            <p:cNvSpPr/>
            <p:nvPr/>
          </p:nvSpPr>
          <p:spPr>
            <a:xfrm>
              <a:off x="1466850" y="7391400"/>
              <a:ext cx="4425300" cy="712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Bebas Neue"/>
                <a:buNone/>
              </a:pPr>
              <a:r>
                <a:rPr b="0" i="0" lang="en-US" sz="3600" u="none" cap="none" strike="noStrike">
                  <a:solidFill>
                    <a:srgbClr val="0E0E0E"/>
                  </a:solidFill>
                  <a:latin typeface="Bebas Neue"/>
                  <a:ea typeface="Bebas Neue"/>
                  <a:cs typeface="Bebas Neue"/>
                  <a:sym typeface="Bebas Neue"/>
                </a:rPr>
                <a:t>The Lair</a:t>
              </a:r>
              <a:endParaRPr b="0" i="0" sz="3600" u="none" cap="none" strike="noStrike">
                <a:solidFill>
                  <a:schemeClr val="dk1"/>
                </a:solidFill>
                <a:latin typeface="Calibri"/>
                <a:ea typeface="Calibri"/>
                <a:cs typeface="Calibri"/>
                <a:sym typeface="Calibri"/>
              </a:endParaRPr>
            </a:p>
          </p:txBody>
        </p:sp>
        <p:sp>
          <p:nvSpPr>
            <p:cNvPr id="497" name="Google Shape;497;h6a9bc3991bb6942c_0_450"/>
            <p:cNvSpPr/>
            <p:nvPr/>
          </p:nvSpPr>
          <p:spPr>
            <a:xfrm>
              <a:off x="1466850" y="8020050"/>
              <a:ext cx="43947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dangerous place where dragons reside.</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4F2F3"/>
        </a:solidFill>
      </p:bgPr>
    </p:bg>
    <p:spTree>
      <p:nvGrpSpPr>
        <p:cNvPr id="502" name="Shape 502"/>
        <p:cNvGrpSpPr/>
        <p:nvPr/>
      </p:nvGrpSpPr>
      <p:grpSpPr>
        <a:xfrm>
          <a:off x="0" y="0"/>
          <a:ext cx="0" cy="0"/>
          <a:chOff x="0" y="0"/>
          <a:chExt cx="0" cy="0"/>
        </a:xfrm>
      </p:grpSpPr>
      <p:grpSp>
        <p:nvGrpSpPr>
          <p:cNvPr id="503" name="Google Shape;503;h6a9bc3991bb6942c_0_473"/>
          <p:cNvGrpSpPr/>
          <p:nvPr/>
        </p:nvGrpSpPr>
        <p:grpSpPr>
          <a:xfrm>
            <a:off x="0" y="0"/>
            <a:ext cx="18288389" cy="11789976"/>
            <a:chOff x="0" y="0"/>
            <a:chExt cx="22517100" cy="14516100"/>
          </a:xfrm>
        </p:grpSpPr>
        <p:sp>
          <p:nvSpPr>
            <p:cNvPr id="504" name="Google Shape;504;h6a9bc3991bb6942c_0_473"/>
            <p:cNvSpPr/>
            <p:nvPr/>
          </p:nvSpPr>
          <p:spPr>
            <a:xfrm>
              <a:off x="0" y="0"/>
              <a:ext cx="18288000" cy="10287000"/>
            </a:xfrm>
            <a:prstGeom prst="rect">
              <a:avLst/>
            </a:prstGeom>
            <a:solidFill>
              <a:srgbClr val="F4F2F3"/>
            </a:solidFill>
            <a:ln>
              <a:noFill/>
            </a:ln>
          </p:spPr>
          <p:txBody>
            <a:bodyPr anchorCtr="0" anchor="ctr" bIns="74250" lIns="74250" spcFirstLastPara="1" rIns="74250" wrap="square" tIns="74250">
              <a:noAutofit/>
            </a:bodyPr>
            <a:lstStyle/>
            <a:p>
              <a:pPr indent="0" lvl="0" marL="0" rtl="0" algn="l">
                <a:spcBef>
                  <a:spcPts val="0"/>
                </a:spcBef>
                <a:spcAft>
                  <a:spcPts val="0"/>
                </a:spcAft>
                <a:buNone/>
              </a:pPr>
              <a:r>
                <a:t/>
              </a:r>
              <a:endParaRPr/>
            </a:p>
          </p:txBody>
        </p:sp>
        <p:pic>
          <p:nvPicPr>
            <p:cNvPr descr="preencoded.png" id="505" name="Google Shape;505;h6a9bc3991bb6942c_0_473"/>
            <p:cNvPicPr preferRelativeResize="0"/>
            <p:nvPr/>
          </p:nvPicPr>
          <p:blipFill rotWithShape="1">
            <a:blip r:embed="rId3">
              <a:alphaModFix/>
            </a:blip>
            <a:srcRect b="0" l="0" r="0" t="0"/>
            <a:stretch/>
          </p:blipFill>
          <p:spPr>
            <a:xfrm>
              <a:off x="14258925" y="7820025"/>
              <a:ext cx="8258175" cy="6696075"/>
            </a:xfrm>
            <a:prstGeom prst="rect">
              <a:avLst/>
            </a:prstGeom>
            <a:noFill/>
            <a:ln>
              <a:noFill/>
            </a:ln>
          </p:spPr>
        </p:pic>
        <p:pic>
          <p:nvPicPr>
            <p:cNvPr descr="preencoded.png" id="506" name="Google Shape;506;h6a9bc3991bb6942c_0_473"/>
            <p:cNvPicPr preferRelativeResize="0"/>
            <p:nvPr/>
          </p:nvPicPr>
          <p:blipFill rotWithShape="1">
            <a:blip r:embed="rId4">
              <a:alphaModFix/>
            </a:blip>
            <a:srcRect b="0" l="0" r="0" t="0"/>
            <a:stretch/>
          </p:blipFill>
          <p:spPr>
            <a:xfrm>
              <a:off x="0" y="1381125"/>
              <a:ext cx="6162675" cy="10287000"/>
            </a:xfrm>
            <a:prstGeom prst="rect">
              <a:avLst/>
            </a:prstGeom>
            <a:noFill/>
            <a:ln>
              <a:noFill/>
            </a:ln>
          </p:spPr>
        </p:pic>
      </p:grpSp>
      <p:grpSp>
        <p:nvGrpSpPr>
          <p:cNvPr id="507" name="Google Shape;507;h6a9bc3991bb6942c_0_473"/>
          <p:cNvGrpSpPr/>
          <p:nvPr/>
        </p:nvGrpSpPr>
        <p:grpSpPr>
          <a:xfrm>
            <a:off x="17640300" y="7994925"/>
            <a:ext cx="596549" cy="2063476"/>
            <a:chOff x="17640300" y="7994925"/>
            <a:chExt cx="596549" cy="2063476"/>
          </a:xfrm>
        </p:grpSpPr>
        <p:pic>
          <p:nvPicPr>
            <p:cNvPr descr="preencoded.png" id="508" name="Google Shape;508;h6a9bc3991bb6942c_0_473"/>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509" name="Google Shape;509;h6a9bc3991bb6942c_0_473"/>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A2B67"/>
                </a:buClr>
                <a:buSzPts val="2710"/>
                <a:buFont typeface="Inter"/>
                <a:buNone/>
              </a:pPr>
              <a:r>
                <a:rPr b="1" i="0" lang="en-US" sz="2710" u="none" cap="none" strike="noStrike">
                  <a:solidFill>
                    <a:srgbClr val="0A2B67"/>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cxnSp>
        <p:nvCxnSpPr>
          <p:cNvPr id="510" name="Google Shape;510;h6a9bc3991bb6942c_0_473"/>
          <p:cNvCxnSpPr/>
          <p:nvPr/>
        </p:nvCxnSpPr>
        <p:spPr>
          <a:xfrm>
            <a:off x="-1" y="5157788"/>
            <a:ext cx="18288000" cy="0"/>
          </a:xfrm>
          <a:prstGeom prst="straightConnector1">
            <a:avLst/>
          </a:prstGeom>
          <a:noFill/>
          <a:ln cap="flat" cmpd="sng" w="9525">
            <a:solidFill>
              <a:srgbClr val="4D4D4D"/>
            </a:solidFill>
            <a:prstDash val="solid"/>
            <a:round/>
            <a:headEnd len="sm" w="sm" type="none"/>
            <a:tailEnd len="sm" w="sm" type="none"/>
          </a:ln>
        </p:spPr>
      </p:cxnSp>
      <p:grpSp>
        <p:nvGrpSpPr>
          <p:cNvPr id="511" name="Google Shape;511;h6a9bc3991bb6942c_0_473"/>
          <p:cNvGrpSpPr/>
          <p:nvPr/>
        </p:nvGrpSpPr>
        <p:grpSpPr>
          <a:xfrm>
            <a:off x="3905325" y="5086350"/>
            <a:ext cx="142800" cy="5200558"/>
            <a:chOff x="3905325" y="5086350"/>
            <a:chExt cx="142800" cy="5200558"/>
          </a:xfrm>
        </p:grpSpPr>
        <p:sp>
          <p:nvSpPr>
            <p:cNvPr id="512" name="Google Shape;512;h6a9bc3991bb6942c_0_473"/>
            <p:cNvSpPr/>
            <p:nvPr/>
          </p:nvSpPr>
          <p:spPr>
            <a:xfrm rot="5400000">
              <a:off x="3905325" y="5086350"/>
              <a:ext cx="142800" cy="142800"/>
            </a:xfrm>
            <a:prstGeom prst="ellipse">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513" name="Google Shape;513;h6a9bc3991bb6942c_0_473"/>
            <p:cNvCxnSpPr/>
            <p:nvPr/>
          </p:nvCxnSpPr>
          <p:spPr>
            <a:xfrm rot="5400000">
              <a:off x="1457363" y="7758058"/>
              <a:ext cx="5057700" cy="0"/>
            </a:xfrm>
            <a:prstGeom prst="straightConnector1">
              <a:avLst/>
            </a:prstGeom>
            <a:noFill/>
            <a:ln cap="flat" cmpd="sng" w="19050">
              <a:solidFill>
                <a:srgbClr val="000000"/>
              </a:solidFill>
              <a:prstDash val="solid"/>
              <a:round/>
              <a:headEnd len="sm" w="sm" type="none"/>
              <a:tailEnd len="sm" w="sm" type="none"/>
            </a:ln>
          </p:spPr>
        </p:cxnSp>
      </p:grpSp>
      <p:grpSp>
        <p:nvGrpSpPr>
          <p:cNvPr id="514" name="Google Shape;514;h6a9bc3991bb6942c_0_473"/>
          <p:cNvGrpSpPr/>
          <p:nvPr/>
        </p:nvGrpSpPr>
        <p:grpSpPr>
          <a:xfrm>
            <a:off x="7038975" y="3371903"/>
            <a:ext cx="142800" cy="1857322"/>
            <a:chOff x="7038975" y="3371903"/>
            <a:chExt cx="142800" cy="1857322"/>
          </a:xfrm>
        </p:grpSpPr>
        <p:sp>
          <p:nvSpPr>
            <p:cNvPr id="515" name="Google Shape;515;h6a9bc3991bb6942c_0_473"/>
            <p:cNvSpPr/>
            <p:nvPr/>
          </p:nvSpPr>
          <p:spPr>
            <a:xfrm rot="-5400000">
              <a:off x="7038975" y="5086425"/>
              <a:ext cx="142800" cy="142800"/>
            </a:xfrm>
            <a:prstGeom prst="ellipse">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516" name="Google Shape;516;h6a9bc3991bb6942c_0_473"/>
            <p:cNvCxnSpPr/>
            <p:nvPr/>
          </p:nvCxnSpPr>
          <p:spPr>
            <a:xfrm rot="-5400000">
              <a:off x="6262688" y="4229153"/>
              <a:ext cx="1714500" cy="0"/>
            </a:xfrm>
            <a:prstGeom prst="straightConnector1">
              <a:avLst/>
            </a:prstGeom>
            <a:noFill/>
            <a:ln cap="flat" cmpd="sng" w="19050">
              <a:solidFill>
                <a:srgbClr val="000000"/>
              </a:solidFill>
              <a:prstDash val="solid"/>
              <a:round/>
              <a:headEnd len="sm" w="sm" type="none"/>
              <a:tailEnd len="sm" w="sm" type="none"/>
            </a:ln>
          </p:spPr>
        </p:cxnSp>
      </p:grpSp>
      <p:grpSp>
        <p:nvGrpSpPr>
          <p:cNvPr id="517" name="Google Shape;517;h6a9bc3991bb6942c_0_473"/>
          <p:cNvGrpSpPr/>
          <p:nvPr/>
        </p:nvGrpSpPr>
        <p:grpSpPr>
          <a:xfrm>
            <a:off x="10172775" y="5086350"/>
            <a:ext cx="142800" cy="1390803"/>
            <a:chOff x="10172775" y="5086350"/>
            <a:chExt cx="142800" cy="1390803"/>
          </a:xfrm>
        </p:grpSpPr>
        <p:sp>
          <p:nvSpPr>
            <p:cNvPr id="518" name="Google Shape;518;h6a9bc3991bb6942c_0_473"/>
            <p:cNvSpPr/>
            <p:nvPr/>
          </p:nvSpPr>
          <p:spPr>
            <a:xfrm rot="5400000">
              <a:off x="10172775" y="5086350"/>
              <a:ext cx="142800" cy="142800"/>
            </a:xfrm>
            <a:prstGeom prst="ellipse">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519" name="Google Shape;519;h6a9bc3991bb6942c_0_473"/>
            <p:cNvCxnSpPr/>
            <p:nvPr/>
          </p:nvCxnSpPr>
          <p:spPr>
            <a:xfrm rot="5400000">
              <a:off x="9629662" y="5853153"/>
              <a:ext cx="1248000" cy="0"/>
            </a:xfrm>
            <a:prstGeom prst="straightConnector1">
              <a:avLst/>
            </a:prstGeom>
            <a:noFill/>
            <a:ln cap="flat" cmpd="sng" w="19050">
              <a:solidFill>
                <a:srgbClr val="000000"/>
              </a:solidFill>
              <a:prstDash val="solid"/>
              <a:round/>
              <a:headEnd len="sm" w="sm" type="none"/>
              <a:tailEnd len="sm" w="sm" type="none"/>
            </a:ln>
          </p:spPr>
        </p:cxnSp>
      </p:grpSp>
      <p:grpSp>
        <p:nvGrpSpPr>
          <p:cNvPr id="520" name="Google Shape;520;h6a9bc3991bb6942c_0_473"/>
          <p:cNvGrpSpPr/>
          <p:nvPr/>
        </p:nvGrpSpPr>
        <p:grpSpPr>
          <a:xfrm>
            <a:off x="13306425" y="1381074"/>
            <a:ext cx="142800" cy="3848151"/>
            <a:chOff x="13306425" y="1381074"/>
            <a:chExt cx="142800" cy="3848151"/>
          </a:xfrm>
        </p:grpSpPr>
        <p:sp>
          <p:nvSpPr>
            <p:cNvPr id="521" name="Google Shape;521;h6a9bc3991bb6942c_0_473"/>
            <p:cNvSpPr/>
            <p:nvPr/>
          </p:nvSpPr>
          <p:spPr>
            <a:xfrm rot="-5400000">
              <a:off x="13306425" y="5086425"/>
              <a:ext cx="142800" cy="142800"/>
            </a:xfrm>
            <a:prstGeom prst="ellipse">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522" name="Google Shape;522;h6a9bc3991bb6942c_0_473"/>
            <p:cNvCxnSpPr/>
            <p:nvPr/>
          </p:nvCxnSpPr>
          <p:spPr>
            <a:xfrm rot="-5400000">
              <a:off x="11534737" y="3233724"/>
              <a:ext cx="3705300" cy="0"/>
            </a:xfrm>
            <a:prstGeom prst="straightConnector1">
              <a:avLst/>
            </a:prstGeom>
            <a:noFill/>
            <a:ln cap="flat" cmpd="sng" w="19050">
              <a:solidFill>
                <a:srgbClr val="000000"/>
              </a:solidFill>
              <a:prstDash val="solid"/>
              <a:round/>
              <a:headEnd len="sm" w="sm" type="none"/>
              <a:tailEnd len="sm" w="sm" type="none"/>
            </a:ln>
          </p:spPr>
        </p:cxnSp>
      </p:grpSp>
      <p:grpSp>
        <p:nvGrpSpPr>
          <p:cNvPr id="523" name="Google Shape;523;h6a9bc3991bb6942c_0_473"/>
          <p:cNvGrpSpPr/>
          <p:nvPr/>
        </p:nvGrpSpPr>
        <p:grpSpPr>
          <a:xfrm>
            <a:off x="1028700" y="685800"/>
            <a:ext cx="4823400" cy="4202550"/>
            <a:chOff x="1028700" y="685800"/>
            <a:chExt cx="4823400" cy="4202550"/>
          </a:xfrm>
        </p:grpSpPr>
        <p:pic>
          <p:nvPicPr>
            <p:cNvPr descr="preencoded.png" id="524" name="Google Shape;524;h6a9bc3991bb6942c_0_473"/>
            <p:cNvPicPr preferRelativeResize="0"/>
            <p:nvPr/>
          </p:nvPicPr>
          <p:blipFill rotWithShape="1">
            <a:blip r:embed="rId6">
              <a:alphaModFix/>
            </a:blip>
            <a:srcRect b="0" l="0" r="0" t="0"/>
            <a:stretch/>
          </p:blipFill>
          <p:spPr>
            <a:xfrm>
              <a:off x="1028700" y="685800"/>
              <a:ext cx="4762500" cy="2314575"/>
            </a:xfrm>
            <a:prstGeom prst="rect">
              <a:avLst/>
            </a:prstGeom>
            <a:noFill/>
            <a:ln>
              <a:noFill/>
            </a:ln>
          </p:spPr>
        </p:pic>
        <p:sp>
          <p:nvSpPr>
            <p:cNvPr id="525" name="Google Shape;525;h6a9bc3991bb6942c_0_473"/>
            <p:cNvSpPr/>
            <p:nvPr/>
          </p:nvSpPr>
          <p:spPr>
            <a:xfrm>
              <a:off x="1028700" y="3228975"/>
              <a:ext cx="948600" cy="529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Bebas Neue"/>
                <a:buNone/>
              </a:pPr>
              <a:r>
                <a:rPr b="0" i="0" lang="en-US" sz="2700" u="none" cap="none" strike="noStrike">
                  <a:solidFill>
                    <a:srgbClr val="0E0E0E"/>
                  </a:solidFill>
                  <a:latin typeface="Bebas Neue"/>
                  <a:ea typeface="Bebas Neue"/>
                  <a:cs typeface="Bebas Neue"/>
                  <a:sym typeface="Bebas Neue"/>
                </a:rPr>
                <a:t>Eclipse</a:t>
              </a:r>
              <a:endParaRPr b="0" i="0" sz="2700" u="none" cap="none" strike="noStrike">
                <a:solidFill>
                  <a:schemeClr val="dk1"/>
                </a:solidFill>
                <a:latin typeface="Calibri"/>
                <a:ea typeface="Calibri"/>
                <a:cs typeface="Calibri"/>
                <a:sym typeface="Calibri"/>
              </a:endParaRPr>
            </a:p>
          </p:txBody>
        </p:sp>
        <p:sp>
          <p:nvSpPr>
            <p:cNvPr id="526" name="Google Shape;526;h6a9bc3991bb6942c_0_473"/>
            <p:cNvSpPr/>
            <p:nvPr/>
          </p:nvSpPr>
          <p:spPr>
            <a:xfrm>
              <a:off x="1028700" y="3867150"/>
              <a:ext cx="48234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Rare event causes unpredictable magic.</a:t>
              </a:r>
              <a:endParaRPr b="0" i="0" sz="2400" u="none" cap="none" strike="noStrike">
                <a:solidFill>
                  <a:schemeClr val="dk1"/>
                </a:solidFill>
                <a:latin typeface="Calibri"/>
                <a:ea typeface="Calibri"/>
                <a:cs typeface="Calibri"/>
                <a:sym typeface="Calibri"/>
              </a:endParaRPr>
            </a:p>
          </p:txBody>
        </p:sp>
      </p:grpSp>
      <p:grpSp>
        <p:nvGrpSpPr>
          <p:cNvPr id="527" name="Google Shape;527;h6a9bc3991bb6942c_0_473"/>
          <p:cNvGrpSpPr/>
          <p:nvPr/>
        </p:nvGrpSpPr>
        <p:grpSpPr>
          <a:xfrm>
            <a:off x="4162425" y="5543550"/>
            <a:ext cx="3156600" cy="4324350"/>
            <a:chOff x="4162425" y="5543550"/>
            <a:chExt cx="3156600" cy="4324350"/>
          </a:xfrm>
        </p:grpSpPr>
        <p:sp>
          <p:nvSpPr>
            <p:cNvPr id="528" name="Google Shape;528;h6a9bc3991bb6942c_0_473"/>
            <p:cNvSpPr/>
            <p:nvPr/>
          </p:nvSpPr>
          <p:spPr>
            <a:xfrm>
              <a:off x="4162425" y="5543550"/>
              <a:ext cx="1072500" cy="529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Bebas Neue"/>
                <a:buNone/>
              </a:pPr>
              <a:r>
                <a:rPr b="0" i="0" lang="en-US" sz="2700" u="none" cap="none" strike="noStrike">
                  <a:solidFill>
                    <a:srgbClr val="0E0E0E"/>
                  </a:solidFill>
                  <a:latin typeface="Bebas Neue"/>
                  <a:ea typeface="Bebas Neue"/>
                  <a:cs typeface="Bebas Neue"/>
                  <a:sym typeface="Bebas Neue"/>
                </a:rPr>
                <a:t>Invasion</a:t>
              </a:r>
              <a:endParaRPr b="0" i="0" sz="2700" u="none" cap="none" strike="noStrike">
                <a:solidFill>
                  <a:schemeClr val="dk1"/>
                </a:solidFill>
                <a:latin typeface="Calibri"/>
                <a:ea typeface="Calibri"/>
                <a:cs typeface="Calibri"/>
                <a:sym typeface="Calibri"/>
              </a:endParaRPr>
            </a:p>
          </p:txBody>
        </p:sp>
        <p:sp>
          <p:nvSpPr>
            <p:cNvPr id="529" name="Google Shape;529;h6a9bc3991bb6942c_0_473"/>
            <p:cNvSpPr/>
            <p:nvPr/>
          </p:nvSpPr>
          <p:spPr>
            <a:xfrm>
              <a:off x="4162425" y="6181725"/>
              <a:ext cx="31566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Kingdom attacked by monsters.</a:t>
              </a:r>
              <a:endParaRPr b="0" i="0" sz="2400" u="none" cap="none" strike="noStrike">
                <a:solidFill>
                  <a:schemeClr val="dk1"/>
                </a:solidFill>
                <a:latin typeface="Calibri"/>
                <a:ea typeface="Calibri"/>
                <a:cs typeface="Calibri"/>
                <a:sym typeface="Calibri"/>
              </a:endParaRPr>
            </a:p>
          </p:txBody>
        </p:sp>
        <p:pic>
          <p:nvPicPr>
            <p:cNvPr descr="preencoded.png" id="530" name="Google Shape;530;h6a9bc3991bb6942c_0_473"/>
            <p:cNvPicPr preferRelativeResize="0"/>
            <p:nvPr/>
          </p:nvPicPr>
          <p:blipFill rotWithShape="1">
            <a:blip r:embed="rId7">
              <a:alphaModFix/>
            </a:blip>
            <a:srcRect b="0" l="0" r="0" t="0"/>
            <a:stretch/>
          </p:blipFill>
          <p:spPr>
            <a:xfrm>
              <a:off x="4162425" y="7324725"/>
              <a:ext cx="3095625" cy="2543175"/>
            </a:xfrm>
            <a:prstGeom prst="rect">
              <a:avLst/>
            </a:prstGeom>
            <a:noFill/>
            <a:ln>
              <a:noFill/>
            </a:ln>
          </p:spPr>
        </p:pic>
      </p:grpSp>
      <p:sp>
        <p:nvSpPr>
          <p:cNvPr id="531" name="Google Shape;531;h6a9bc3991bb6942c_0_473"/>
          <p:cNvSpPr/>
          <p:nvPr/>
        </p:nvSpPr>
        <p:spPr>
          <a:xfrm>
            <a:off x="10429875" y="5543550"/>
            <a:ext cx="1148700" cy="529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Bebas Neue"/>
              <a:buNone/>
            </a:pPr>
            <a:r>
              <a:rPr b="0" i="0" lang="en-US" sz="2700" u="none" cap="none" strike="noStrike">
                <a:solidFill>
                  <a:srgbClr val="0E0E0E"/>
                </a:solidFill>
                <a:latin typeface="Bebas Neue"/>
                <a:ea typeface="Bebas Neue"/>
                <a:cs typeface="Bebas Neue"/>
                <a:sym typeface="Bebas Neue"/>
              </a:rPr>
              <a:t>Betrayal</a:t>
            </a:r>
            <a:endParaRPr b="0" i="0" sz="2700" u="none" cap="none" strike="noStrike">
              <a:solidFill>
                <a:schemeClr val="dk1"/>
              </a:solidFill>
              <a:latin typeface="Calibri"/>
              <a:ea typeface="Calibri"/>
              <a:cs typeface="Calibri"/>
              <a:sym typeface="Calibri"/>
            </a:endParaRPr>
          </a:p>
        </p:txBody>
      </p:sp>
      <p:sp>
        <p:nvSpPr>
          <p:cNvPr id="532" name="Google Shape;532;h6a9bc3991bb6942c_0_473"/>
          <p:cNvSpPr/>
          <p:nvPr/>
        </p:nvSpPr>
        <p:spPr>
          <a:xfrm>
            <a:off x="10429875" y="6181725"/>
            <a:ext cx="75570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Queen's advisor revealed as spy.</a:t>
            </a:r>
            <a:endParaRPr b="0" i="0" sz="2400" u="none" cap="none" strike="noStrike">
              <a:solidFill>
                <a:schemeClr val="dk1"/>
              </a:solidFill>
              <a:latin typeface="Calibri"/>
              <a:ea typeface="Calibri"/>
              <a:cs typeface="Calibri"/>
              <a:sym typeface="Calibri"/>
            </a:endParaRPr>
          </a:p>
        </p:txBody>
      </p:sp>
      <p:sp>
        <p:nvSpPr>
          <p:cNvPr id="533" name="Google Shape;533;h6a9bc3991bb6942c_0_473"/>
          <p:cNvSpPr/>
          <p:nvPr/>
        </p:nvSpPr>
        <p:spPr>
          <a:xfrm>
            <a:off x="7296150" y="3305175"/>
            <a:ext cx="777300" cy="529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Bebas Neue"/>
              <a:buNone/>
            </a:pPr>
            <a:r>
              <a:rPr b="0" i="0" lang="en-US" sz="2700" u="none" cap="none" strike="noStrike">
                <a:solidFill>
                  <a:srgbClr val="0E0E0E"/>
                </a:solidFill>
                <a:latin typeface="Bebas Neue"/>
                <a:ea typeface="Bebas Neue"/>
                <a:cs typeface="Bebas Neue"/>
                <a:sym typeface="Bebas Neue"/>
              </a:rPr>
              <a:t>Quest</a:t>
            </a:r>
            <a:endParaRPr b="0" i="0" sz="2700" u="none" cap="none" strike="noStrike">
              <a:solidFill>
                <a:schemeClr val="dk1"/>
              </a:solidFill>
              <a:latin typeface="Calibri"/>
              <a:ea typeface="Calibri"/>
              <a:cs typeface="Calibri"/>
              <a:sym typeface="Calibri"/>
            </a:endParaRPr>
          </a:p>
        </p:txBody>
      </p:sp>
      <p:sp>
        <p:nvSpPr>
          <p:cNvPr id="534" name="Google Shape;534;h6a9bc3991bb6942c_0_473"/>
          <p:cNvSpPr/>
          <p:nvPr/>
        </p:nvSpPr>
        <p:spPr>
          <a:xfrm>
            <a:off x="7296150" y="3943350"/>
            <a:ext cx="48234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Adventurers seek immortal artifact.</a:t>
            </a:r>
            <a:endParaRPr b="0" i="0" sz="2400" u="none" cap="none" strike="noStrike">
              <a:solidFill>
                <a:schemeClr val="dk1"/>
              </a:solidFill>
              <a:latin typeface="Calibri"/>
              <a:ea typeface="Calibri"/>
              <a:cs typeface="Calibri"/>
              <a:sym typeface="Calibri"/>
            </a:endParaRPr>
          </a:p>
        </p:txBody>
      </p:sp>
      <p:grpSp>
        <p:nvGrpSpPr>
          <p:cNvPr id="535" name="Google Shape;535;h6a9bc3991bb6942c_0_473"/>
          <p:cNvGrpSpPr/>
          <p:nvPr/>
        </p:nvGrpSpPr>
        <p:grpSpPr>
          <a:xfrm>
            <a:off x="13563600" y="1381125"/>
            <a:ext cx="3690000" cy="3507225"/>
            <a:chOff x="13563600" y="1381125"/>
            <a:chExt cx="3690000" cy="3507225"/>
          </a:xfrm>
        </p:grpSpPr>
        <p:pic>
          <p:nvPicPr>
            <p:cNvPr descr="preencoded.png" id="536" name="Google Shape;536;h6a9bc3991bb6942c_0_473"/>
            <p:cNvPicPr preferRelativeResize="0"/>
            <p:nvPr/>
          </p:nvPicPr>
          <p:blipFill rotWithShape="1">
            <a:blip r:embed="rId8">
              <a:alphaModFix/>
            </a:blip>
            <a:srcRect b="0" l="0" r="0" t="0"/>
            <a:stretch/>
          </p:blipFill>
          <p:spPr>
            <a:xfrm>
              <a:off x="13563600" y="1381125"/>
              <a:ext cx="3629025" cy="1619250"/>
            </a:xfrm>
            <a:prstGeom prst="rect">
              <a:avLst/>
            </a:prstGeom>
            <a:noFill/>
            <a:ln>
              <a:noFill/>
            </a:ln>
          </p:spPr>
        </p:pic>
        <p:sp>
          <p:nvSpPr>
            <p:cNvPr id="537" name="Google Shape;537;h6a9bc3991bb6942c_0_473"/>
            <p:cNvSpPr/>
            <p:nvPr/>
          </p:nvSpPr>
          <p:spPr>
            <a:xfrm>
              <a:off x="13563600" y="3228975"/>
              <a:ext cx="863100" cy="529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Bebas Neue"/>
                <a:buNone/>
              </a:pPr>
              <a:r>
                <a:rPr b="0" i="0" lang="en-US" sz="2700" u="none" cap="none" strike="noStrike">
                  <a:solidFill>
                    <a:srgbClr val="0E0E0E"/>
                  </a:solidFill>
                  <a:latin typeface="Bebas Neue"/>
                  <a:ea typeface="Bebas Neue"/>
                  <a:cs typeface="Bebas Neue"/>
                  <a:sym typeface="Bebas Neue"/>
                </a:rPr>
                <a:t>Obtain</a:t>
              </a:r>
              <a:endParaRPr b="0" i="0" sz="2700" u="none" cap="none" strike="noStrike">
                <a:solidFill>
                  <a:schemeClr val="dk1"/>
                </a:solidFill>
                <a:latin typeface="Calibri"/>
                <a:ea typeface="Calibri"/>
                <a:cs typeface="Calibri"/>
                <a:sym typeface="Calibri"/>
              </a:endParaRPr>
            </a:p>
          </p:txBody>
        </p:sp>
        <p:sp>
          <p:nvSpPr>
            <p:cNvPr id="538" name="Google Shape;538;h6a9bc3991bb6942c_0_473"/>
            <p:cNvSpPr/>
            <p:nvPr/>
          </p:nvSpPr>
          <p:spPr>
            <a:xfrm>
              <a:off x="13563600" y="3867150"/>
              <a:ext cx="36900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Humans acquire Crystal </a:t>
              </a:r>
              <a:endParaRPr b="0" i="0" sz="2400" u="none" cap="none" strike="noStrike">
                <a:solidFill>
                  <a:schemeClr val="dk1"/>
                </a:solidFill>
                <a:latin typeface="Calibri"/>
                <a:ea typeface="Calibri"/>
                <a:cs typeface="Calibri"/>
                <a:sym typeface="Calibri"/>
              </a:endParaRPr>
            </a:p>
          </p:txBody>
        </p:sp>
      </p:grpSp>
      <p:grpSp>
        <p:nvGrpSpPr>
          <p:cNvPr id="539" name="Google Shape;539;h6a9bc3991bb6942c_0_473"/>
          <p:cNvGrpSpPr/>
          <p:nvPr/>
        </p:nvGrpSpPr>
        <p:grpSpPr>
          <a:xfrm>
            <a:off x="771525" y="685671"/>
            <a:ext cx="142800" cy="4543555"/>
            <a:chOff x="771525" y="685671"/>
            <a:chExt cx="142800" cy="4543555"/>
          </a:xfrm>
        </p:grpSpPr>
        <p:sp>
          <p:nvSpPr>
            <p:cNvPr id="540" name="Google Shape;540;h6a9bc3991bb6942c_0_473"/>
            <p:cNvSpPr/>
            <p:nvPr/>
          </p:nvSpPr>
          <p:spPr>
            <a:xfrm rot="-5400000">
              <a:off x="771525" y="5086425"/>
              <a:ext cx="142800" cy="142800"/>
            </a:xfrm>
            <a:prstGeom prst="ellipse">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541" name="Google Shape;541;h6a9bc3991bb6942c_0_473"/>
            <p:cNvCxnSpPr/>
            <p:nvPr/>
          </p:nvCxnSpPr>
          <p:spPr>
            <a:xfrm rot="-5400000">
              <a:off x="-1347862" y="2886021"/>
              <a:ext cx="4400700" cy="0"/>
            </a:xfrm>
            <a:prstGeom prst="straightConnector1">
              <a:avLst/>
            </a:prstGeom>
            <a:noFill/>
            <a:ln cap="flat" cmpd="sng" w="19050">
              <a:solidFill>
                <a:srgbClr val="000000"/>
              </a:solidFill>
              <a:prstDash val="solid"/>
              <a:round/>
              <a:headEnd len="sm" w="sm" type="none"/>
              <a:tailEnd len="sm" w="sm" type="none"/>
            </a:ln>
          </p:spPr>
        </p:cxnSp>
      </p:grpSp>
      <p:sp>
        <p:nvSpPr>
          <p:cNvPr id="542" name="Google Shape;542;h6a9bc3991bb6942c_0_473"/>
          <p:cNvSpPr/>
          <p:nvPr/>
        </p:nvSpPr>
        <p:spPr>
          <a:xfrm>
            <a:off x="7839075" y="8791575"/>
            <a:ext cx="9105900" cy="11811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345387"/>
              </a:buClr>
              <a:buSzPts val="6000"/>
              <a:buFont typeface="Bebas Neue"/>
              <a:buNone/>
            </a:pPr>
            <a:r>
              <a:rPr b="0" i="0" lang="en-US" sz="6000" u="none" cap="none" strike="noStrike">
                <a:solidFill>
                  <a:srgbClr val="345387"/>
                </a:solidFill>
                <a:latin typeface="Bebas Neue"/>
                <a:ea typeface="Bebas Neue"/>
                <a:cs typeface="Bebas Neue"/>
                <a:sym typeface="Bebas Neue"/>
              </a:rPr>
              <a:t>The Timeline</a:t>
            </a:r>
            <a:endParaRPr b="0" i="0" sz="6000" u="none" cap="none" strike="noStrike">
              <a:solidFill>
                <a:schemeClr val="dk1"/>
              </a:solidFill>
              <a:latin typeface="Calibri"/>
              <a:ea typeface="Calibri"/>
              <a:cs typeface="Calibri"/>
              <a:sym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4F2F3"/>
        </a:solidFill>
      </p:bgPr>
    </p:bg>
    <p:spTree>
      <p:nvGrpSpPr>
        <p:cNvPr id="547" name="Shape 547"/>
        <p:cNvGrpSpPr/>
        <p:nvPr/>
      </p:nvGrpSpPr>
      <p:grpSpPr>
        <a:xfrm>
          <a:off x="0" y="0"/>
          <a:ext cx="0" cy="0"/>
          <a:chOff x="0" y="0"/>
          <a:chExt cx="0" cy="0"/>
        </a:xfrm>
      </p:grpSpPr>
      <p:sp>
        <p:nvSpPr>
          <p:cNvPr id="548" name="Google Shape;548;h6a9bc3991bb6942c_0_517"/>
          <p:cNvSpPr/>
          <p:nvPr/>
        </p:nvSpPr>
        <p:spPr>
          <a:xfrm>
            <a:off x="0" y="0"/>
            <a:ext cx="18288000" cy="10287000"/>
          </a:xfrm>
          <a:prstGeom prst="rect">
            <a:avLst/>
          </a:prstGeom>
          <a:solidFill>
            <a:srgbClr val="F4F2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549" name="Google Shape;549;h6a9bc3991bb6942c_0_517"/>
          <p:cNvPicPr preferRelativeResize="0"/>
          <p:nvPr/>
        </p:nvPicPr>
        <p:blipFill rotWithShape="1">
          <a:blip r:embed="rId3">
            <a:alphaModFix/>
          </a:blip>
          <a:srcRect b="0" l="0" r="0" t="0"/>
          <a:stretch/>
        </p:blipFill>
        <p:spPr>
          <a:xfrm>
            <a:off x="12487275" y="0"/>
            <a:ext cx="6153150" cy="4619625"/>
          </a:xfrm>
          <a:prstGeom prst="rect">
            <a:avLst/>
          </a:prstGeom>
          <a:noFill/>
          <a:ln>
            <a:noFill/>
          </a:ln>
        </p:spPr>
      </p:pic>
      <p:pic>
        <p:nvPicPr>
          <p:cNvPr descr="preencoded.png" id="550" name="Google Shape;550;h6a9bc3991bb6942c_0_517"/>
          <p:cNvPicPr preferRelativeResize="0"/>
          <p:nvPr/>
        </p:nvPicPr>
        <p:blipFill rotWithShape="1">
          <a:blip r:embed="rId4">
            <a:alphaModFix/>
          </a:blip>
          <a:srcRect b="0" l="0" r="0" t="0"/>
          <a:stretch/>
        </p:blipFill>
        <p:spPr>
          <a:xfrm>
            <a:off x="0" y="3981450"/>
            <a:ext cx="6543675" cy="6619875"/>
          </a:xfrm>
          <a:prstGeom prst="rect">
            <a:avLst/>
          </a:prstGeom>
          <a:noFill/>
          <a:ln>
            <a:noFill/>
          </a:ln>
        </p:spPr>
      </p:pic>
      <p:grpSp>
        <p:nvGrpSpPr>
          <p:cNvPr id="551" name="Google Shape;551;h6a9bc3991bb6942c_0_517"/>
          <p:cNvGrpSpPr/>
          <p:nvPr/>
        </p:nvGrpSpPr>
        <p:grpSpPr>
          <a:xfrm>
            <a:off x="17640300" y="7994925"/>
            <a:ext cx="596549" cy="2063476"/>
            <a:chOff x="17640300" y="7994925"/>
            <a:chExt cx="596549" cy="2063476"/>
          </a:xfrm>
        </p:grpSpPr>
        <p:pic>
          <p:nvPicPr>
            <p:cNvPr descr="preencoded.png" id="552" name="Google Shape;552;h6a9bc3991bb6942c_0_517"/>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553" name="Google Shape;553;h6a9bc3991bb6942c_0_517"/>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A2B67"/>
                </a:buClr>
                <a:buSzPts val="2710"/>
                <a:buFont typeface="Inter"/>
                <a:buNone/>
              </a:pPr>
              <a:r>
                <a:rPr b="1" i="0" lang="en-US" sz="2710" u="none" cap="none" strike="noStrike">
                  <a:solidFill>
                    <a:srgbClr val="0A2B67"/>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554" name="Google Shape;554;h6a9bc3991bb6942c_0_517"/>
          <p:cNvSpPr/>
          <p:nvPr/>
        </p:nvSpPr>
        <p:spPr>
          <a:xfrm>
            <a:off x="5962650" y="1466850"/>
            <a:ext cx="4286400" cy="11811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345387"/>
              </a:buClr>
              <a:buSzPts val="6000"/>
              <a:buFont typeface="Bebas Neue"/>
              <a:buNone/>
            </a:pPr>
            <a:r>
              <a:rPr b="0" i="0" lang="en-US" sz="6000" u="none" cap="none" strike="noStrike">
                <a:solidFill>
                  <a:srgbClr val="345387"/>
                </a:solidFill>
                <a:latin typeface="Bebas Neue"/>
                <a:ea typeface="Bebas Neue"/>
                <a:cs typeface="Bebas Neue"/>
                <a:sym typeface="Bebas Neue"/>
              </a:rPr>
              <a:t>Our Team</a:t>
            </a:r>
            <a:endParaRPr b="0" i="0" sz="6000" u="none" cap="none" strike="noStrike">
              <a:solidFill>
                <a:schemeClr val="dk1"/>
              </a:solidFill>
              <a:latin typeface="Calibri"/>
              <a:ea typeface="Calibri"/>
              <a:cs typeface="Calibri"/>
              <a:sym typeface="Calibri"/>
            </a:endParaRPr>
          </a:p>
        </p:txBody>
      </p:sp>
      <p:grpSp>
        <p:nvGrpSpPr>
          <p:cNvPr id="555" name="Google Shape;555;h6a9bc3991bb6942c_0_517"/>
          <p:cNvGrpSpPr/>
          <p:nvPr/>
        </p:nvGrpSpPr>
        <p:grpSpPr>
          <a:xfrm>
            <a:off x="2038350" y="2843213"/>
            <a:ext cx="4726275" cy="2276475"/>
            <a:chOff x="2038350" y="2843213"/>
            <a:chExt cx="4726275" cy="2276475"/>
          </a:xfrm>
        </p:grpSpPr>
        <p:pic>
          <p:nvPicPr>
            <p:cNvPr descr="preencoded.png" id="556" name="Google Shape;556;h6a9bc3991bb6942c_0_517"/>
            <p:cNvPicPr preferRelativeResize="0"/>
            <p:nvPr/>
          </p:nvPicPr>
          <p:blipFill rotWithShape="1">
            <a:blip r:embed="rId6">
              <a:alphaModFix/>
            </a:blip>
            <a:srcRect b="0" l="0" r="0" t="0"/>
            <a:stretch/>
          </p:blipFill>
          <p:spPr>
            <a:xfrm>
              <a:off x="2038350" y="2843213"/>
              <a:ext cx="2276475" cy="2276475"/>
            </a:xfrm>
            <a:prstGeom prst="rect">
              <a:avLst/>
            </a:prstGeom>
            <a:noFill/>
            <a:ln>
              <a:noFill/>
            </a:ln>
          </p:spPr>
        </p:pic>
        <p:grpSp>
          <p:nvGrpSpPr>
            <p:cNvPr id="557" name="Google Shape;557;h6a9bc3991bb6942c_0_517"/>
            <p:cNvGrpSpPr/>
            <p:nvPr/>
          </p:nvGrpSpPr>
          <p:grpSpPr>
            <a:xfrm>
              <a:off x="4543425" y="3419475"/>
              <a:ext cx="2221200" cy="1230750"/>
              <a:chOff x="4543425" y="3419475"/>
              <a:chExt cx="2221200" cy="1230750"/>
            </a:xfrm>
          </p:grpSpPr>
          <p:sp>
            <p:nvSpPr>
              <p:cNvPr id="558" name="Google Shape;558;h6a9bc3991bb6942c_0_517"/>
              <p:cNvSpPr/>
              <p:nvPr/>
            </p:nvSpPr>
            <p:spPr>
              <a:xfrm>
                <a:off x="4543425" y="3419475"/>
                <a:ext cx="1322100" cy="712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Bebas Neue"/>
                  <a:buNone/>
                </a:pPr>
                <a:r>
                  <a:rPr b="0" i="0" lang="en-US" sz="3600" u="none" cap="none" strike="noStrike">
                    <a:solidFill>
                      <a:srgbClr val="0E0E0E"/>
                    </a:solidFill>
                    <a:latin typeface="Bebas Neue"/>
                    <a:ea typeface="Bebas Neue"/>
                    <a:cs typeface="Bebas Neue"/>
                    <a:sym typeface="Bebas Neue"/>
                  </a:rPr>
                  <a:t>Eldruin</a:t>
                </a:r>
                <a:endParaRPr b="0" i="0" sz="3600" u="none" cap="none" strike="noStrike">
                  <a:solidFill>
                    <a:schemeClr val="dk1"/>
                  </a:solidFill>
                  <a:latin typeface="Calibri"/>
                  <a:ea typeface="Calibri"/>
                  <a:cs typeface="Calibri"/>
                  <a:sym typeface="Calibri"/>
                </a:endParaRPr>
              </a:p>
            </p:txBody>
          </p:sp>
          <p:sp>
            <p:nvSpPr>
              <p:cNvPr id="559" name="Google Shape;559;h6a9bc3991bb6942c_0_517"/>
              <p:cNvSpPr/>
              <p:nvPr/>
            </p:nvSpPr>
            <p:spPr>
              <a:xfrm>
                <a:off x="4543425" y="4086225"/>
                <a:ext cx="22212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Fire Mage</a:t>
                </a:r>
                <a:endParaRPr b="0" i="0" sz="2400" u="none" cap="none" strike="noStrike">
                  <a:solidFill>
                    <a:schemeClr val="dk1"/>
                  </a:solidFill>
                  <a:latin typeface="Calibri"/>
                  <a:ea typeface="Calibri"/>
                  <a:cs typeface="Calibri"/>
                  <a:sym typeface="Calibri"/>
                </a:endParaRPr>
              </a:p>
            </p:txBody>
          </p:sp>
        </p:grpSp>
      </p:grpSp>
      <p:grpSp>
        <p:nvGrpSpPr>
          <p:cNvPr id="560" name="Google Shape;560;h6a9bc3991bb6942c_0_517"/>
          <p:cNvGrpSpPr/>
          <p:nvPr/>
        </p:nvGrpSpPr>
        <p:grpSpPr>
          <a:xfrm>
            <a:off x="9029700" y="6500813"/>
            <a:ext cx="4726275" cy="2276475"/>
            <a:chOff x="9029700" y="6500813"/>
            <a:chExt cx="4726275" cy="2276475"/>
          </a:xfrm>
        </p:grpSpPr>
        <p:pic>
          <p:nvPicPr>
            <p:cNvPr descr="preencoded.png" id="561" name="Google Shape;561;h6a9bc3991bb6942c_0_517"/>
            <p:cNvPicPr preferRelativeResize="0"/>
            <p:nvPr/>
          </p:nvPicPr>
          <p:blipFill rotWithShape="1">
            <a:blip r:embed="rId7">
              <a:alphaModFix/>
            </a:blip>
            <a:srcRect b="0" l="0" r="0" t="0"/>
            <a:stretch/>
          </p:blipFill>
          <p:spPr>
            <a:xfrm>
              <a:off x="9029700" y="6500813"/>
              <a:ext cx="2276475" cy="2276475"/>
            </a:xfrm>
            <a:prstGeom prst="rect">
              <a:avLst/>
            </a:prstGeom>
            <a:noFill/>
            <a:ln>
              <a:noFill/>
            </a:ln>
          </p:spPr>
        </p:pic>
        <p:grpSp>
          <p:nvGrpSpPr>
            <p:cNvPr id="562" name="Google Shape;562;h6a9bc3991bb6942c_0_517"/>
            <p:cNvGrpSpPr/>
            <p:nvPr/>
          </p:nvGrpSpPr>
          <p:grpSpPr>
            <a:xfrm>
              <a:off x="11534775" y="7077075"/>
              <a:ext cx="2221200" cy="1230750"/>
              <a:chOff x="11534775" y="7077075"/>
              <a:chExt cx="2221200" cy="1230750"/>
            </a:xfrm>
          </p:grpSpPr>
          <p:sp>
            <p:nvSpPr>
              <p:cNvPr id="563" name="Google Shape;563;h6a9bc3991bb6942c_0_517"/>
              <p:cNvSpPr/>
              <p:nvPr/>
            </p:nvSpPr>
            <p:spPr>
              <a:xfrm>
                <a:off x="11534775" y="7077075"/>
                <a:ext cx="1322100" cy="712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Bebas Neue"/>
                  <a:buNone/>
                </a:pPr>
                <a:r>
                  <a:rPr b="0" i="0" lang="en-US" sz="3600" u="none" cap="none" strike="noStrike">
                    <a:solidFill>
                      <a:srgbClr val="0E0E0E"/>
                    </a:solidFill>
                    <a:latin typeface="Bebas Neue"/>
                    <a:ea typeface="Bebas Neue"/>
                    <a:cs typeface="Bebas Neue"/>
                    <a:sym typeface="Bebas Neue"/>
                  </a:rPr>
                  <a:t>Eldruin</a:t>
                </a:r>
                <a:endParaRPr b="0" i="0" sz="3600" u="none" cap="none" strike="noStrike">
                  <a:solidFill>
                    <a:schemeClr val="dk1"/>
                  </a:solidFill>
                  <a:latin typeface="Calibri"/>
                  <a:ea typeface="Calibri"/>
                  <a:cs typeface="Calibri"/>
                  <a:sym typeface="Calibri"/>
                </a:endParaRPr>
              </a:p>
            </p:txBody>
          </p:sp>
          <p:sp>
            <p:nvSpPr>
              <p:cNvPr id="564" name="Google Shape;564;h6a9bc3991bb6942c_0_517"/>
              <p:cNvSpPr/>
              <p:nvPr/>
            </p:nvSpPr>
            <p:spPr>
              <a:xfrm>
                <a:off x="11534775" y="7743825"/>
                <a:ext cx="22212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Fire Mage</a:t>
                </a:r>
                <a:endParaRPr b="0" i="0" sz="2400" u="none" cap="none" strike="noStrike">
                  <a:solidFill>
                    <a:schemeClr val="dk1"/>
                  </a:solidFill>
                  <a:latin typeface="Calibri"/>
                  <a:ea typeface="Calibri"/>
                  <a:cs typeface="Calibri"/>
                  <a:sym typeface="Calibri"/>
                </a:endParaRPr>
              </a:p>
            </p:txBody>
          </p:sp>
        </p:grpSp>
      </p:grpSp>
      <p:grpSp>
        <p:nvGrpSpPr>
          <p:cNvPr id="565" name="Google Shape;565;h6a9bc3991bb6942c_0_517"/>
          <p:cNvGrpSpPr/>
          <p:nvPr/>
        </p:nvGrpSpPr>
        <p:grpSpPr>
          <a:xfrm>
            <a:off x="2038350" y="6500813"/>
            <a:ext cx="4678575" cy="2276475"/>
            <a:chOff x="2038350" y="6500813"/>
            <a:chExt cx="4678575" cy="2276475"/>
          </a:xfrm>
        </p:grpSpPr>
        <p:pic>
          <p:nvPicPr>
            <p:cNvPr descr="preencoded.png" id="566" name="Google Shape;566;h6a9bc3991bb6942c_0_517"/>
            <p:cNvPicPr preferRelativeResize="0"/>
            <p:nvPr/>
          </p:nvPicPr>
          <p:blipFill rotWithShape="1">
            <a:blip r:embed="rId8">
              <a:alphaModFix/>
            </a:blip>
            <a:srcRect b="0" l="0" r="0" t="0"/>
            <a:stretch/>
          </p:blipFill>
          <p:spPr>
            <a:xfrm>
              <a:off x="2038350" y="6500813"/>
              <a:ext cx="2276475" cy="2276475"/>
            </a:xfrm>
            <a:prstGeom prst="rect">
              <a:avLst/>
            </a:prstGeom>
            <a:noFill/>
            <a:ln>
              <a:noFill/>
            </a:ln>
          </p:spPr>
        </p:pic>
        <p:grpSp>
          <p:nvGrpSpPr>
            <p:cNvPr id="567" name="Google Shape;567;h6a9bc3991bb6942c_0_517"/>
            <p:cNvGrpSpPr/>
            <p:nvPr/>
          </p:nvGrpSpPr>
          <p:grpSpPr>
            <a:xfrm>
              <a:off x="4543425" y="7077075"/>
              <a:ext cx="2173500" cy="1230750"/>
              <a:chOff x="4543425" y="7077075"/>
              <a:chExt cx="2173500" cy="1230750"/>
            </a:xfrm>
          </p:grpSpPr>
          <p:sp>
            <p:nvSpPr>
              <p:cNvPr id="568" name="Google Shape;568;h6a9bc3991bb6942c_0_517"/>
              <p:cNvSpPr/>
              <p:nvPr/>
            </p:nvSpPr>
            <p:spPr>
              <a:xfrm>
                <a:off x="4543425" y="7077075"/>
                <a:ext cx="2112600" cy="712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Bebas Neue"/>
                  <a:buNone/>
                </a:pPr>
                <a:r>
                  <a:rPr b="0" i="0" lang="en-US" sz="3600" u="none" cap="none" strike="noStrike">
                    <a:solidFill>
                      <a:srgbClr val="0E0E0E"/>
                    </a:solidFill>
                    <a:latin typeface="Bebas Neue"/>
                    <a:ea typeface="Bebas Neue"/>
                    <a:cs typeface="Bebas Neue"/>
                    <a:sym typeface="Bebas Neue"/>
                  </a:rPr>
                  <a:t>Elementalen</a:t>
                </a:r>
                <a:endParaRPr b="0" i="0" sz="3600" u="none" cap="none" strike="noStrike">
                  <a:solidFill>
                    <a:schemeClr val="dk1"/>
                  </a:solidFill>
                  <a:latin typeface="Calibri"/>
                  <a:ea typeface="Calibri"/>
                  <a:cs typeface="Calibri"/>
                  <a:sym typeface="Calibri"/>
                </a:endParaRPr>
              </a:p>
            </p:txBody>
          </p:sp>
          <p:sp>
            <p:nvSpPr>
              <p:cNvPr id="569" name="Google Shape;569;h6a9bc3991bb6942c_0_517"/>
              <p:cNvSpPr/>
              <p:nvPr/>
            </p:nvSpPr>
            <p:spPr>
              <a:xfrm>
                <a:off x="4543425" y="7743825"/>
                <a:ext cx="21735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Guardian</a:t>
                </a:r>
                <a:endParaRPr b="0" i="0" sz="2400" u="none" cap="none" strike="noStrike">
                  <a:solidFill>
                    <a:schemeClr val="dk1"/>
                  </a:solidFill>
                  <a:latin typeface="Calibri"/>
                  <a:ea typeface="Calibri"/>
                  <a:cs typeface="Calibri"/>
                  <a:sym typeface="Calibri"/>
                </a:endParaRPr>
              </a:p>
            </p:txBody>
          </p:sp>
        </p:grpSp>
      </p:grpSp>
      <p:grpSp>
        <p:nvGrpSpPr>
          <p:cNvPr id="570" name="Google Shape;570;h6a9bc3991bb6942c_0_517"/>
          <p:cNvGrpSpPr/>
          <p:nvPr/>
        </p:nvGrpSpPr>
        <p:grpSpPr>
          <a:xfrm>
            <a:off x="9029700" y="2843213"/>
            <a:ext cx="5507475" cy="2276475"/>
            <a:chOff x="9029700" y="2843213"/>
            <a:chExt cx="5507475" cy="2276475"/>
          </a:xfrm>
        </p:grpSpPr>
        <p:pic>
          <p:nvPicPr>
            <p:cNvPr descr="preencoded.png" id="571" name="Google Shape;571;h6a9bc3991bb6942c_0_517"/>
            <p:cNvPicPr preferRelativeResize="0"/>
            <p:nvPr/>
          </p:nvPicPr>
          <p:blipFill rotWithShape="1">
            <a:blip r:embed="rId9">
              <a:alphaModFix/>
            </a:blip>
            <a:srcRect b="0" l="0" r="0" t="0"/>
            <a:stretch/>
          </p:blipFill>
          <p:spPr>
            <a:xfrm>
              <a:off x="9029700" y="2843213"/>
              <a:ext cx="2276475" cy="2276475"/>
            </a:xfrm>
            <a:prstGeom prst="rect">
              <a:avLst/>
            </a:prstGeom>
            <a:noFill/>
            <a:ln>
              <a:noFill/>
            </a:ln>
          </p:spPr>
        </p:pic>
        <p:grpSp>
          <p:nvGrpSpPr>
            <p:cNvPr id="572" name="Google Shape;572;h6a9bc3991bb6942c_0_517"/>
            <p:cNvGrpSpPr/>
            <p:nvPr/>
          </p:nvGrpSpPr>
          <p:grpSpPr>
            <a:xfrm>
              <a:off x="11534775" y="3419475"/>
              <a:ext cx="3002400" cy="1230750"/>
              <a:chOff x="11534775" y="3419475"/>
              <a:chExt cx="3002400" cy="1230750"/>
            </a:xfrm>
          </p:grpSpPr>
          <p:sp>
            <p:nvSpPr>
              <p:cNvPr id="573" name="Google Shape;573;h6a9bc3991bb6942c_0_517"/>
              <p:cNvSpPr/>
              <p:nvPr/>
            </p:nvSpPr>
            <p:spPr>
              <a:xfrm>
                <a:off x="11534775" y="3419475"/>
                <a:ext cx="1341000" cy="712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Bebas Neue"/>
                  <a:buNone/>
                </a:pPr>
                <a:r>
                  <a:rPr b="0" i="0" lang="en-US" sz="3600" u="none" cap="none" strike="noStrike">
                    <a:solidFill>
                      <a:srgbClr val="0E0E0E"/>
                    </a:solidFill>
                    <a:latin typeface="Bebas Neue"/>
                    <a:ea typeface="Bebas Neue"/>
                    <a:cs typeface="Bebas Neue"/>
                    <a:sym typeface="Bebas Neue"/>
                  </a:rPr>
                  <a:t>Lunaria</a:t>
                </a:r>
                <a:endParaRPr b="0" i="0" sz="3600" u="none" cap="none" strike="noStrike">
                  <a:solidFill>
                    <a:schemeClr val="dk1"/>
                  </a:solidFill>
                  <a:latin typeface="Calibri"/>
                  <a:ea typeface="Calibri"/>
                  <a:cs typeface="Calibri"/>
                  <a:sym typeface="Calibri"/>
                </a:endParaRPr>
              </a:p>
            </p:txBody>
          </p:sp>
          <p:sp>
            <p:nvSpPr>
              <p:cNvPr id="574" name="Google Shape;574;h6a9bc3991bb6942c_0_517"/>
              <p:cNvSpPr/>
              <p:nvPr/>
            </p:nvSpPr>
            <p:spPr>
              <a:xfrm>
                <a:off x="11534775" y="4086225"/>
                <a:ext cx="30024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Moon Priestess</a:t>
                </a:r>
                <a:endParaRPr b="0" i="0" sz="2400" u="none" cap="none" strike="noStrike">
                  <a:solidFill>
                    <a:schemeClr val="dk1"/>
                  </a:solidFill>
                  <a:latin typeface="Calibri"/>
                  <a:ea typeface="Calibri"/>
                  <a:cs typeface="Calibri"/>
                  <a:sym typeface="Calibri"/>
                </a:endParaRPr>
              </a:p>
            </p:txBody>
          </p:sp>
        </p:grpSp>
      </p:gr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4F2F3"/>
        </a:solidFill>
      </p:bgPr>
    </p:bg>
    <p:spTree>
      <p:nvGrpSpPr>
        <p:cNvPr id="579" name="Shape 579"/>
        <p:cNvGrpSpPr/>
        <p:nvPr/>
      </p:nvGrpSpPr>
      <p:grpSpPr>
        <a:xfrm>
          <a:off x="0" y="0"/>
          <a:ext cx="0" cy="0"/>
          <a:chOff x="0" y="0"/>
          <a:chExt cx="0" cy="0"/>
        </a:xfrm>
      </p:grpSpPr>
      <p:grpSp>
        <p:nvGrpSpPr>
          <p:cNvPr id="580" name="Google Shape;580;h6a9bc3991bb6942c_0_548"/>
          <p:cNvGrpSpPr/>
          <p:nvPr/>
        </p:nvGrpSpPr>
        <p:grpSpPr>
          <a:xfrm>
            <a:off x="0" y="0"/>
            <a:ext cx="22517100" cy="14516100"/>
            <a:chOff x="0" y="0"/>
            <a:chExt cx="22517100" cy="14516100"/>
          </a:xfrm>
        </p:grpSpPr>
        <p:sp>
          <p:nvSpPr>
            <p:cNvPr id="581" name="Google Shape;581;h6a9bc3991bb6942c_0_548"/>
            <p:cNvSpPr/>
            <p:nvPr/>
          </p:nvSpPr>
          <p:spPr>
            <a:xfrm>
              <a:off x="0" y="0"/>
              <a:ext cx="18288000" cy="10287000"/>
            </a:xfrm>
            <a:prstGeom prst="rect">
              <a:avLst/>
            </a:prstGeom>
            <a:solidFill>
              <a:srgbClr val="F4F2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582" name="Google Shape;582;h6a9bc3991bb6942c_0_548"/>
            <p:cNvPicPr preferRelativeResize="0"/>
            <p:nvPr/>
          </p:nvPicPr>
          <p:blipFill rotWithShape="1">
            <a:blip r:embed="rId3">
              <a:alphaModFix/>
            </a:blip>
            <a:srcRect b="0" l="0" r="0" t="0"/>
            <a:stretch/>
          </p:blipFill>
          <p:spPr>
            <a:xfrm>
              <a:off x="6372225" y="0"/>
              <a:ext cx="14011275" cy="6467475"/>
            </a:xfrm>
            <a:prstGeom prst="rect">
              <a:avLst/>
            </a:prstGeom>
            <a:noFill/>
            <a:ln>
              <a:noFill/>
            </a:ln>
          </p:spPr>
        </p:pic>
        <p:pic>
          <p:nvPicPr>
            <p:cNvPr descr="preencoded.png" id="583" name="Google Shape;583;h6a9bc3991bb6942c_0_548"/>
            <p:cNvPicPr preferRelativeResize="0"/>
            <p:nvPr/>
          </p:nvPicPr>
          <p:blipFill rotWithShape="1">
            <a:blip r:embed="rId4">
              <a:alphaModFix/>
            </a:blip>
            <a:srcRect b="0" l="0" r="0" t="0"/>
            <a:stretch/>
          </p:blipFill>
          <p:spPr>
            <a:xfrm>
              <a:off x="0" y="5143500"/>
              <a:ext cx="5495925" cy="9372600"/>
            </a:xfrm>
            <a:prstGeom prst="rect">
              <a:avLst/>
            </a:prstGeom>
            <a:noFill/>
            <a:ln>
              <a:noFill/>
            </a:ln>
          </p:spPr>
        </p:pic>
        <p:pic>
          <p:nvPicPr>
            <p:cNvPr descr="preencoded.png" id="584" name="Google Shape;584;h6a9bc3991bb6942c_0_548"/>
            <p:cNvPicPr preferRelativeResize="0"/>
            <p:nvPr/>
          </p:nvPicPr>
          <p:blipFill rotWithShape="1">
            <a:blip r:embed="rId5">
              <a:alphaModFix/>
            </a:blip>
            <a:srcRect b="0" l="0" r="0" t="0"/>
            <a:stretch/>
          </p:blipFill>
          <p:spPr>
            <a:xfrm>
              <a:off x="12449175" y="9172575"/>
              <a:ext cx="10067925" cy="5343525"/>
            </a:xfrm>
            <a:prstGeom prst="rect">
              <a:avLst/>
            </a:prstGeom>
            <a:noFill/>
            <a:ln>
              <a:noFill/>
            </a:ln>
          </p:spPr>
        </p:pic>
      </p:grpSp>
      <p:grpSp>
        <p:nvGrpSpPr>
          <p:cNvPr id="585" name="Google Shape;585;h6a9bc3991bb6942c_0_548"/>
          <p:cNvGrpSpPr/>
          <p:nvPr/>
        </p:nvGrpSpPr>
        <p:grpSpPr>
          <a:xfrm>
            <a:off x="17640300" y="7994925"/>
            <a:ext cx="596549" cy="2063476"/>
            <a:chOff x="17640300" y="7994925"/>
            <a:chExt cx="596549" cy="2063476"/>
          </a:xfrm>
        </p:grpSpPr>
        <p:pic>
          <p:nvPicPr>
            <p:cNvPr descr="preencoded.png" id="586" name="Google Shape;586;h6a9bc3991bb6942c_0_548"/>
            <p:cNvPicPr preferRelativeResize="0"/>
            <p:nvPr/>
          </p:nvPicPr>
          <p:blipFill rotWithShape="1">
            <a:blip r:embed="rId6">
              <a:alphaModFix/>
            </a:blip>
            <a:srcRect b="0" l="0" r="0" t="0"/>
            <a:stretch/>
          </p:blipFill>
          <p:spPr>
            <a:xfrm>
              <a:off x="17640300" y="9525000"/>
              <a:ext cx="533400" cy="533400"/>
            </a:xfrm>
            <a:prstGeom prst="rect">
              <a:avLst/>
            </a:prstGeom>
            <a:noFill/>
            <a:ln>
              <a:noFill/>
            </a:ln>
          </p:spPr>
        </p:pic>
        <p:sp>
          <p:nvSpPr>
            <p:cNvPr id="587" name="Google Shape;587;h6a9bc3991bb6942c_0_548"/>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A2B67"/>
                </a:buClr>
                <a:buSzPts val="2710"/>
                <a:buFont typeface="Inter"/>
                <a:buNone/>
              </a:pPr>
              <a:r>
                <a:rPr b="1" i="0" lang="en-US" sz="2710" u="none" cap="none" strike="noStrike">
                  <a:solidFill>
                    <a:srgbClr val="0A2B67"/>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588" name="Google Shape;588;h6a9bc3991bb6942c_0_548"/>
          <p:cNvPicPr preferRelativeResize="0"/>
          <p:nvPr/>
        </p:nvPicPr>
        <p:blipFill rotWithShape="1">
          <a:blip r:embed="rId7">
            <a:alphaModFix/>
          </a:blip>
          <a:srcRect b="0" l="0" r="0" t="0"/>
          <a:stretch/>
        </p:blipFill>
        <p:spPr>
          <a:xfrm>
            <a:off x="257175" y="1895475"/>
            <a:ext cx="5857875" cy="5876925"/>
          </a:xfrm>
          <a:prstGeom prst="rect">
            <a:avLst/>
          </a:prstGeom>
          <a:noFill/>
          <a:ln>
            <a:noFill/>
          </a:ln>
        </p:spPr>
      </p:pic>
      <p:pic>
        <p:nvPicPr>
          <p:cNvPr descr="preencoded.png" id="589" name="Google Shape;589;h6a9bc3991bb6942c_0_548"/>
          <p:cNvPicPr preferRelativeResize="0"/>
          <p:nvPr/>
        </p:nvPicPr>
        <p:blipFill rotWithShape="1">
          <a:blip r:embed="rId8">
            <a:alphaModFix/>
          </a:blip>
          <a:srcRect b="0" l="0" r="0" t="0"/>
          <a:stretch/>
        </p:blipFill>
        <p:spPr>
          <a:xfrm>
            <a:off x="6772275" y="781050"/>
            <a:ext cx="438150" cy="781050"/>
          </a:xfrm>
          <a:prstGeom prst="rect">
            <a:avLst/>
          </a:prstGeom>
          <a:noFill/>
          <a:ln>
            <a:noFill/>
          </a:ln>
        </p:spPr>
      </p:pic>
      <p:cxnSp>
        <p:nvCxnSpPr>
          <p:cNvPr id="590" name="Google Shape;590;h6a9bc3991bb6942c_0_548"/>
          <p:cNvCxnSpPr/>
          <p:nvPr/>
        </p:nvCxnSpPr>
        <p:spPr>
          <a:xfrm rot="-5400000">
            <a:off x="6395888" y="2390793"/>
            <a:ext cx="1219500" cy="0"/>
          </a:xfrm>
          <a:prstGeom prst="straightConnector1">
            <a:avLst/>
          </a:prstGeom>
          <a:noFill/>
          <a:ln cap="flat" cmpd="sng" w="28575">
            <a:solidFill>
              <a:srgbClr val="0A2B67"/>
            </a:solidFill>
            <a:prstDash val="solid"/>
            <a:round/>
            <a:headEnd len="sm" w="sm" type="none"/>
            <a:tailEnd len="sm" w="sm" type="none"/>
          </a:ln>
        </p:spPr>
      </p:cxnSp>
      <p:pic>
        <p:nvPicPr>
          <p:cNvPr descr="preencoded.png" id="591" name="Google Shape;591;h6a9bc3991bb6942c_0_548"/>
          <p:cNvPicPr preferRelativeResize="0"/>
          <p:nvPr/>
        </p:nvPicPr>
        <p:blipFill rotWithShape="1">
          <a:blip r:embed="rId9">
            <a:alphaModFix/>
          </a:blip>
          <a:srcRect b="0" l="0" r="0" t="0"/>
          <a:stretch/>
        </p:blipFill>
        <p:spPr>
          <a:xfrm>
            <a:off x="6753225" y="3257550"/>
            <a:ext cx="476250" cy="704850"/>
          </a:xfrm>
          <a:prstGeom prst="rect">
            <a:avLst/>
          </a:prstGeom>
          <a:noFill/>
          <a:ln>
            <a:noFill/>
          </a:ln>
        </p:spPr>
      </p:pic>
      <p:cxnSp>
        <p:nvCxnSpPr>
          <p:cNvPr id="592" name="Google Shape;592;h6a9bc3991bb6942c_0_548"/>
          <p:cNvCxnSpPr/>
          <p:nvPr/>
        </p:nvCxnSpPr>
        <p:spPr>
          <a:xfrm rot="-5400000">
            <a:off x="6395888" y="4829193"/>
            <a:ext cx="1219500" cy="0"/>
          </a:xfrm>
          <a:prstGeom prst="straightConnector1">
            <a:avLst/>
          </a:prstGeom>
          <a:noFill/>
          <a:ln cap="flat" cmpd="sng" w="28575">
            <a:solidFill>
              <a:srgbClr val="0A2B67"/>
            </a:solidFill>
            <a:prstDash val="solid"/>
            <a:round/>
            <a:headEnd len="sm" w="sm" type="none"/>
            <a:tailEnd len="sm" w="sm" type="none"/>
          </a:ln>
        </p:spPr>
      </p:cxnSp>
      <p:pic>
        <p:nvPicPr>
          <p:cNvPr descr="preencoded.png" id="593" name="Google Shape;593;h6a9bc3991bb6942c_0_548"/>
          <p:cNvPicPr preferRelativeResize="0"/>
          <p:nvPr/>
        </p:nvPicPr>
        <p:blipFill rotWithShape="1">
          <a:blip r:embed="rId10">
            <a:alphaModFix/>
          </a:blip>
          <a:srcRect b="0" l="0" r="0" t="0"/>
          <a:stretch/>
        </p:blipFill>
        <p:spPr>
          <a:xfrm>
            <a:off x="6743700" y="5657850"/>
            <a:ext cx="495300" cy="781050"/>
          </a:xfrm>
          <a:prstGeom prst="rect">
            <a:avLst/>
          </a:prstGeom>
          <a:noFill/>
          <a:ln>
            <a:noFill/>
          </a:ln>
        </p:spPr>
      </p:pic>
      <p:cxnSp>
        <p:nvCxnSpPr>
          <p:cNvPr id="594" name="Google Shape;594;h6a9bc3991bb6942c_0_548"/>
          <p:cNvCxnSpPr/>
          <p:nvPr/>
        </p:nvCxnSpPr>
        <p:spPr>
          <a:xfrm rot="-5400000">
            <a:off x="6395888" y="7267593"/>
            <a:ext cx="1219500" cy="0"/>
          </a:xfrm>
          <a:prstGeom prst="straightConnector1">
            <a:avLst/>
          </a:prstGeom>
          <a:noFill/>
          <a:ln cap="flat" cmpd="sng" w="28575">
            <a:solidFill>
              <a:srgbClr val="0A2B67"/>
            </a:solidFill>
            <a:prstDash val="solid"/>
            <a:round/>
            <a:headEnd len="sm" w="sm" type="none"/>
            <a:tailEnd len="sm" w="sm" type="none"/>
          </a:ln>
        </p:spPr>
      </p:cxnSp>
      <p:pic>
        <p:nvPicPr>
          <p:cNvPr descr="preencoded.png" id="595" name="Google Shape;595;h6a9bc3991bb6942c_0_548"/>
          <p:cNvPicPr preferRelativeResize="0"/>
          <p:nvPr/>
        </p:nvPicPr>
        <p:blipFill rotWithShape="1">
          <a:blip r:embed="rId11">
            <a:alphaModFix/>
          </a:blip>
          <a:srcRect b="0" l="0" r="0" t="0"/>
          <a:stretch/>
        </p:blipFill>
        <p:spPr>
          <a:xfrm>
            <a:off x="6600825" y="8239125"/>
            <a:ext cx="781050" cy="495300"/>
          </a:xfrm>
          <a:prstGeom prst="rect">
            <a:avLst/>
          </a:prstGeom>
          <a:noFill/>
          <a:ln>
            <a:noFill/>
          </a:ln>
        </p:spPr>
      </p:pic>
      <p:sp>
        <p:nvSpPr>
          <p:cNvPr id="596" name="Google Shape;596;h6a9bc3991bb6942c_0_548"/>
          <p:cNvSpPr/>
          <p:nvPr/>
        </p:nvSpPr>
        <p:spPr>
          <a:xfrm>
            <a:off x="7600950" y="1905000"/>
            <a:ext cx="8814300" cy="878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Forbidden Forest: A place of mystery and wonder, where mystical creatures roam and flora flourishes.</a:t>
            </a:r>
            <a:endParaRPr b="0" i="0" sz="2400" u="none" cap="none" strike="noStrike">
              <a:solidFill>
                <a:schemeClr val="dk1"/>
              </a:solidFill>
              <a:latin typeface="Calibri"/>
              <a:ea typeface="Calibri"/>
              <a:cs typeface="Calibri"/>
              <a:sym typeface="Calibri"/>
            </a:endParaRPr>
          </a:p>
        </p:txBody>
      </p:sp>
      <p:sp>
        <p:nvSpPr>
          <p:cNvPr id="597" name="Google Shape;597;h6a9bc3991bb6942c_0_548"/>
          <p:cNvSpPr/>
          <p:nvPr/>
        </p:nvSpPr>
        <p:spPr>
          <a:xfrm>
            <a:off x="7600950" y="4467225"/>
            <a:ext cx="8814300" cy="878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Crystal Caves: A network of glittering caves filled with precious gems and minerals, guarded by fierce beasts.</a:t>
            </a:r>
            <a:endParaRPr b="0" i="0" sz="2400" u="none" cap="none" strike="noStrike">
              <a:solidFill>
                <a:schemeClr val="dk1"/>
              </a:solidFill>
              <a:latin typeface="Calibri"/>
              <a:ea typeface="Calibri"/>
              <a:cs typeface="Calibri"/>
              <a:sym typeface="Calibri"/>
            </a:endParaRPr>
          </a:p>
        </p:txBody>
      </p:sp>
      <p:sp>
        <p:nvSpPr>
          <p:cNvPr id="598" name="Google Shape;598;h6a9bc3991bb6942c_0_548"/>
          <p:cNvSpPr/>
          <p:nvPr/>
        </p:nvSpPr>
        <p:spPr>
          <a:xfrm>
            <a:off x="7600950" y="6981825"/>
            <a:ext cx="8814300" cy="878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Enchanted Garden: A place of pure beauty and tranquility, where the colors of the flowers are vibrant.</a:t>
            </a:r>
            <a:endParaRPr b="0" i="0" sz="2400" u="none" cap="none" strike="noStrike">
              <a:solidFill>
                <a:schemeClr val="dk1"/>
              </a:solidFill>
              <a:latin typeface="Calibri"/>
              <a:ea typeface="Calibri"/>
              <a:cs typeface="Calibri"/>
              <a:sym typeface="Calibri"/>
            </a:endParaRPr>
          </a:p>
        </p:txBody>
      </p:sp>
      <p:sp>
        <p:nvSpPr>
          <p:cNvPr id="599" name="Google Shape;599;h6a9bc3991bb6942c_0_548"/>
          <p:cNvSpPr/>
          <p:nvPr/>
        </p:nvSpPr>
        <p:spPr>
          <a:xfrm>
            <a:off x="6657975" y="9334500"/>
            <a:ext cx="6505500" cy="1181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45387"/>
              </a:buClr>
              <a:buSzPts val="6000"/>
              <a:buFont typeface="Bebas Neue"/>
              <a:buNone/>
            </a:pPr>
            <a:r>
              <a:rPr b="0" i="0" lang="en-US" sz="6000" u="none" cap="none" strike="noStrike">
                <a:solidFill>
                  <a:srgbClr val="345387"/>
                </a:solidFill>
                <a:latin typeface="Bebas Neue"/>
                <a:ea typeface="Bebas Neue"/>
                <a:cs typeface="Bebas Neue"/>
                <a:sym typeface="Bebas Neue"/>
              </a:rPr>
              <a:t>The Mystery</a:t>
            </a:r>
            <a:endParaRPr b="0" i="0" sz="6000" u="none" cap="none" strike="noStrike">
              <a:solidFill>
                <a:schemeClr val="dk1"/>
              </a:solidFill>
              <a:latin typeface="Calibri"/>
              <a:ea typeface="Calibri"/>
              <a:cs typeface="Calibri"/>
              <a:sym typeface="Calibri"/>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4F2F3"/>
        </a:solidFill>
      </p:bgPr>
    </p:bg>
    <p:spTree>
      <p:nvGrpSpPr>
        <p:cNvPr id="604" name="Shape 604"/>
        <p:cNvGrpSpPr/>
        <p:nvPr/>
      </p:nvGrpSpPr>
      <p:grpSpPr>
        <a:xfrm>
          <a:off x="0" y="0"/>
          <a:ext cx="0" cy="0"/>
          <a:chOff x="0" y="0"/>
          <a:chExt cx="0" cy="0"/>
        </a:xfrm>
      </p:grpSpPr>
      <p:sp>
        <p:nvSpPr>
          <p:cNvPr id="605" name="Google Shape;605;h6a9bc3991bb6942c_0_572"/>
          <p:cNvSpPr/>
          <p:nvPr/>
        </p:nvSpPr>
        <p:spPr>
          <a:xfrm>
            <a:off x="0" y="0"/>
            <a:ext cx="18288000" cy="10287000"/>
          </a:xfrm>
          <a:prstGeom prst="rect">
            <a:avLst/>
          </a:prstGeom>
          <a:solidFill>
            <a:srgbClr val="F4F2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606" name="Google Shape;606;h6a9bc3991bb6942c_0_572"/>
          <p:cNvPicPr preferRelativeResize="0"/>
          <p:nvPr/>
        </p:nvPicPr>
        <p:blipFill rotWithShape="1">
          <a:blip r:embed="rId3">
            <a:alphaModFix/>
          </a:blip>
          <a:srcRect b="0" l="0" r="0" t="0"/>
          <a:stretch/>
        </p:blipFill>
        <p:spPr>
          <a:xfrm>
            <a:off x="12875300" y="3590925"/>
            <a:ext cx="8258175" cy="6696075"/>
          </a:xfrm>
          <a:prstGeom prst="rect">
            <a:avLst/>
          </a:prstGeom>
          <a:noFill/>
          <a:ln>
            <a:noFill/>
          </a:ln>
        </p:spPr>
      </p:pic>
      <p:pic>
        <p:nvPicPr>
          <p:cNvPr descr="preencoded.png" id="607" name="Google Shape;607;h6a9bc3991bb6942c_0_572"/>
          <p:cNvPicPr preferRelativeResize="0"/>
          <p:nvPr/>
        </p:nvPicPr>
        <p:blipFill rotWithShape="1">
          <a:blip r:embed="rId4">
            <a:alphaModFix/>
          </a:blip>
          <a:srcRect b="0" l="0" r="0" t="0"/>
          <a:stretch/>
        </p:blipFill>
        <p:spPr>
          <a:xfrm>
            <a:off x="0" y="0"/>
            <a:ext cx="6162675" cy="10287000"/>
          </a:xfrm>
          <a:prstGeom prst="rect">
            <a:avLst/>
          </a:prstGeom>
          <a:noFill/>
          <a:ln>
            <a:noFill/>
          </a:ln>
        </p:spPr>
      </p:pic>
      <p:grpSp>
        <p:nvGrpSpPr>
          <p:cNvPr id="608" name="Google Shape;608;h6a9bc3991bb6942c_0_572"/>
          <p:cNvGrpSpPr/>
          <p:nvPr/>
        </p:nvGrpSpPr>
        <p:grpSpPr>
          <a:xfrm>
            <a:off x="17640300" y="7994925"/>
            <a:ext cx="596549" cy="2063476"/>
            <a:chOff x="17640300" y="7994925"/>
            <a:chExt cx="596549" cy="2063476"/>
          </a:xfrm>
        </p:grpSpPr>
        <p:pic>
          <p:nvPicPr>
            <p:cNvPr descr="preencoded.png" id="609" name="Google Shape;609;h6a9bc3991bb6942c_0_572"/>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610" name="Google Shape;610;h6a9bc3991bb6942c_0_572"/>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A2B67"/>
                </a:buClr>
                <a:buSzPts val="2710"/>
                <a:buFont typeface="Inter"/>
                <a:buNone/>
              </a:pPr>
              <a:r>
                <a:rPr b="1" i="0" lang="en-US" sz="2710" u="none" cap="none" strike="noStrike">
                  <a:solidFill>
                    <a:srgbClr val="0A2B67"/>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611" name="Google Shape;611;h6a9bc3991bb6942c_0_572"/>
          <p:cNvGrpSpPr/>
          <p:nvPr/>
        </p:nvGrpSpPr>
        <p:grpSpPr>
          <a:xfrm>
            <a:off x="590550" y="2890838"/>
            <a:ext cx="17023200" cy="6440925"/>
            <a:chOff x="590550" y="2890838"/>
            <a:chExt cx="17023200" cy="6440925"/>
          </a:xfrm>
        </p:grpSpPr>
        <p:grpSp>
          <p:nvGrpSpPr>
            <p:cNvPr id="612" name="Google Shape;612;h6a9bc3991bb6942c_0_572"/>
            <p:cNvGrpSpPr/>
            <p:nvPr/>
          </p:nvGrpSpPr>
          <p:grpSpPr>
            <a:xfrm>
              <a:off x="7629525" y="2890838"/>
              <a:ext cx="3764400" cy="1125975"/>
              <a:chOff x="7629525" y="2890838"/>
              <a:chExt cx="3764400" cy="1125975"/>
            </a:xfrm>
          </p:grpSpPr>
          <p:grpSp>
            <p:nvGrpSpPr>
              <p:cNvPr id="613" name="Google Shape;613;h6a9bc3991bb6942c_0_572"/>
              <p:cNvGrpSpPr/>
              <p:nvPr/>
            </p:nvGrpSpPr>
            <p:grpSpPr>
              <a:xfrm>
                <a:off x="8582025" y="2890838"/>
                <a:ext cx="2811900" cy="1125975"/>
                <a:chOff x="8582025" y="2890838"/>
                <a:chExt cx="2811900" cy="1125975"/>
              </a:xfrm>
            </p:grpSpPr>
            <p:sp>
              <p:nvSpPr>
                <p:cNvPr id="614" name="Google Shape;614;h6a9bc3991bb6942c_0_572"/>
                <p:cNvSpPr/>
                <p:nvPr/>
              </p:nvSpPr>
              <p:spPr>
                <a:xfrm>
                  <a:off x="8582025" y="2890838"/>
                  <a:ext cx="2811900" cy="529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Bebas Neue"/>
                    <a:buNone/>
                  </a:pPr>
                  <a:r>
                    <a:rPr b="0" i="0" lang="en-US" sz="2700" u="none" cap="none" strike="noStrike">
                      <a:solidFill>
                        <a:srgbClr val="0E0E0E"/>
                      </a:solidFill>
                      <a:latin typeface="Bebas Neue"/>
                      <a:ea typeface="Bebas Neue"/>
                      <a:cs typeface="Bebas Neue"/>
                      <a:sym typeface="Bebas Neue"/>
                    </a:rPr>
                    <a:t>Chloe Ng</a:t>
                  </a:r>
                  <a:endParaRPr b="0" i="0" sz="2700" u="none" cap="none" strike="noStrike">
                    <a:solidFill>
                      <a:schemeClr val="dk1"/>
                    </a:solidFill>
                    <a:latin typeface="Calibri"/>
                    <a:ea typeface="Calibri"/>
                    <a:cs typeface="Calibri"/>
                    <a:sym typeface="Calibri"/>
                  </a:endParaRPr>
                </a:p>
              </p:txBody>
            </p:sp>
            <p:sp>
              <p:nvSpPr>
                <p:cNvPr id="615" name="Google Shape;615;h6a9bc3991bb6942c_0_572"/>
                <p:cNvSpPr/>
                <p:nvPr/>
              </p:nvSpPr>
              <p:spPr>
                <a:xfrm>
                  <a:off x="8582025" y="3452813"/>
                  <a:ext cx="28041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Mage</a:t>
                  </a:r>
                  <a:endParaRPr b="0" i="0" sz="2400" u="none" cap="none" strike="noStrike">
                    <a:solidFill>
                      <a:schemeClr val="dk1"/>
                    </a:solidFill>
                    <a:latin typeface="Calibri"/>
                    <a:ea typeface="Calibri"/>
                    <a:cs typeface="Calibri"/>
                    <a:sym typeface="Calibri"/>
                  </a:endParaRPr>
                </a:p>
              </p:txBody>
            </p:sp>
          </p:grpSp>
          <p:pic>
            <p:nvPicPr>
              <p:cNvPr descr="preencoded.png" id="616" name="Google Shape;616;h6a9bc3991bb6942c_0_572"/>
              <p:cNvPicPr preferRelativeResize="0"/>
              <p:nvPr/>
            </p:nvPicPr>
            <p:blipFill rotWithShape="1">
              <a:blip r:embed="rId6">
                <a:alphaModFix/>
              </a:blip>
              <a:srcRect b="0" l="0" r="0" t="0"/>
              <a:stretch/>
            </p:blipFill>
            <p:spPr>
              <a:xfrm>
                <a:off x="7629525" y="2981325"/>
                <a:ext cx="838200" cy="838200"/>
              </a:xfrm>
              <a:prstGeom prst="rect">
                <a:avLst/>
              </a:prstGeom>
              <a:noFill/>
              <a:ln>
                <a:noFill/>
              </a:ln>
            </p:spPr>
          </p:pic>
        </p:grpSp>
        <p:grpSp>
          <p:nvGrpSpPr>
            <p:cNvPr id="617" name="Google Shape;617;h6a9bc3991bb6942c_0_572"/>
            <p:cNvGrpSpPr/>
            <p:nvPr/>
          </p:nvGrpSpPr>
          <p:grpSpPr>
            <a:xfrm>
              <a:off x="590550" y="4662488"/>
              <a:ext cx="3764400" cy="1125975"/>
              <a:chOff x="590550" y="4662488"/>
              <a:chExt cx="3764400" cy="1125975"/>
            </a:xfrm>
          </p:grpSpPr>
          <p:grpSp>
            <p:nvGrpSpPr>
              <p:cNvPr id="618" name="Google Shape;618;h6a9bc3991bb6942c_0_572"/>
              <p:cNvGrpSpPr/>
              <p:nvPr/>
            </p:nvGrpSpPr>
            <p:grpSpPr>
              <a:xfrm>
                <a:off x="1543050" y="4662488"/>
                <a:ext cx="2811900" cy="1125975"/>
                <a:chOff x="1543050" y="4662488"/>
                <a:chExt cx="2811900" cy="1125975"/>
              </a:xfrm>
            </p:grpSpPr>
            <p:sp>
              <p:nvSpPr>
                <p:cNvPr id="619" name="Google Shape;619;h6a9bc3991bb6942c_0_572"/>
                <p:cNvSpPr/>
                <p:nvPr/>
              </p:nvSpPr>
              <p:spPr>
                <a:xfrm>
                  <a:off x="1543050" y="4662488"/>
                  <a:ext cx="2811900" cy="529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Bebas Neue"/>
                    <a:buNone/>
                  </a:pPr>
                  <a:r>
                    <a:rPr b="0" i="0" lang="en-US" sz="2700" u="none" cap="none" strike="noStrike">
                      <a:solidFill>
                        <a:srgbClr val="0E0E0E"/>
                      </a:solidFill>
                      <a:latin typeface="Bebas Neue"/>
                      <a:ea typeface="Bebas Neue"/>
                      <a:cs typeface="Bebas Neue"/>
                      <a:sym typeface="Bebas Neue"/>
                    </a:rPr>
                    <a:t>Valtorin</a:t>
                  </a:r>
                  <a:endParaRPr b="0" i="0" sz="2700" u="none" cap="none" strike="noStrike">
                    <a:solidFill>
                      <a:schemeClr val="dk1"/>
                    </a:solidFill>
                    <a:latin typeface="Calibri"/>
                    <a:ea typeface="Calibri"/>
                    <a:cs typeface="Calibri"/>
                    <a:sym typeface="Calibri"/>
                  </a:endParaRPr>
                </a:p>
              </p:txBody>
            </p:sp>
            <p:sp>
              <p:nvSpPr>
                <p:cNvPr id="620" name="Google Shape;620;h6a9bc3991bb6942c_0_572"/>
                <p:cNvSpPr/>
                <p:nvPr/>
              </p:nvSpPr>
              <p:spPr>
                <a:xfrm>
                  <a:off x="1543050" y="5224463"/>
                  <a:ext cx="28041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Assassin</a:t>
                  </a:r>
                  <a:endParaRPr b="0" i="0" sz="2400" u="none" cap="none" strike="noStrike">
                    <a:solidFill>
                      <a:schemeClr val="dk1"/>
                    </a:solidFill>
                    <a:latin typeface="Calibri"/>
                    <a:ea typeface="Calibri"/>
                    <a:cs typeface="Calibri"/>
                    <a:sym typeface="Calibri"/>
                  </a:endParaRPr>
                </a:p>
              </p:txBody>
            </p:sp>
          </p:grpSp>
          <p:pic>
            <p:nvPicPr>
              <p:cNvPr descr="preencoded.png" id="621" name="Google Shape;621;h6a9bc3991bb6942c_0_572"/>
              <p:cNvPicPr preferRelativeResize="0"/>
              <p:nvPr/>
            </p:nvPicPr>
            <p:blipFill rotWithShape="1">
              <a:blip r:embed="rId7">
                <a:alphaModFix/>
              </a:blip>
              <a:srcRect b="0" l="0" r="0" t="0"/>
              <a:stretch/>
            </p:blipFill>
            <p:spPr>
              <a:xfrm>
                <a:off x="590550" y="4752975"/>
                <a:ext cx="838200" cy="838200"/>
              </a:xfrm>
              <a:prstGeom prst="rect">
                <a:avLst/>
              </a:prstGeom>
              <a:noFill/>
              <a:ln>
                <a:noFill/>
              </a:ln>
            </p:spPr>
          </p:pic>
        </p:grpSp>
        <p:grpSp>
          <p:nvGrpSpPr>
            <p:cNvPr id="622" name="Google Shape;622;h6a9bc3991bb6942c_0_572"/>
            <p:cNvGrpSpPr/>
            <p:nvPr/>
          </p:nvGrpSpPr>
          <p:grpSpPr>
            <a:xfrm>
              <a:off x="590550" y="6434138"/>
              <a:ext cx="3764400" cy="1125975"/>
              <a:chOff x="590550" y="6434138"/>
              <a:chExt cx="3764400" cy="1125975"/>
            </a:xfrm>
          </p:grpSpPr>
          <p:grpSp>
            <p:nvGrpSpPr>
              <p:cNvPr id="623" name="Google Shape;623;h6a9bc3991bb6942c_0_572"/>
              <p:cNvGrpSpPr/>
              <p:nvPr/>
            </p:nvGrpSpPr>
            <p:grpSpPr>
              <a:xfrm>
                <a:off x="1543050" y="6434138"/>
                <a:ext cx="2811900" cy="1125975"/>
                <a:chOff x="1543050" y="6434138"/>
                <a:chExt cx="2811900" cy="1125975"/>
              </a:xfrm>
            </p:grpSpPr>
            <p:sp>
              <p:nvSpPr>
                <p:cNvPr id="624" name="Google Shape;624;h6a9bc3991bb6942c_0_572"/>
                <p:cNvSpPr/>
                <p:nvPr/>
              </p:nvSpPr>
              <p:spPr>
                <a:xfrm>
                  <a:off x="1543050" y="6434138"/>
                  <a:ext cx="2811900" cy="529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Bebas Neue"/>
                    <a:buNone/>
                  </a:pPr>
                  <a:r>
                    <a:rPr b="0" i="0" lang="en-US" sz="2700" u="none" cap="none" strike="noStrike">
                      <a:solidFill>
                        <a:srgbClr val="0E0E0E"/>
                      </a:solidFill>
                      <a:latin typeface="Bebas Neue"/>
                      <a:ea typeface="Bebas Neue"/>
                      <a:cs typeface="Bebas Neue"/>
                      <a:sym typeface="Bebas Neue"/>
                    </a:rPr>
                    <a:t>Lyrisa</a:t>
                  </a:r>
                  <a:endParaRPr b="0" i="0" sz="2700" u="none" cap="none" strike="noStrike">
                    <a:solidFill>
                      <a:schemeClr val="dk1"/>
                    </a:solidFill>
                    <a:latin typeface="Calibri"/>
                    <a:ea typeface="Calibri"/>
                    <a:cs typeface="Calibri"/>
                    <a:sym typeface="Calibri"/>
                  </a:endParaRPr>
                </a:p>
              </p:txBody>
            </p:sp>
            <p:sp>
              <p:nvSpPr>
                <p:cNvPr id="625" name="Google Shape;625;h6a9bc3991bb6942c_0_572"/>
                <p:cNvSpPr/>
                <p:nvPr/>
              </p:nvSpPr>
              <p:spPr>
                <a:xfrm>
                  <a:off x="1543050" y="6996113"/>
                  <a:ext cx="28041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Dreamer</a:t>
                  </a:r>
                  <a:endParaRPr b="0" i="0" sz="2400" u="none" cap="none" strike="noStrike">
                    <a:solidFill>
                      <a:schemeClr val="dk1"/>
                    </a:solidFill>
                    <a:latin typeface="Calibri"/>
                    <a:ea typeface="Calibri"/>
                    <a:cs typeface="Calibri"/>
                    <a:sym typeface="Calibri"/>
                  </a:endParaRPr>
                </a:p>
              </p:txBody>
            </p:sp>
          </p:grpSp>
          <p:pic>
            <p:nvPicPr>
              <p:cNvPr descr="preencoded.png" id="626" name="Google Shape;626;h6a9bc3991bb6942c_0_572"/>
              <p:cNvPicPr preferRelativeResize="0"/>
              <p:nvPr/>
            </p:nvPicPr>
            <p:blipFill rotWithShape="1">
              <a:blip r:embed="rId8">
                <a:alphaModFix/>
              </a:blip>
              <a:srcRect b="0" l="0" r="0" t="0"/>
              <a:stretch/>
            </p:blipFill>
            <p:spPr>
              <a:xfrm>
                <a:off x="590550" y="6524625"/>
                <a:ext cx="838200" cy="838200"/>
              </a:xfrm>
              <a:prstGeom prst="rect">
                <a:avLst/>
              </a:prstGeom>
              <a:noFill/>
              <a:ln>
                <a:noFill/>
              </a:ln>
            </p:spPr>
          </p:pic>
        </p:grpSp>
        <p:grpSp>
          <p:nvGrpSpPr>
            <p:cNvPr id="627" name="Google Shape;627;h6a9bc3991bb6942c_0_572"/>
            <p:cNvGrpSpPr/>
            <p:nvPr/>
          </p:nvGrpSpPr>
          <p:grpSpPr>
            <a:xfrm>
              <a:off x="5010150" y="6434138"/>
              <a:ext cx="3764400" cy="1125975"/>
              <a:chOff x="5010150" y="6434138"/>
              <a:chExt cx="3764400" cy="1125975"/>
            </a:xfrm>
          </p:grpSpPr>
          <p:grpSp>
            <p:nvGrpSpPr>
              <p:cNvPr id="628" name="Google Shape;628;h6a9bc3991bb6942c_0_572"/>
              <p:cNvGrpSpPr/>
              <p:nvPr/>
            </p:nvGrpSpPr>
            <p:grpSpPr>
              <a:xfrm>
                <a:off x="5962650" y="6434138"/>
                <a:ext cx="2811900" cy="1125975"/>
                <a:chOff x="5962650" y="6434138"/>
                <a:chExt cx="2811900" cy="1125975"/>
              </a:xfrm>
            </p:grpSpPr>
            <p:sp>
              <p:nvSpPr>
                <p:cNvPr id="629" name="Google Shape;629;h6a9bc3991bb6942c_0_572"/>
                <p:cNvSpPr/>
                <p:nvPr/>
              </p:nvSpPr>
              <p:spPr>
                <a:xfrm>
                  <a:off x="5962650" y="6434138"/>
                  <a:ext cx="2811900" cy="529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Bebas Neue"/>
                    <a:buNone/>
                  </a:pPr>
                  <a:r>
                    <a:rPr b="0" i="0" lang="en-US" sz="2700" u="none" cap="none" strike="noStrike">
                      <a:solidFill>
                        <a:srgbClr val="0E0E0E"/>
                      </a:solidFill>
                      <a:latin typeface="Bebas Neue"/>
                      <a:ea typeface="Bebas Neue"/>
                      <a:cs typeface="Bebas Neue"/>
                      <a:sym typeface="Bebas Neue"/>
                    </a:rPr>
                    <a:t>Lucian</a:t>
                  </a:r>
                  <a:endParaRPr b="0" i="0" sz="2700" u="none" cap="none" strike="noStrike">
                    <a:solidFill>
                      <a:schemeClr val="dk1"/>
                    </a:solidFill>
                    <a:latin typeface="Calibri"/>
                    <a:ea typeface="Calibri"/>
                    <a:cs typeface="Calibri"/>
                    <a:sym typeface="Calibri"/>
                  </a:endParaRPr>
                </a:p>
              </p:txBody>
            </p:sp>
            <p:sp>
              <p:nvSpPr>
                <p:cNvPr id="630" name="Google Shape;630;h6a9bc3991bb6942c_0_572"/>
                <p:cNvSpPr/>
                <p:nvPr/>
              </p:nvSpPr>
              <p:spPr>
                <a:xfrm>
                  <a:off x="5962650" y="6996113"/>
                  <a:ext cx="28041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Conjurer</a:t>
                  </a:r>
                  <a:endParaRPr b="0" i="0" sz="2400" u="none" cap="none" strike="noStrike">
                    <a:solidFill>
                      <a:schemeClr val="dk1"/>
                    </a:solidFill>
                    <a:latin typeface="Calibri"/>
                    <a:ea typeface="Calibri"/>
                    <a:cs typeface="Calibri"/>
                    <a:sym typeface="Calibri"/>
                  </a:endParaRPr>
                </a:p>
              </p:txBody>
            </p:sp>
          </p:grpSp>
          <p:pic>
            <p:nvPicPr>
              <p:cNvPr descr="preencoded.png" id="631" name="Google Shape;631;h6a9bc3991bb6942c_0_572"/>
              <p:cNvPicPr preferRelativeResize="0"/>
              <p:nvPr/>
            </p:nvPicPr>
            <p:blipFill rotWithShape="1">
              <a:blip r:embed="rId9">
                <a:alphaModFix/>
              </a:blip>
              <a:srcRect b="0" l="0" r="0" t="0"/>
              <a:stretch/>
            </p:blipFill>
            <p:spPr>
              <a:xfrm>
                <a:off x="5010150" y="6524625"/>
                <a:ext cx="838200" cy="838200"/>
              </a:xfrm>
              <a:prstGeom prst="rect">
                <a:avLst/>
              </a:prstGeom>
              <a:noFill/>
              <a:ln>
                <a:noFill/>
              </a:ln>
            </p:spPr>
          </p:pic>
        </p:grpSp>
        <p:grpSp>
          <p:nvGrpSpPr>
            <p:cNvPr id="632" name="Google Shape;632;h6a9bc3991bb6942c_0_572"/>
            <p:cNvGrpSpPr/>
            <p:nvPr/>
          </p:nvGrpSpPr>
          <p:grpSpPr>
            <a:xfrm>
              <a:off x="5010150" y="8205788"/>
              <a:ext cx="3764400" cy="1125975"/>
              <a:chOff x="5010150" y="8205788"/>
              <a:chExt cx="3764400" cy="1125975"/>
            </a:xfrm>
          </p:grpSpPr>
          <p:grpSp>
            <p:nvGrpSpPr>
              <p:cNvPr id="633" name="Google Shape;633;h6a9bc3991bb6942c_0_572"/>
              <p:cNvGrpSpPr/>
              <p:nvPr/>
            </p:nvGrpSpPr>
            <p:grpSpPr>
              <a:xfrm>
                <a:off x="5962650" y="8205788"/>
                <a:ext cx="2811900" cy="1125975"/>
                <a:chOff x="5962650" y="8205788"/>
                <a:chExt cx="2811900" cy="1125975"/>
              </a:xfrm>
            </p:grpSpPr>
            <p:sp>
              <p:nvSpPr>
                <p:cNvPr id="634" name="Google Shape;634;h6a9bc3991bb6942c_0_572"/>
                <p:cNvSpPr/>
                <p:nvPr/>
              </p:nvSpPr>
              <p:spPr>
                <a:xfrm>
                  <a:off x="5962650" y="8205788"/>
                  <a:ext cx="2811900" cy="529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Bebas Neue"/>
                    <a:buNone/>
                  </a:pPr>
                  <a:r>
                    <a:rPr b="0" i="0" lang="en-US" sz="2700" u="none" cap="none" strike="noStrike">
                      <a:solidFill>
                        <a:srgbClr val="0E0E0E"/>
                      </a:solidFill>
                      <a:latin typeface="Bebas Neue"/>
                      <a:ea typeface="Bebas Neue"/>
                      <a:cs typeface="Bebas Neue"/>
                      <a:sym typeface="Bebas Neue"/>
                    </a:rPr>
                    <a:t>Cedric</a:t>
                  </a:r>
                  <a:endParaRPr b="0" i="0" sz="2700" u="none" cap="none" strike="noStrike">
                    <a:solidFill>
                      <a:schemeClr val="dk1"/>
                    </a:solidFill>
                    <a:latin typeface="Calibri"/>
                    <a:ea typeface="Calibri"/>
                    <a:cs typeface="Calibri"/>
                    <a:sym typeface="Calibri"/>
                  </a:endParaRPr>
                </a:p>
              </p:txBody>
            </p:sp>
            <p:sp>
              <p:nvSpPr>
                <p:cNvPr id="635" name="Google Shape;635;h6a9bc3991bb6942c_0_572"/>
                <p:cNvSpPr/>
                <p:nvPr/>
              </p:nvSpPr>
              <p:spPr>
                <a:xfrm>
                  <a:off x="5962650" y="8767763"/>
                  <a:ext cx="28041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Timekeeper</a:t>
                  </a:r>
                  <a:endParaRPr b="0" i="0" sz="2400" u="none" cap="none" strike="noStrike">
                    <a:solidFill>
                      <a:schemeClr val="dk1"/>
                    </a:solidFill>
                    <a:latin typeface="Calibri"/>
                    <a:ea typeface="Calibri"/>
                    <a:cs typeface="Calibri"/>
                    <a:sym typeface="Calibri"/>
                  </a:endParaRPr>
                </a:p>
              </p:txBody>
            </p:sp>
          </p:grpSp>
          <p:pic>
            <p:nvPicPr>
              <p:cNvPr descr="preencoded.png" id="636" name="Google Shape;636;h6a9bc3991bb6942c_0_572"/>
              <p:cNvPicPr preferRelativeResize="0"/>
              <p:nvPr/>
            </p:nvPicPr>
            <p:blipFill rotWithShape="1">
              <a:blip r:embed="rId10">
                <a:alphaModFix/>
              </a:blip>
              <a:srcRect b="0" l="0" r="0" t="0"/>
              <a:stretch/>
            </p:blipFill>
            <p:spPr>
              <a:xfrm>
                <a:off x="5010150" y="8296275"/>
                <a:ext cx="838200" cy="838200"/>
              </a:xfrm>
              <a:prstGeom prst="rect">
                <a:avLst/>
              </a:prstGeom>
              <a:noFill/>
              <a:ln>
                <a:noFill/>
              </a:ln>
            </p:spPr>
          </p:pic>
        </p:grpSp>
        <p:grpSp>
          <p:nvGrpSpPr>
            <p:cNvPr id="637" name="Google Shape;637;h6a9bc3991bb6942c_0_572"/>
            <p:cNvGrpSpPr/>
            <p:nvPr/>
          </p:nvGrpSpPr>
          <p:grpSpPr>
            <a:xfrm>
              <a:off x="9429750" y="6434138"/>
              <a:ext cx="3764400" cy="1125975"/>
              <a:chOff x="9429750" y="6434138"/>
              <a:chExt cx="3764400" cy="1125975"/>
            </a:xfrm>
          </p:grpSpPr>
          <p:grpSp>
            <p:nvGrpSpPr>
              <p:cNvPr id="638" name="Google Shape;638;h6a9bc3991bb6942c_0_572"/>
              <p:cNvGrpSpPr/>
              <p:nvPr/>
            </p:nvGrpSpPr>
            <p:grpSpPr>
              <a:xfrm>
                <a:off x="10382250" y="6434138"/>
                <a:ext cx="2811900" cy="1125975"/>
                <a:chOff x="10382250" y="6434138"/>
                <a:chExt cx="2811900" cy="1125975"/>
              </a:xfrm>
            </p:grpSpPr>
            <p:sp>
              <p:nvSpPr>
                <p:cNvPr id="639" name="Google Shape;639;h6a9bc3991bb6942c_0_572"/>
                <p:cNvSpPr/>
                <p:nvPr/>
              </p:nvSpPr>
              <p:spPr>
                <a:xfrm>
                  <a:off x="10382250" y="6434138"/>
                  <a:ext cx="2811900" cy="529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Bebas Neue"/>
                    <a:buNone/>
                  </a:pPr>
                  <a:r>
                    <a:rPr b="0" i="0" lang="en-US" sz="2700" u="none" cap="none" strike="noStrike">
                      <a:solidFill>
                        <a:srgbClr val="0E0E0E"/>
                      </a:solidFill>
                      <a:latin typeface="Bebas Neue"/>
                      <a:ea typeface="Bebas Neue"/>
                      <a:cs typeface="Bebas Neue"/>
                      <a:sym typeface="Bebas Neue"/>
                    </a:rPr>
                    <a:t>Elvina</a:t>
                  </a:r>
                  <a:endParaRPr b="0" i="0" sz="2700" u="none" cap="none" strike="noStrike">
                    <a:solidFill>
                      <a:schemeClr val="dk1"/>
                    </a:solidFill>
                    <a:latin typeface="Calibri"/>
                    <a:ea typeface="Calibri"/>
                    <a:cs typeface="Calibri"/>
                    <a:sym typeface="Calibri"/>
                  </a:endParaRPr>
                </a:p>
              </p:txBody>
            </p:sp>
            <p:sp>
              <p:nvSpPr>
                <p:cNvPr id="640" name="Google Shape;640;h6a9bc3991bb6942c_0_572"/>
                <p:cNvSpPr/>
                <p:nvPr/>
              </p:nvSpPr>
              <p:spPr>
                <a:xfrm>
                  <a:off x="10382250" y="6996113"/>
                  <a:ext cx="28041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Oracle</a:t>
                  </a:r>
                  <a:endParaRPr b="0" i="0" sz="2400" u="none" cap="none" strike="noStrike">
                    <a:solidFill>
                      <a:schemeClr val="dk1"/>
                    </a:solidFill>
                    <a:latin typeface="Calibri"/>
                    <a:ea typeface="Calibri"/>
                    <a:cs typeface="Calibri"/>
                    <a:sym typeface="Calibri"/>
                  </a:endParaRPr>
                </a:p>
              </p:txBody>
            </p:sp>
          </p:grpSp>
          <p:pic>
            <p:nvPicPr>
              <p:cNvPr descr="preencoded.png" id="641" name="Google Shape;641;h6a9bc3991bb6942c_0_572"/>
              <p:cNvPicPr preferRelativeResize="0"/>
              <p:nvPr/>
            </p:nvPicPr>
            <p:blipFill rotWithShape="1">
              <a:blip r:embed="rId11">
                <a:alphaModFix/>
              </a:blip>
              <a:srcRect b="0" l="0" r="0" t="0"/>
              <a:stretch/>
            </p:blipFill>
            <p:spPr>
              <a:xfrm>
                <a:off x="9429750" y="6524625"/>
                <a:ext cx="838200" cy="838200"/>
              </a:xfrm>
              <a:prstGeom prst="rect">
                <a:avLst/>
              </a:prstGeom>
              <a:noFill/>
              <a:ln>
                <a:noFill/>
              </a:ln>
            </p:spPr>
          </p:pic>
        </p:grpSp>
        <p:grpSp>
          <p:nvGrpSpPr>
            <p:cNvPr id="642" name="Google Shape;642;h6a9bc3991bb6942c_0_572"/>
            <p:cNvGrpSpPr/>
            <p:nvPr/>
          </p:nvGrpSpPr>
          <p:grpSpPr>
            <a:xfrm>
              <a:off x="9429750" y="8205788"/>
              <a:ext cx="3764400" cy="1125975"/>
              <a:chOff x="9429750" y="8205788"/>
              <a:chExt cx="3764400" cy="1125975"/>
            </a:xfrm>
          </p:grpSpPr>
          <p:grpSp>
            <p:nvGrpSpPr>
              <p:cNvPr id="643" name="Google Shape;643;h6a9bc3991bb6942c_0_572"/>
              <p:cNvGrpSpPr/>
              <p:nvPr/>
            </p:nvGrpSpPr>
            <p:grpSpPr>
              <a:xfrm>
                <a:off x="10382250" y="8205788"/>
                <a:ext cx="2811900" cy="1125975"/>
                <a:chOff x="10382250" y="8205788"/>
                <a:chExt cx="2811900" cy="1125975"/>
              </a:xfrm>
            </p:grpSpPr>
            <p:sp>
              <p:nvSpPr>
                <p:cNvPr id="644" name="Google Shape;644;h6a9bc3991bb6942c_0_572"/>
                <p:cNvSpPr/>
                <p:nvPr/>
              </p:nvSpPr>
              <p:spPr>
                <a:xfrm>
                  <a:off x="10382250" y="8205788"/>
                  <a:ext cx="2811900" cy="529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Bebas Neue"/>
                    <a:buNone/>
                  </a:pPr>
                  <a:r>
                    <a:rPr b="0" i="0" lang="en-US" sz="2700" u="none" cap="none" strike="noStrike">
                      <a:solidFill>
                        <a:srgbClr val="0E0E0E"/>
                      </a:solidFill>
                      <a:latin typeface="Bebas Neue"/>
                      <a:ea typeface="Bebas Neue"/>
                      <a:cs typeface="Bebas Neue"/>
                      <a:sym typeface="Bebas Neue"/>
                    </a:rPr>
                    <a:t>Seraphina</a:t>
                  </a:r>
                  <a:endParaRPr b="0" i="0" sz="2700" u="none" cap="none" strike="noStrike">
                    <a:solidFill>
                      <a:schemeClr val="dk1"/>
                    </a:solidFill>
                    <a:latin typeface="Calibri"/>
                    <a:ea typeface="Calibri"/>
                    <a:cs typeface="Calibri"/>
                    <a:sym typeface="Calibri"/>
                  </a:endParaRPr>
                </a:p>
              </p:txBody>
            </p:sp>
            <p:sp>
              <p:nvSpPr>
                <p:cNvPr id="645" name="Google Shape;645;h6a9bc3991bb6942c_0_572"/>
                <p:cNvSpPr/>
                <p:nvPr/>
              </p:nvSpPr>
              <p:spPr>
                <a:xfrm>
                  <a:off x="10382250" y="8767763"/>
                  <a:ext cx="28041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Lightbringer</a:t>
                  </a:r>
                  <a:endParaRPr b="0" i="0" sz="2400" u="none" cap="none" strike="noStrike">
                    <a:solidFill>
                      <a:schemeClr val="dk1"/>
                    </a:solidFill>
                    <a:latin typeface="Calibri"/>
                    <a:ea typeface="Calibri"/>
                    <a:cs typeface="Calibri"/>
                    <a:sym typeface="Calibri"/>
                  </a:endParaRPr>
                </a:p>
              </p:txBody>
            </p:sp>
          </p:grpSp>
          <p:pic>
            <p:nvPicPr>
              <p:cNvPr descr="preencoded.png" id="646" name="Google Shape;646;h6a9bc3991bb6942c_0_572"/>
              <p:cNvPicPr preferRelativeResize="0"/>
              <p:nvPr/>
            </p:nvPicPr>
            <p:blipFill rotWithShape="1">
              <a:blip r:embed="rId12">
                <a:alphaModFix/>
              </a:blip>
              <a:srcRect b="0" l="0" r="0" t="0"/>
              <a:stretch/>
            </p:blipFill>
            <p:spPr>
              <a:xfrm>
                <a:off x="9429750" y="8296275"/>
                <a:ext cx="838200" cy="838200"/>
              </a:xfrm>
              <a:prstGeom prst="rect">
                <a:avLst/>
              </a:prstGeom>
              <a:noFill/>
              <a:ln>
                <a:noFill/>
              </a:ln>
            </p:spPr>
          </p:pic>
        </p:grpSp>
        <p:grpSp>
          <p:nvGrpSpPr>
            <p:cNvPr id="647" name="Google Shape;647;h6a9bc3991bb6942c_0_572"/>
            <p:cNvGrpSpPr/>
            <p:nvPr/>
          </p:nvGrpSpPr>
          <p:grpSpPr>
            <a:xfrm>
              <a:off x="13849350" y="6434138"/>
              <a:ext cx="3764400" cy="1125975"/>
              <a:chOff x="13849350" y="6434138"/>
              <a:chExt cx="3764400" cy="1125975"/>
            </a:xfrm>
          </p:grpSpPr>
          <p:grpSp>
            <p:nvGrpSpPr>
              <p:cNvPr id="648" name="Google Shape;648;h6a9bc3991bb6942c_0_572"/>
              <p:cNvGrpSpPr/>
              <p:nvPr/>
            </p:nvGrpSpPr>
            <p:grpSpPr>
              <a:xfrm>
                <a:off x="14801850" y="6434138"/>
                <a:ext cx="2811900" cy="1125975"/>
                <a:chOff x="14801850" y="6434138"/>
                <a:chExt cx="2811900" cy="1125975"/>
              </a:xfrm>
            </p:grpSpPr>
            <p:sp>
              <p:nvSpPr>
                <p:cNvPr id="649" name="Google Shape;649;h6a9bc3991bb6942c_0_572"/>
                <p:cNvSpPr/>
                <p:nvPr/>
              </p:nvSpPr>
              <p:spPr>
                <a:xfrm>
                  <a:off x="14801850" y="6434138"/>
                  <a:ext cx="2811900" cy="529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Bebas Neue"/>
                    <a:buNone/>
                  </a:pPr>
                  <a:r>
                    <a:rPr b="0" i="0" lang="en-US" sz="2700" u="none" cap="none" strike="noStrike">
                      <a:solidFill>
                        <a:srgbClr val="0E0E0E"/>
                      </a:solidFill>
                      <a:latin typeface="Bebas Neue"/>
                      <a:ea typeface="Bebas Neue"/>
                      <a:cs typeface="Bebas Neue"/>
                      <a:sym typeface="Bebas Neue"/>
                    </a:rPr>
                    <a:t>Kaelen</a:t>
                  </a:r>
                  <a:endParaRPr b="0" i="0" sz="2700" u="none" cap="none" strike="noStrike">
                    <a:solidFill>
                      <a:schemeClr val="dk1"/>
                    </a:solidFill>
                    <a:latin typeface="Calibri"/>
                    <a:ea typeface="Calibri"/>
                    <a:cs typeface="Calibri"/>
                    <a:sym typeface="Calibri"/>
                  </a:endParaRPr>
                </a:p>
              </p:txBody>
            </p:sp>
            <p:sp>
              <p:nvSpPr>
                <p:cNvPr id="650" name="Google Shape;650;h6a9bc3991bb6942c_0_572"/>
                <p:cNvSpPr/>
                <p:nvPr/>
              </p:nvSpPr>
              <p:spPr>
                <a:xfrm>
                  <a:off x="14801850" y="6996113"/>
                  <a:ext cx="28041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Sentinel</a:t>
                  </a:r>
                  <a:endParaRPr b="0" i="0" sz="2400" u="none" cap="none" strike="noStrike">
                    <a:solidFill>
                      <a:schemeClr val="dk1"/>
                    </a:solidFill>
                    <a:latin typeface="Calibri"/>
                    <a:ea typeface="Calibri"/>
                    <a:cs typeface="Calibri"/>
                    <a:sym typeface="Calibri"/>
                  </a:endParaRPr>
                </a:p>
              </p:txBody>
            </p:sp>
          </p:grpSp>
          <p:pic>
            <p:nvPicPr>
              <p:cNvPr descr="preencoded.png" id="651" name="Google Shape;651;h6a9bc3991bb6942c_0_572"/>
              <p:cNvPicPr preferRelativeResize="0"/>
              <p:nvPr/>
            </p:nvPicPr>
            <p:blipFill rotWithShape="1">
              <a:blip r:embed="rId13">
                <a:alphaModFix/>
              </a:blip>
              <a:srcRect b="0" l="0" r="0" t="0"/>
              <a:stretch/>
            </p:blipFill>
            <p:spPr>
              <a:xfrm>
                <a:off x="13849350" y="6524625"/>
                <a:ext cx="838200" cy="838200"/>
              </a:xfrm>
              <a:prstGeom prst="rect">
                <a:avLst/>
              </a:prstGeom>
              <a:noFill/>
              <a:ln>
                <a:noFill/>
              </a:ln>
            </p:spPr>
          </p:pic>
        </p:grpSp>
        <p:grpSp>
          <p:nvGrpSpPr>
            <p:cNvPr id="652" name="Google Shape;652;h6a9bc3991bb6942c_0_572"/>
            <p:cNvGrpSpPr/>
            <p:nvPr/>
          </p:nvGrpSpPr>
          <p:grpSpPr>
            <a:xfrm>
              <a:off x="5010150" y="4662488"/>
              <a:ext cx="3764400" cy="1125975"/>
              <a:chOff x="5010150" y="4662488"/>
              <a:chExt cx="3764400" cy="1125975"/>
            </a:xfrm>
          </p:grpSpPr>
          <p:grpSp>
            <p:nvGrpSpPr>
              <p:cNvPr id="653" name="Google Shape;653;h6a9bc3991bb6942c_0_572"/>
              <p:cNvGrpSpPr/>
              <p:nvPr/>
            </p:nvGrpSpPr>
            <p:grpSpPr>
              <a:xfrm>
                <a:off x="5962650" y="4662488"/>
                <a:ext cx="2811900" cy="1125975"/>
                <a:chOff x="5962650" y="4662488"/>
                <a:chExt cx="2811900" cy="1125975"/>
              </a:xfrm>
            </p:grpSpPr>
            <p:sp>
              <p:nvSpPr>
                <p:cNvPr id="654" name="Google Shape;654;h6a9bc3991bb6942c_0_572"/>
                <p:cNvSpPr/>
                <p:nvPr/>
              </p:nvSpPr>
              <p:spPr>
                <a:xfrm>
                  <a:off x="5962650" y="4662488"/>
                  <a:ext cx="2811900" cy="529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Bebas Neue"/>
                    <a:buNone/>
                  </a:pPr>
                  <a:r>
                    <a:rPr b="0" i="0" lang="en-US" sz="2700" u="none" cap="none" strike="noStrike">
                      <a:solidFill>
                        <a:srgbClr val="0E0E0E"/>
                      </a:solidFill>
                      <a:latin typeface="Bebas Neue"/>
                      <a:ea typeface="Bebas Neue"/>
                      <a:cs typeface="Bebas Neue"/>
                      <a:sym typeface="Bebas Neue"/>
                    </a:rPr>
                    <a:t>Aurielle</a:t>
                  </a:r>
                  <a:endParaRPr b="0" i="0" sz="2700" u="none" cap="none" strike="noStrike">
                    <a:solidFill>
                      <a:schemeClr val="dk1"/>
                    </a:solidFill>
                    <a:latin typeface="Calibri"/>
                    <a:ea typeface="Calibri"/>
                    <a:cs typeface="Calibri"/>
                    <a:sym typeface="Calibri"/>
                  </a:endParaRPr>
                </a:p>
              </p:txBody>
            </p:sp>
            <p:sp>
              <p:nvSpPr>
                <p:cNvPr id="655" name="Google Shape;655;h6a9bc3991bb6942c_0_572"/>
                <p:cNvSpPr/>
                <p:nvPr/>
              </p:nvSpPr>
              <p:spPr>
                <a:xfrm>
                  <a:off x="5962650" y="5224463"/>
                  <a:ext cx="28041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Priestess</a:t>
                  </a:r>
                  <a:endParaRPr b="0" i="0" sz="2400" u="none" cap="none" strike="noStrike">
                    <a:solidFill>
                      <a:schemeClr val="dk1"/>
                    </a:solidFill>
                    <a:latin typeface="Calibri"/>
                    <a:ea typeface="Calibri"/>
                    <a:cs typeface="Calibri"/>
                    <a:sym typeface="Calibri"/>
                  </a:endParaRPr>
                </a:p>
              </p:txBody>
            </p:sp>
          </p:grpSp>
          <p:pic>
            <p:nvPicPr>
              <p:cNvPr descr="preencoded.png" id="656" name="Google Shape;656;h6a9bc3991bb6942c_0_572"/>
              <p:cNvPicPr preferRelativeResize="0"/>
              <p:nvPr/>
            </p:nvPicPr>
            <p:blipFill rotWithShape="1">
              <a:blip r:embed="rId14">
                <a:alphaModFix/>
              </a:blip>
              <a:srcRect b="0" l="0" r="0" t="0"/>
              <a:stretch/>
            </p:blipFill>
            <p:spPr>
              <a:xfrm>
                <a:off x="5010150" y="4752975"/>
                <a:ext cx="838200" cy="838200"/>
              </a:xfrm>
              <a:prstGeom prst="rect">
                <a:avLst/>
              </a:prstGeom>
              <a:noFill/>
              <a:ln>
                <a:noFill/>
              </a:ln>
            </p:spPr>
          </p:pic>
        </p:grpSp>
        <p:grpSp>
          <p:nvGrpSpPr>
            <p:cNvPr id="657" name="Google Shape;657;h6a9bc3991bb6942c_0_572"/>
            <p:cNvGrpSpPr/>
            <p:nvPr/>
          </p:nvGrpSpPr>
          <p:grpSpPr>
            <a:xfrm>
              <a:off x="13849350" y="4662488"/>
              <a:ext cx="3764400" cy="1125975"/>
              <a:chOff x="13849350" y="4662488"/>
              <a:chExt cx="3764400" cy="1125975"/>
            </a:xfrm>
          </p:grpSpPr>
          <p:grpSp>
            <p:nvGrpSpPr>
              <p:cNvPr id="658" name="Google Shape;658;h6a9bc3991bb6942c_0_572"/>
              <p:cNvGrpSpPr/>
              <p:nvPr/>
            </p:nvGrpSpPr>
            <p:grpSpPr>
              <a:xfrm>
                <a:off x="14801850" y="4662488"/>
                <a:ext cx="2811900" cy="1125975"/>
                <a:chOff x="14801850" y="4662488"/>
                <a:chExt cx="2811900" cy="1125975"/>
              </a:xfrm>
            </p:grpSpPr>
            <p:sp>
              <p:nvSpPr>
                <p:cNvPr id="659" name="Google Shape;659;h6a9bc3991bb6942c_0_572"/>
                <p:cNvSpPr/>
                <p:nvPr/>
              </p:nvSpPr>
              <p:spPr>
                <a:xfrm>
                  <a:off x="14801850" y="4662488"/>
                  <a:ext cx="2811900" cy="529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Bebas Neue"/>
                    <a:buNone/>
                  </a:pPr>
                  <a:r>
                    <a:rPr b="0" i="0" lang="en-US" sz="2700" u="none" cap="none" strike="noStrike">
                      <a:solidFill>
                        <a:srgbClr val="0E0E0E"/>
                      </a:solidFill>
                      <a:latin typeface="Bebas Neue"/>
                      <a:ea typeface="Bebas Neue"/>
                      <a:cs typeface="Bebas Neue"/>
                      <a:sym typeface="Bebas Neue"/>
                    </a:rPr>
                    <a:t>Dariana</a:t>
                  </a:r>
                  <a:endParaRPr b="0" i="0" sz="2700" u="none" cap="none" strike="noStrike">
                    <a:solidFill>
                      <a:schemeClr val="dk1"/>
                    </a:solidFill>
                    <a:latin typeface="Calibri"/>
                    <a:ea typeface="Calibri"/>
                    <a:cs typeface="Calibri"/>
                    <a:sym typeface="Calibri"/>
                  </a:endParaRPr>
                </a:p>
              </p:txBody>
            </p:sp>
            <p:sp>
              <p:nvSpPr>
                <p:cNvPr id="660" name="Google Shape;660;h6a9bc3991bb6942c_0_572"/>
                <p:cNvSpPr/>
                <p:nvPr/>
              </p:nvSpPr>
              <p:spPr>
                <a:xfrm>
                  <a:off x="14801850" y="5224463"/>
                  <a:ext cx="28041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Shaman</a:t>
                  </a:r>
                  <a:endParaRPr b="0" i="0" sz="2400" u="none" cap="none" strike="noStrike">
                    <a:solidFill>
                      <a:schemeClr val="dk1"/>
                    </a:solidFill>
                    <a:latin typeface="Calibri"/>
                    <a:ea typeface="Calibri"/>
                    <a:cs typeface="Calibri"/>
                    <a:sym typeface="Calibri"/>
                  </a:endParaRPr>
                </a:p>
              </p:txBody>
            </p:sp>
          </p:grpSp>
          <p:pic>
            <p:nvPicPr>
              <p:cNvPr descr="preencoded.png" id="661" name="Google Shape;661;h6a9bc3991bb6942c_0_572"/>
              <p:cNvPicPr preferRelativeResize="0"/>
              <p:nvPr/>
            </p:nvPicPr>
            <p:blipFill rotWithShape="1">
              <a:blip r:embed="rId15">
                <a:alphaModFix/>
              </a:blip>
              <a:srcRect b="0" l="0" r="0" t="0"/>
              <a:stretch/>
            </p:blipFill>
            <p:spPr>
              <a:xfrm>
                <a:off x="13849350" y="4752975"/>
                <a:ext cx="838200" cy="838200"/>
              </a:xfrm>
              <a:prstGeom prst="rect">
                <a:avLst/>
              </a:prstGeom>
              <a:noFill/>
              <a:ln>
                <a:noFill/>
              </a:ln>
            </p:spPr>
          </p:pic>
        </p:grpSp>
        <p:grpSp>
          <p:nvGrpSpPr>
            <p:cNvPr id="662" name="Google Shape;662;h6a9bc3991bb6942c_0_572"/>
            <p:cNvGrpSpPr/>
            <p:nvPr/>
          </p:nvGrpSpPr>
          <p:grpSpPr>
            <a:xfrm>
              <a:off x="9429750" y="4662488"/>
              <a:ext cx="3764400" cy="1125975"/>
              <a:chOff x="9429750" y="4662488"/>
              <a:chExt cx="3764400" cy="1125975"/>
            </a:xfrm>
          </p:grpSpPr>
          <p:grpSp>
            <p:nvGrpSpPr>
              <p:cNvPr id="663" name="Google Shape;663;h6a9bc3991bb6942c_0_572"/>
              <p:cNvGrpSpPr/>
              <p:nvPr/>
            </p:nvGrpSpPr>
            <p:grpSpPr>
              <a:xfrm>
                <a:off x="10382250" y="4662488"/>
                <a:ext cx="2811900" cy="1125975"/>
                <a:chOff x="10382250" y="4662488"/>
                <a:chExt cx="2811900" cy="1125975"/>
              </a:xfrm>
            </p:grpSpPr>
            <p:sp>
              <p:nvSpPr>
                <p:cNvPr id="664" name="Google Shape;664;h6a9bc3991bb6942c_0_572"/>
                <p:cNvSpPr/>
                <p:nvPr/>
              </p:nvSpPr>
              <p:spPr>
                <a:xfrm>
                  <a:off x="10382250" y="4662488"/>
                  <a:ext cx="2811900" cy="529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Bebas Neue"/>
                    <a:buNone/>
                  </a:pPr>
                  <a:r>
                    <a:rPr b="0" i="0" lang="en-US" sz="2700" u="none" cap="none" strike="noStrike">
                      <a:solidFill>
                        <a:srgbClr val="0E0E0E"/>
                      </a:solidFill>
                      <a:latin typeface="Bebas Neue"/>
                      <a:ea typeface="Bebas Neue"/>
                      <a:cs typeface="Bebas Neue"/>
                      <a:sym typeface="Bebas Neue"/>
                    </a:rPr>
                    <a:t>Theronis</a:t>
                  </a:r>
                  <a:endParaRPr b="0" i="0" sz="2700" u="none" cap="none" strike="noStrike">
                    <a:solidFill>
                      <a:schemeClr val="dk1"/>
                    </a:solidFill>
                    <a:latin typeface="Calibri"/>
                    <a:ea typeface="Calibri"/>
                    <a:cs typeface="Calibri"/>
                    <a:sym typeface="Calibri"/>
                  </a:endParaRPr>
                </a:p>
              </p:txBody>
            </p:sp>
            <p:sp>
              <p:nvSpPr>
                <p:cNvPr id="665" name="Google Shape;665;h6a9bc3991bb6942c_0_572"/>
                <p:cNvSpPr/>
                <p:nvPr/>
              </p:nvSpPr>
              <p:spPr>
                <a:xfrm>
                  <a:off x="10382250" y="5224463"/>
                  <a:ext cx="28041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Warrior</a:t>
                  </a:r>
                  <a:endParaRPr b="0" i="0" sz="2400" u="none" cap="none" strike="noStrike">
                    <a:solidFill>
                      <a:schemeClr val="dk1"/>
                    </a:solidFill>
                    <a:latin typeface="Calibri"/>
                    <a:ea typeface="Calibri"/>
                    <a:cs typeface="Calibri"/>
                    <a:sym typeface="Calibri"/>
                  </a:endParaRPr>
                </a:p>
              </p:txBody>
            </p:sp>
          </p:grpSp>
          <p:pic>
            <p:nvPicPr>
              <p:cNvPr descr="preencoded.png" id="666" name="Google Shape;666;h6a9bc3991bb6942c_0_572"/>
              <p:cNvPicPr preferRelativeResize="0"/>
              <p:nvPr/>
            </p:nvPicPr>
            <p:blipFill rotWithShape="1">
              <a:blip r:embed="rId16">
                <a:alphaModFix/>
              </a:blip>
              <a:srcRect b="0" l="0" r="0" t="0"/>
              <a:stretch/>
            </p:blipFill>
            <p:spPr>
              <a:xfrm>
                <a:off x="9429750" y="4752975"/>
                <a:ext cx="838200" cy="838200"/>
              </a:xfrm>
              <a:prstGeom prst="rect">
                <a:avLst/>
              </a:prstGeom>
              <a:noFill/>
              <a:ln>
                <a:noFill/>
              </a:ln>
            </p:spPr>
          </p:pic>
        </p:grpSp>
        <p:cxnSp>
          <p:nvCxnSpPr>
            <p:cNvPr id="667" name="Google Shape;667;h6a9bc3991bb6942c_0_572"/>
            <p:cNvCxnSpPr/>
            <p:nvPr/>
          </p:nvCxnSpPr>
          <p:spPr>
            <a:xfrm>
              <a:off x="2514598" y="4281488"/>
              <a:ext cx="13258800" cy="0"/>
            </a:xfrm>
            <a:prstGeom prst="straightConnector1">
              <a:avLst/>
            </a:prstGeom>
            <a:noFill/>
            <a:ln cap="flat" cmpd="sng" w="9525">
              <a:solidFill>
                <a:srgbClr val="4D4D4D"/>
              </a:solidFill>
              <a:prstDash val="solid"/>
              <a:round/>
              <a:headEnd len="sm" w="sm" type="none"/>
              <a:tailEnd len="sm" w="sm" type="none"/>
            </a:ln>
          </p:spPr>
        </p:cxnSp>
        <p:cxnSp>
          <p:nvCxnSpPr>
            <p:cNvPr id="668" name="Google Shape;668;h6a9bc3991bb6942c_0_572"/>
            <p:cNvCxnSpPr/>
            <p:nvPr/>
          </p:nvCxnSpPr>
          <p:spPr>
            <a:xfrm rot="-5400000">
              <a:off x="9605963" y="4133925"/>
              <a:ext cx="304800" cy="0"/>
            </a:xfrm>
            <a:prstGeom prst="straightConnector1">
              <a:avLst/>
            </a:prstGeom>
            <a:noFill/>
            <a:ln cap="flat" cmpd="sng" w="9525">
              <a:solidFill>
                <a:srgbClr val="4D4D4D"/>
              </a:solidFill>
              <a:prstDash val="solid"/>
              <a:round/>
              <a:headEnd len="sm" w="sm" type="none"/>
              <a:tailEnd len="sm" w="sm" type="none"/>
            </a:ln>
          </p:spPr>
        </p:cxnSp>
        <p:cxnSp>
          <p:nvCxnSpPr>
            <p:cNvPr id="669" name="Google Shape;669;h6a9bc3991bb6942c_0_572"/>
            <p:cNvCxnSpPr/>
            <p:nvPr/>
          </p:nvCxnSpPr>
          <p:spPr>
            <a:xfrm rot="-5400000">
              <a:off x="2362163" y="4443448"/>
              <a:ext cx="314400" cy="0"/>
            </a:xfrm>
            <a:prstGeom prst="straightConnector1">
              <a:avLst/>
            </a:prstGeom>
            <a:noFill/>
            <a:ln cap="flat" cmpd="sng" w="9525">
              <a:solidFill>
                <a:srgbClr val="4D4D4D"/>
              </a:solidFill>
              <a:prstDash val="solid"/>
              <a:round/>
              <a:headEnd len="sm" w="sm" type="none"/>
              <a:tailEnd len="sm" w="sm" type="none"/>
            </a:ln>
          </p:spPr>
        </p:cxnSp>
        <p:cxnSp>
          <p:nvCxnSpPr>
            <p:cNvPr id="670" name="Google Shape;670;h6a9bc3991bb6942c_0_572"/>
            <p:cNvCxnSpPr/>
            <p:nvPr/>
          </p:nvCxnSpPr>
          <p:spPr>
            <a:xfrm rot="-5400000">
              <a:off x="6981788" y="4443448"/>
              <a:ext cx="314400" cy="0"/>
            </a:xfrm>
            <a:prstGeom prst="straightConnector1">
              <a:avLst/>
            </a:prstGeom>
            <a:noFill/>
            <a:ln cap="flat" cmpd="sng" w="9525">
              <a:solidFill>
                <a:srgbClr val="4D4D4D"/>
              </a:solidFill>
              <a:prstDash val="solid"/>
              <a:round/>
              <a:headEnd len="sm" w="sm" type="none"/>
              <a:tailEnd len="sm" w="sm" type="none"/>
            </a:ln>
          </p:spPr>
        </p:cxnSp>
        <p:cxnSp>
          <p:nvCxnSpPr>
            <p:cNvPr id="671" name="Google Shape;671;h6a9bc3991bb6942c_0_572"/>
            <p:cNvCxnSpPr/>
            <p:nvPr/>
          </p:nvCxnSpPr>
          <p:spPr>
            <a:xfrm rot="-5400000">
              <a:off x="11401388" y="4443448"/>
              <a:ext cx="314400" cy="0"/>
            </a:xfrm>
            <a:prstGeom prst="straightConnector1">
              <a:avLst/>
            </a:prstGeom>
            <a:noFill/>
            <a:ln cap="flat" cmpd="sng" w="9525">
              <a:solidFill>
                <a:srgbClr val="4D4D4D"/>
              </a:solidFill>
              <a:prstDash val="solid"/>
              <a:round/>
              <a:headEnd len="sm" w="sm" type="none"/>
              <a:tailEnd len="sm" w="sm" type="none"/>
            </a:ln>
          </p:spPr>
        </p:cxnSp>
        <p:cxnSp>
          <p:nvCxnSpPr>
            <p:cNvPr id="672" name="Google Shape;672;h6a9bc3991bb6942c_0_572"/>
            <p:cNvCxnSpPr/>
            <p:nvPr/>
          </p:nvCxnSpPr>
          <p:spPr>
            <a:xfrm rot="-5400000">
              <a:off x="15611438" y="4443448"/>
              <a:ext cx="314400" cy="0"/>
            </a:xfrm>
            <a:prstGeom prst="straightConnector1">
              <a:avLst/>
            </a:prstGeom>
            <a:noFill/>
            <a:ln cap="flat" cmpd="sng" w="9525">
              <a:solidFill>
                <a:srgbClr val="4D4D4D"/>
              </a:solidFill>
              <a:prstDash val="solid"/>
              <a:round/>
              <a:headEnd len="sm" w="sm" type="none"/>
              <a:tailEnd len="sm" w="sm" type="none"/>
            </a:ln>
          </p:spPr>
        </p:cxnSp>
        <p:cxnSp>
          <p:nvCxnSpPr>
            <p:cNvPr id="673" name="Google Shape;673;h6a9bc3991bb6942c_0_572"/>
            <p:cNvCxnSpPr/>
            <p:nvPr/>
          </p:nvCxnSpPr>
          <p:spPr>
            <a:xfrm rot="-5400000">
              <a:off x="2214562" y="6057937"/>
              <a:ext cx="609600" cy="0"/>
            </a:xfrm>
            <a:prstGeom prst="straightConnector1">
              <a:avLst/>
            </a:prstGeom>
            <a:noFill/>
            <a:ln cap="flat" cmpd="sng" w="9525">
              <a:solidFill>
                <a:srgbClr val="4D4D4D"/>
              </a:solidFill>
              <a:prstDash val="solid"/>
              <a:round/>
              <a:headEnd len="sm" w="sm" type="none"/>
              <a:tailEnd len="sm" w="sm" type="none"/>
            </a:ln>
          </p:spPr>
        </p:cxnSp>
        <p:cxnSp>
          <p:nvCxnSpPr>
            <p:cNvPr id="674" name="Google Shape;674;h6a9bc3991bb6942c_0_572"/>
            <p:cNvCxnSpPr/>
            <p:nvPr/>
          </p:nvCxnSpPr>
          <p:spPr>
            <a:xfrm rot="-5400000">
              <a:off x="6834187" y="6057937"/>
              <a:ext cx="609600" cy="0"/>
            </a:xfrm>
            <a:prstGeom prst="straightConnector1">
              <a:avLst/>
            </a:prstGeom>
            <a:noFill/>
            <a:ln cap="flat" cmpd="sng" w="9525">
              <a:solidFill>
                <a:srgbClr val="4D4D4D"/>
              </a:solidFill>
              <a:prstDash val="solid"/>
              <a:round/>
              <a:headEnd len="sm" w="sm" type="none"/>
              <a:tailEnd len="sm" w="sm" type="none"/>
            </a:ln>
          </p:spPr>
        </p:cxnSp>
        <p:cxnSp>
          <p:nvCxnSpPr>
            <p:cNvPr id="675" name="Google Shape;675;h6a9bc3991bb6942c_0_572"/>
            <p:cNvCxnSpPr/>
            <p:nvPr/>
          </p:nvCxnSpPr>
          <p:spPr>
            <a:xfrm rot="-5400000">
              <a:off x="11253787" y="6057937"/>
              <a:ext cx="609600" cy="0"/>
            </a:xfrm>
            <a:prstGeom prst="straightConnector1">
              <a:avLst/>
            </a:prstGeom>
            <a:noFill/>
            <a:ln cap="flat" cmpd="sng" w="9525">
              <a:solidFill>
                <a:srgbClr val="4D4D4D"/>
              </a:solidFill>
              <a:prstDash val="solid"/>
              <a:round/>
              <a:headEnd len="sm" w="sm" type="none"/>
              <a:tailEnd len="sm" w="sm" type="none"/>
            </a:ln>
          </p:spPr>
        </p:cxnSp>
        <p:cxnSp>
          <p:nvCxnSpPr>
            <p:cNvPr id="676" name="Google Shape;676;h6a9bc3991bb6942c_0_572"/>
            <p:cNvCxnSpPr/>
            <p:nvPr/>
          </p:nvCxnSpPr>
          <p:spPr>
            <a:xfrm rot="-5400000">
              <a:off x="15463837" y="6057937"/>
              <a:ext cx="609600" cy="0"/>
            </a:xfrm>
            <a:prstGeom prst="straightConnector1">
              <a:avLst/>
            </a:prstGeom>
            <a:noFill/>
            <a:ln cap="flat" cmpd="sng" w="9525">
              <a:solidFill>
                <a:srgbClr val="4D4D4D"/>
              </a:solidFill>
              <a:prstDash val="solid"/>
              <a:round/>
              <a:headEnd len="sm" w="sm" type="none"/>
              <a:tailEnd len="sm" w="sm" type="none"/>
            </a:ln>
          </p:spPr>
        </p:cxnSp>
        <p:cxnSp>
          <p:nvCxnSpPr>
            <p:cNvPr id="677" name="Google Shape;677;h6a9bc3991bb6942c_0_572"/>
            <p:cNvCxnSpPr/>
            <p:nvPr/>
          </p:nvCxnSpPr>
          <p:spPr>
            <a:xfrm rot="-5400000">
              <a:off x="6834187" y="7829587"/>
              <a:ext cx="609600" cy="0"/>
            </a:xfrm>
            <a:prstGeom prst="straightConnector1">
              <a:avLst/>
            </a:prstGeom>
            <a:noFill/>
            <a:ln cap="flat" cmpd="sng" w="9525">
              <a:solidFill>
                <a:srgbClr val="4D4D4D"/>
              </a:solidFill>
              <a:prstDash val="solid"/>
              <a:round/>
              <a:headEnd len="sm" w="sm" type="none"/>
              <a:tailEnd len="sm" w="sm" type="none"/>
            </a:ln>
          </p:spPr>
        </p:cxnSp>
        <p:cxnSp>
          <p:nvCxnSpPr>
            <p:cNvPr id="678" name="Google Shape;678;h6a9bc3991bb6942c_0_572"/>
            <p:cNvCxnSpPr/>
            <p:nvPr/>
          </p:nvCxnSpPr>
          <p:spPr>
            <a:xfrm rot="-5400000">
              <a:off x="11253787" y="7829587"/>
              <a:ext cx="609600" cy="0"/>
            </a:xfrm>
            <a:prstGeom prst="straightConnector1">
              <a:avLst/>
            </a:prstGeom>
            <a:noFill/>
            <a:ln cap="flat" cmpd="sng" w="9525">
              <a:solidFill>
                <a:srgbClr val="4D4D4D"/>
              </a:solidFill>
              <a:prstDash val="solid"/>
              <a:round/>
              <a:headEnd len="sm" w="sm" type="none"/>
              <a:tailEnd len="sm" w="sm" type="none"/>
            </a:ln>
          </p:spPr>
        </p:cxnSp>
      </p:grpSp>
      <p:sp>
        <p:nvSpPr>
          <p:cNvPr id="679" name="Google Shape;679;h6a9bc3991bb6942c_0_572"/>
          <p:cNvSpPr/>
          <p:nvPr/>
        </p:nvSpPr>
        <p:spPr>
          <a:xfrm>
            <a:off x="5810250" y="9601200"/>
            <a:ext cx="68028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2400"/>
              <a:buFont typeface="Poppins"/>
              <a:buNone/>
            </a:pPr>
            <a:r>
              <a:rPr b="0" i="0" lang="en-US" sz="2400" u="none" cap="none" strike="noStrike">
                <a:solidFill>
                  <a:srgbClr val="000000"/>
                </a:solidFill>
                <a:latin typeface="Poppins"/>
                <a:ea typeface="Poppins"/>
                <a:cs typeface="Poppins"/>
                <a:sym typeface="Poppins"/>
              </a:rPr>
              <a:t>To download more editable chart, </a:t>
            </a:r>
            <a:r>
              <a:rPr b="0" i="0" lang="en-US" sz="2400" u="sng" cap="none" strike="noStrike">
                <a:solidFill>
                  <a:srgbClr val="000000"/>
                </a:solidFill>
                <a:latin typeface="Montserrat"/>
                <a:ea typeface="Montserrat"/>
                <a:cs typeface="Montserrat"/>
                <a:sym typeface="Montserrat"/>
                <a:hlinkClick r:id="rId17">
                  <a:extLst>
                    <a:ext uri="{A12FA001-AC4F-418D-AE19-62706E023703}">
                      <ahyp:hlinkClr val="tx"/>
                    </a:ext>
                  </a:extLst>
                </a:hlinkClick>
              </a:rPr>
              <a:t>click here</a:t>
            </a:r>
            <a:endParaRPr b="0" i="0" sz="2400" u="none" cap="none" strike="noStrike">
              <a:solidFill>
                <a:schemeClr val="dk1"/>
              </a:solidFill>
              <a:latin typeface="Calibri"/>
              <a:ea typeface="Calibri"/>
              <a:cs typeface="Calibri"/>
              <a:sym typeface="Calibri"/>
            </a:endParaRPr>
          </a:p>
        </p:txBody>
      </p:sp>
      <p:sp>
        <p:nvSpPr>
          <p:cNvPr id="680" name="Google Shape;680;h6a9bc3991bb6942c_0_572"/>
          <p:cNvSpPr/>
          <p:nvPr/>
        </p:nvSpPr>
        <p:spPr>
          <a:xfrm>
            <a:off x="5162550" y="1257300"/>
            <a:ext cx="7962900" cy="11811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345387"/>
              </a:buClr>
              <a:buSzPts val="6000"/>
              <a:buFont typeface="Bebas Neue"/>
              <a:buNone/>
            </a:pPr>
            <a:r>
              <a:rPr b="0" i="0" lang="en-US" sz="6000" u="none" cap="none" strike="noStrike">
                <a:solidFill>
                  <a:srgbClr val="345387"/>
                </a:solidFill>
                <a:latin typeface="Bebas Neue"/>
                <a:ea typeface="Bebas Neue"/>
                <a:cs typeface="Bebas Neue"/>
                <a:sym typeface="Bebas Neue"/>
              </a:rPr>
              <a:t>The Organization</a:t>
            </a:r>
            <a:endParaRPr b="0" i="0" sz="6000" u="none" cap="none" strike="noStrike">
              <a:solidFill>
                <a:schemeClr val="dk1"/>
              </a:solidFill>
              <a:latin typeface="Calibri"/>
              <a:ea typeface="Calibri"/>
              <a:cs typeface="Calibri"/>
              <a:sym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4F2F3"/>
        </a:solidFill>
      </p:bgPr>
    </p:bg>
    <p:spTree>
      <p:nvGrpSpPr>
        <p:cNvPr id="685" name="Shape 685"/>
        <p:cNvGrpSpPr/>
        <p:nvPr/>
      </p:nvGrpSpPr>
      <p:grpSpPr>
        <a:xfrm>
          <a:off x="0" y="0"/>
          <a:ext cx="0" cy="0"/>
          <a:chOff x="0" y="0"/>
          <a:chExt cx="0" cy="0"/>
        </a:xfrm>
      </p:grpSpPr>
      <p:sp>
        <p:nvSpPr>
          <p:cNvPr id="686" name="Google Shape;686;h6a9bc3991bb6942c_0_652"/>
          <p:cNvSpPr/>
          <p:nvPr/>
        </p:nvSpPr>
        <p:spPr>
          <a:xfrm>
            <a:off x="0" y="0"/>
            <a:ext cx="18288000" cy="10287000"/>
          </a:xfrm>
          <a:prstGeom prst="rect">
            <a:avLst/>
          </a:prstGeom>
          <a:solidFill>
            <a:srgbClr val="F4F2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687" name="Google Shape;687;h6a9bc3991bb6942c_0_652"/>
          <p:cNvPicPr preferRelativeResize="0"/>
          <p:nvPr/>
        </p:nvPicPr>
        <p:blipFill rotWithShape="1">
          <a:blip r:embed="rId3">
            <a:alphaModFix/>
          </a:blip>
          <a:srcRect b="0" l="0" r="0" t="0"/>
          <a:stretch/>
        </p:blipFill>
        <p:spPr>
          <a:xfrm>
            <a:off x="6372225" y="0"/>
            <a:ext cx="14011275" cy="6467475"/>
          </a:xfrm>
          <a:prstGeom prst="rect">
            <a:avLst/>
          </a:prstGeom>
          <a:noFill/>
          <a:ln>
            <a:noFill/>
          </a:ln>
        </p:spPr>
      </p:pic>
      <p:pic>
        <p:nvPicPr>
          <p:cNvPr descr="preencoded.png" id="688" name="Google Shape;688;h6a9bc3991bb6942c_0_652"/>
          <p:cNvPicPr preferRelativeResize="0"/>
          <p:nvPr/>
        </p:nvPicPr>
        <p:blipFill rotWithShape="1">
          <a:blip r:embed="rId4">
            <a:alphaModFix/>
          </a:blip>
          <a:srcRect b="0" l="0" r="0" t="0"/>
          <a:stretch/>
        </p:blipFill>
        <p:spPr>
          <a:xfrm>
            <a:off x="0" y="1806000"/>
            <a:ext cx="5495925" cy="9372600"/>
          </a:xfrm>
          <a:prstGeom prst="rect">
            <a:avLst/>
          </a:prstGeom>
          <a:noFill/>
          <a:ln>
            <a:noFill/>
          </a:ln>
        </p:spPr>
      </p:pic>
      <p:pic>
        <p:nvPicPr>
          <p:cNvPr descr="preencoded.png" id="689" name="Google Shape;689;h6a9bc3991bb6942c_0_652"/>
          <p:cNvPicPr preferRelativeResize="0"/>
          <p:nvPr/>
        </p:nvPicPr>
        <p:blipFill rotWithShape="1">
          <a:blip r:embed="rId5">
            <a:alphaModFix/>
          </a:blip>
          <a:srcRect b="0" l="0" r="0" t="0"/>
          <a:stretch/>
        </p:blipFill>
        <p:spPr>
          <a:xfrm>
            <a:off x="11681450" y="479113"/>
            <a:ext cx="6934200" cy="10287000"/>
          </a:xfrm>
          <a:prstGeom prst="rect">
            <a:avLst/>
          </a:prstGeom>
          <a:noFill/>
          <a:ln>
            <a:noFill/>
          </a:ln>
        </p:spPr>
      </p:pic>
      <p:pic>
        <p:nvPicPr>
          <p:cNvPr descr="preencoded.png" id="690" name="Google Shape;690;h6a9bc3991bb6942c_0_652"/>
          <p:cNvPicPr preferRelativeResize="0"/>
          <p:nvPr/>
        </p:nvPicPr>
        <p:blipFill rotWithShape="1">
          <a:blip r:embed="rId6">
            <a:alphaModFix/>
          </a:blip>
          <a:srcRect b="0" l="0" r="0" t="0"/>
          <a:stretch/>
        </p:blipFill>
        <p:spPr>
          <a:xfrm>
            <a:off x="104775" y="2990850"/>
            <a:ext cx="8743950" cy="4305300"/>
          </a:xfrm>
          <a:prstGeom prst="rect">
            <a:avLst/>
          </a:prstGeom>
          <a:noFill/>
          <a:ln>
            <a:noFill/>
          </a:ln>
        </p:spPr>
      </p:pic>
      <p:grpSp>
        <p:nvGrpSpPr>
          <p:cNvPr id="691" name="Google Shape;691;h6a9bc3991bb6942c_0_652"/>
          <p:cNvGrpSpPr/>
          <p:nvPr/>
        </p:nvGrpSpPr>
        <p:grpSpPr>
          <a:xfrm>
            <a:off x="17640300" y="6470924"/>
            <a:ext cx="596549" cy="2063476"/>
            <a:chOff x="17640300" y="6470924"/>
            <a:chExt cx="596549" cy="2063476"/>
          </a:xfrm>
        </p:grpSpPr>
        <p:pic>
          <p:nvPicPr>
            <p:cNvPr descr="preencoded.png" id="692" name="Google Shape;692;h6a9bc3991bb6942c_0_652"/>
            <p:cNvPicPr preferRelativeResize="0"/>
            <p:nvPr/>
          </p:nvPicPr>
          <p:blipFill rotWithShape="1">
            <a:blip r:embed="rId7">
              <a:alphaModFix/>
            </a:blip>
            <a:srcRect b="0" l="0" r="0" t="0"/>
            <a:stretch/>
          </p:blipFill>
          <p:spPr>
            <a:xfrm>
              <a:off x="17640300" y="8001000"/>
              <a:ext cx="533400" cy="533400"/>
            </a:xfrm>
            <a:prstGeom prst="rect">
              <a:avLst/>
            </a:prstGeom>
            <a:noFill/>
            <a:ln>
              <a:noFill/>
            </a:ln>
          </p:spPr>
        </p:pic>
        <p:sp>
          <p:nvSpPr>
            <p:cNvPr id="693" name="Google Shape;693;h6a9bc3991bb6942c_0_652"/>
            <p:cNvSpPr/>
            <p:nvPr/>
          </p:nvSpPr>
          <p:spPr>
            <a:xfrm rot="-5400000">
              <a:off x="17235450" y="6932924"/>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A2B67"/>
                </a:buClr>
                <a:buSzPts val="2710"/>
                <a:buFont typeface="Inter"/>
                <a:buNone/>
              </a:pPr>
              <a:r>
                <a:rPr b="1" i="0" lang="en-US" sz="2710" u="none" cap="none" strike="noStrike">
                  <a:solidFill>
                    <a:srgbClr val="0A2B67"/>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694" name="Google Shape;694;h6a9bc3991bb6942c_0_652"/>
          <p:cNvSpPr/>
          <p:nvPr/>
        </p:nvSpPr>
        <p:spPr>
          <a:xfrm>
            <a:off x="9210675" y="4876800"/>
            <a:ext cx="8014200" cy="3231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We offer free and high-quality slides templates for your presentations. We appreciate you choosing us and hope our templates have been helpful. </a:t>
            </a:r>
            <a:endParaRPr b="0" i="0" sz="2400" u="none" cap="none" strike="noStrike">
              <a:solidFill>
                <a:schemeClr val="dk1"/>
              </a:solidFill>
              <a:latin typeface="Calibri"/>
              <a:ea typeface="Calibri"/>
              <a:cs typeface="Calibri"/>
              <a:sym typeface="Calibri"/>
            </a:endParaRPr>
          </a:p>
          <a:p>
            <a:pPr indent="0" lvl="0" marL="0" marR="0" rtl="0" algn="l">
              <a:spcBef>
                <a:spcPts val="120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As a new website, we rely on your support to grow, so please help us by sharing our site with your friends and colleagues. </a:t>
            </a:r>
            <a:endParaRPr b="0" i="0" sz="2400" u="none" cap="none" strike="noStrike">
              <a:solidFill>
                <a:schemeClr val="dk1"/>
              </a:solidFill>
              <a:latin typeface="Calibri"/>
              <a:ea typeface="Calibri"/>
              <a:cs typeface="Calibri"/>
              <a:sym typeface="Calibri"/>
            </a:endParaRPr>
          </a:p>
        </p:txBody>
      </p:sp>
      <p:sp>
        <p:nvSpPr>
          <p:cNvPr id="695" name="Google Shape;695;h6a9bc3991bb6942c_0_652"/>
          <p:cNvSpPr/>
          <p:nvPr/>
        </p:nvSpPr>
        <p:spPr>
          <a:xfrm>
            <a:off x="9277350" y="2752725"/>
            <a:ext cx="7829400" cy="2095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45387"/>
              </a:buClr>
              <a:buSzPts val="6000"/>
              <a:buFont typeface="Bebas Neue"/>
              <a:buNone/>
            </a:pPr>
            <a:r>
              <a:rPr b="0" i="0" lang="en-US" sz="6000" u="none" cap="none" strike="noStrike">
                <a:solidFill>
                  <a:srgbClr val="345387"/>
                </a:solidFill>
                <a:latin typeface="Bebas Neue"/>
                <a:ea typeface="Bebas Neue"/>
                <a:cs typeface="Bebas Neue"/>
                <a:sym typeface="Bebas Neue"/>
              </a:rPr>
              <a:t>Thank you for choosing EaTemp</a:t>
            </a:r>
            <a:endParaRPr b="0" i="0" sz="6000" u="none" cap="none" strike="noStrike">
              <a:solidFill>
                <a:schemeClr val="dk1"/>
              </a:solidFill>
              <a:latin typeface="Calibri"/>
              <a:ea typeface="Calibri"/>
              <a:cs typeface="Calibri"/>
              <a:sym typeface="Calibri"/>
            </a:endParaRPr>
          </a:p>
        </p:txBody>
      </p:sp>
      <p:sp>
        <p:nvSpPr>
          <p:cNvPr id="696" name="Google Shape;696;h6a9bc3991bb6942c_0_652"/>
          <p:cNvSpPr/>
          <p:nvPr/>
        </p:nvSpPr>
        <p:spPr>
          <a:xfrm rot="-5400000">
            <a:off x="16649625" y="4644450"/>
            <a:ext cx="2737500" cy="356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1800"/>
              <a:buFont typeface="Inter"/>
              <a:buNone/>
            </a:pPr>
            <a:r>
              <a:rPr b="0" i="0" lang="en-US" sz="1800" u="none" cap="none" strike="noStrike">
                <a:solidFill>
                  <a:srgbClr val="000000"/>
                </a:solidFill>
                <a:latin typeface="Inter"/>
                <a:ea typeface="Inter"/>
                <a:cs typeface="Inter"/>
                <a:sym typeface="Inter"/>
              </a:rPr>
              <a:t>Credit | Image: </a:t>
            </a:r>
            <a:r>
              <a:rPr b="0" i="0" lang="en-US" sz="1800" u="sng" cap="none" strike="noStrike">
                <a:solidFill>
                  <a:srgbClr val="000000"/>
                </a:solidFill>
                <a:latin typeface="Inter"/>
                <a:ea typeface="Inter"/>
                <a:cs typeface="Inter"/>
                <a:sym typeface="Inter"/>
                <a:hlinkClick r:id="rId8">
                  <a:extLst>
                    <a:ext uri="{A12FA001-AC4F-418D-AE19-62706E023703}">
                      <ahyp:hlinkClr val="tx"/>
                    </a:ext>
                  </a:extLst>
                </a:hlinkClick>
              </a:rPr>
              <a:t>Unsplash</a:t>
            </a:r>
            <a:r>
              <a:rPr b="0" i="0" lang="en-US" sz="1800" u="none" cap="none" strike="noStrike">
                <a:solidFill>
                  <a:srgbClr val="000000"/>
                </a:solidFill>
                <a:latin typeface="Inter"/>
                <a:ea typeface="Inter"/>
                <a:cs typeface="Inter"/>
                <a:sym typeface="Inter"/>
              </a:rPr>
              <a:t> </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2026-10-25T09:07:32Z</dcterms:created>
  <dc:creator>PptxGenJS</dc:creator>
</cp:coreProperties>
</file>