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Bebas Neue"/>
      <p:regular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gJPhX7NWoYnUrn5QyT8tjgH6Y8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BebasNeue-regular.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cab31b43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cab31b43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cab31b43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ccab31b43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ccab31b434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ccab31b434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ccab31b434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ccab31b434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ccab31b434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ccab31b434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ccab31b434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ccab31b434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ccab31b434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ccab31b434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ccab31b434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ccab31b434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ccab31b434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ccab31b434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ccab31b434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ccab31b434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ccab31b434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ccab31b434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ccab31b434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ccab31b434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ccab31b434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2ccab31b434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g2ccab31b434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ccab31b434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ccab31b434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ccab31b434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ccab31b434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ccab31b434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ccab31b434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cab31b43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cab31b43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cab31b434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ccab31b434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ccab31b434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ccab31b434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ccab31b434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ccab31b434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2ccab31b434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ccab31b434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ccab31b434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ccab31b434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ccab31b434_0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ccab31b434_0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ccab31b434_0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ccab31b434_0_6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2ccab31b434_0_6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g2ccab31b434_0_6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ccab31b434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ccab31b434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ccab31b434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ccab31b434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ccab31b434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ccab31b434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ccab31b434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ccab31b434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ccab31b434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ccab31b434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ccab31b434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ccab31b434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ccab31b434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ccab31b434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ccab31b434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ccab31b434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ccab31b434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ccab31b434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ccab31b434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2ccab31b434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ccab31b434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5.png"/><Relationship Id="rId5"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6.png"/><Relationship Id="rId4" Type="http://schemas.openxmlformats.org/officeDocument/2006/relationships/image" Target="../media/image24.png"/><Relationship Id="rId5" Type="http://schemas.openxmlformats.org/officeDocument/2006/relationships/image" Target="../media/image30.png"/><Relationship Id="rId6"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47.png"/><Relationship Id="rId6"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0" Type="http://schemas.openxmlformats.org/officeDocument/2006/relationships/image" Target="../media/image62.png"/><Relationship Id="rId22" Type="http://schemas.openxmlformats.org/officeDocument/2006/relationships/image" Target="../media/image72.png"/><Relationship Id="rId21" Type="http://schemas.openxmlformats.org/officeDocument/2006/relationships/image" Target="../media/image67.png"/><Relationship Id="rId24" Type="http://schemas.openxmlformats.org/officeDocument/2006/relationships/image" Target="../media/image73.png"/><Relationship Id="rId23" Type="http://schemas.openxmlformats.org/officeDocument/2006/relationships/image" Target="../media/image7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24.png"/><Relationship Id="rId9" Type="http://schemas.openxmlformats.org/officeDocument/2006/relationships/image" Target="../media/image52.png"/><Relationship Id="rId26" Type="http://schemas.openxmlformats.org/officeDocument/2006/relationships/image" Target="../media/image70.png"/><Relationship Id="rId25" Type="http://schemas.openxmlformats.org/officeDocument/2006/relationships/image" Target="../media/image69.png"/><Relationship Id="rId28" Type="http://schemas.openxmlformats.org/officeDocument/2006/relationships/image" Target="../media/image71.png"/><Relationship Id="rId27" Type="http://schemas.openxmlformats.org/officeDocument/2006/relationships/image" Target="../media/image65.png"/><Relationship Id="rId5" Type="http://schemas.openxmlformats.org/officeDocument/2006/relationships/image" Target="../media/image50.png"/><Relationship Id="rId6" Type="http://schemas.openxmlformats.org/officeDocument/2006/relationships/image" Target="../media/image59.png"/><Relationship Id="rId7" Type="http://schemas.openxmlformats.org/officeDocument/2006/relationships/image" Target="../media/image51.png"/><Relationship Id="rId8" Type="http://schemas.openxmlformats.org/officeDocument/2006/relationships/image" Target="../media/image49.png"/><Relationship Id="rId11" Type="http://schemas.openxmlformats.org/officeDocument/2006/relationships/image" Target="../media/image53.png"/><Relationship Id="rId10" Type="http://schemas.openxmlformats.org/officeDocument/2006/relationships/image" Target="../media/image109.png"/><Relationship Id="rId13" Type="http://schemas.openxmlformats.org/officeDocument/2006/relationships/image" Target="../media/image55.png"/><Relationship Id="rId12" Type="http://schemas.openxmlformats.org/officeDocument/2006/relationships/image" Target="../media/image54.png"/><Relationship Id="rId15" Type="http://schemas.openxmlformats.org/officeDocument/2006/relationships/image" Target="../media/image58.png"/><Relationship Id="rId14" Type="http://schemas.openxmlformats.org/officeDocument/2006/relationships/image" Target="../media/image66.png"/><Relationship Id="rId17" Type="http://schemas.openxmlformats.org/officeDocument/2006/relationships/image" Target="../media/image60.png"/><Relationship Id="rId16" Type="http://schemas.openxmlformats.org/officeDocument/2006/relationships/image" Target="../media/image61.png"/><Relationship Id="rId19" Type="http://schemas.openxmlformats.org/officeDocument/2006/relationships/image" Target="../media/image56.png"/><Relationship Id="rId18"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24.png"/><Relationship Id="rId5" Type="http://schemas.openxmlformats.org/officeDocument/2006/relationships/image" Target="../media/image77.png"/><Relationship Id="rId6" Type="http://schemas.openxmlformats.org/officeDocument/2006/relationships/image" Target="../media/image8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82.png"/><Relationship Id="rId6" Type="http://schemas.openxmlformats.org/officeDocument/2006/relationships/image" Target="../media/image8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6.png"/><Relationship Id="rId4" Type="http://schemas.openxmlformats.org/officeDocument/2006/relationships/image" Target="../media/image24.png"/><Relationship Id="rId5" Type="http://schemas.openxmlformats.org/officeDocument/2006/relationships/image" Target="../media/image89.png"/><Relationship Id="rId6" Type="http://schemas.openxmlformats.org/officeDocument/2006/relationships/image" Target="../media/image9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1.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0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24.png"/><Relationship Id="rId5"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24.png"/><Relationship Id="rId9" Type="http://schemas.openxmlformats.org/officeDocument/2006/relationships/image" Target="../media/image103.png"/><Relationship Id="rId5" Type="http://schemas.openxmlformats.org/officeDocument/2006/relationships/image" Target="../media/image104.png"/><Relationship Id="rId6" Type="http://schemas.openxmlformats.org/officeDocument/2006/relationships/image" Target="../media/image99.png"/><Relationship Id="rId7" Type="http://schemas.openxmlformats.org/officeDocument/2006/relationships/image" Target="../media/image101.png"/><Relationship Id="rId8" Type="http://schemas.openxmlformats.org/officeDocument/2006/relationships/image" Target="../media/image119.png"/><Relationship Id="rId11" Type="http://schemas.openxmlformats.org/officeDocument/2006/relationships/image" Target="../media/image110.png"/><Relationship Id="rId10" Type="http://schemas.openxmlformats.org/officeDocument/2006/relationships/image" Target="../media/image105.png"/><Relationship Id="rId13" Type="http://schemas.openxmlformats.org/officeDocument/2006/relationships/image" Target="../media/image108.png"/><Relationship Id="rId12" Type="http://schemas.openxmlformats.org/officeDocument/2006/relationships/image" Target="../media/image112.png"/><Relationship Id="rId14" Type="http://schemas.openxmlformats.org/officeDocument/2006/relationships/image" Target="../media/image1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122.png"/><Relationship Id="rId6" Type="http://schemas.openxmlformats.org/officeDocument/2006/relationships/image" Target="../media/image144.png"/><Relationship Id="rId7" Type="http://schemas.openxmlformats.org/officeDocument/2006/relationships/image" Target="../media/image136.png"/><Relationship Id="rId8" Type="http://schemas.openxmlformats.org/officeDocument/2006/relationships/image" Target="../media/image1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4.png"/><Relationship Id="rId9" Type="http://schemas.openxmlformats.org/officeDocument/2006/relationships/image" Target="../media/image116.png"/><Relationship Id="rId5" Type="http://schemas.openxmlformats.org/officeDocument/2006/relationships/image" Target="../media/image128.png"/><Relationship Id="rId6" Type="http://schemas.openxmlformats.org/officeDocument/2006/relationships/image" Target="../media/image113.png"/><Relationship Id="rId7" Type="http://schemas.openxmlformats.org/officeDocument/2006/relationships/image" Target="../media/image140.png"/><Relationship Id="rId8" Type="http://schemas.openxmlformats.org/officeDocument/2006/relationships/image" Target="../media/image114.png"/><Relationship Id="rId10" Type="http://schemas.openxmlformats.org/officeDocument/2006/relationships/image" Target="../media/image121.png"/></Relationships>
</file>

<file path=ppt/slides/_rels/slide23.xml.rels><?xml version="1.0" encoding="UTF-8" standalone="yes"?><Relationships xmlns="http://schemas.openxmlformats.org/package/2006/relationships"><Relationship Id="rId20" Type="http://schemas.openxmlformats.org/officeDocument/2006/relationships/image" Target="../media/image152.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6.png"/><Relationship Id="rId4" Type="http://schemas.openxmlformats.org/officeDocument/2006/relationships/image" Target="../media/image24.png"/><Relationship Id="rId9" Type="http://schemas.openxmlformats.org/officeDocument/2006/relationships/image" Target="../media/image166.png"/><Relationship Id="rId5" Type="http://schemas.openxmlformats.org/officeDocument/2006/relationships/image" Target="../media/image125.png"/><Relationship Id="rId6" Type="http://schemas.openxmlformats.org/officeDocument/2006/relationships/image" Target="../media/image138.png"/><Relationship Id="rId7" Type="http://schemas.openxmlformats.org/officeDocument/2006/relationships/image" Target="../media/image134.png"/><Relationship Id="rId8" Type="http://schemas.openxmlformats.org/officeDocument/2006/relationships/image" Target="../media/image145.png"/><Relationship Id="rId11" Type="http://schemas.openxmlformats.org/officeDocument/2006/relationships/image" Target="../media/image142.png"/><Relationship Id="rId10" Type="http://schemas.openxmlformats.org/officeDocument/2006/relationships/image" Target="../media/image165.png"/><Relationship Id="rId13" Type="http://schemas.openxmlformats.org/officeDocument/2006/relationships/image" Target="../media/image155.png"/><Relationship Id="rId12" Type="http://schemas.openxmlformats.org/officeDocument/2006/relationships/image" Target="../media/image164.png"/><Relationship Id="rId15" Type="http://schemas.openxmlformats.org/officeDocument/2006/relationships/image" Target="../media/image147.png"/><Relationship Id="rId14" Type="http://schemas.openxmlformats.org/officeDocument/2006/relationships/image" Target="../media/image163.png"/><Relationship Id="rId17" Type="http://schemas.openxmlformats.org/officeDocument/2006/relationships/image" Target="../media/image159.png"/><Relationship Id="rId16" Type="http://schemas.openxmlformats.org/officeDocument/2006/relationships/image" Target="../media/image160.png"/><Relationship Id="rId19" Type="http://schemas.openxmlformats.org/officeDocument/2006/relationships/image" Target="../media/image146.png"/><Relationship Id="rId18" Type="http://schemas.openxmlformats.org/officeDocument/2006/relationships/image" Target="../media/image1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2.png"/><Relationship Id="rId4" Type="http://schemas.openxmlformats.org/officeDocument/2006/relationships/image" Target="../media/image161.png"/><Relationship Id="rId5" Type="http://schemas.openxmlformats.org/officeDocument/2006/relationships/image" Target="../media/image24.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24.png"/><Relationship Id="rId5"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24.png"/><Relationship Id="rId5" Type="http://schemas.openxmlformats.org/officeDocument/2006/relationships/image" Target="../media/image32.png"/><Relationship Id="rId6" Type="http://schemas.openxmlformats.org/officeDocument/2006/relationships/image" Target="../media/image27.png"/><Relationship Id="rId7"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31.png"/><Relationship Id="rId6" Type="http://schemas.openxmlformats.org/officeDocument/2006/relationships/image" Target="../media/image29.png"/><Relationship Id="rId7"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15" name="Shape 15"/>
        <p:cNvGrpSpPr/>
        <p:nvPr/>
      </p:nvGrpSpPr>
      <p:grpSpPr>
        <a:xfrm>
          <a:off x="0" y="0"/>
          <a:ext cx="0" cy="0"/>
          <a:chOff x="0" y="0"/>
          <a:chExt cx="0" cy="0"/>
        </a:xfrm>
      </p:grpSpPr>
      <p:pic>
        <p:nvPicPr>
          <p:cNvPr descr=" " id="16" name="Google Shape;16;g2ccab31b434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ccab31b434_0_0"/>
          <p:cNvPicPr preferRelativeResize="0"/>
          <p:nvPr/>
        </p:nvPicPr>
        <p:blipFill rotWithShape="1">
          <a:blip r:embed="rId4">
            <a:alphaModFix/>
          </a:blip>
          <a:srcRect b="0" l="0" r="0" t="0"/>
          <a:stretch/>
        </p:blipFill>
        <p:spPr>
          <a:xfrm>
            <a:off x="254032" y="1384300"/>
            <a:ext cx="12523765" cy="10947400"/>
          </a:xfrm>
          <a:prstGeom prst="rect">
            <a:avLst/>
          </a:prstGeom>
          <a:noFill/>
          <a:ln>
            <a:noFill/>
          </a:ln>
        </p:spPr>
      </p:pic>
      <p:sp>
        <p:nvSpPr>
          <p:cNvPr id="18" name="Google Shape;18;g2ccab31b434_0_0"/>
          <p:cNvSpPr/>
          <p:nvPr/>
        </p:nvSpPr>
        <p:spPr>
          <a:xfrm>
            <a:off x="12485661" y="4038600"/>
            <a:ext cx="12206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24000"/>
              <a:buFont typeface="Bebas Neue"/>
              <a:buNone/>
            </a:pPr>
            <a:r>
              <a:rPr b="0" i="0" lang="en-US" sz="24000" u="none" cap="none" strike="noStrike">
                <a:solidFill>
                  <a:srgbClr val="345387"/>
                </a:solidFill>
                <a:latin typeface="Bebas Neue"/>
                <a:ea typeface="Bebas Neue"/>
                <a:cs typeface="Bebas Neue"/>
                <a:sym typeface="Bebas Neue"/>
              </a:rPr>
              <a:t>Ambulance </a:t>
            </a:r>
            <a:endParaRPr b="0" i="0" sz="24000" u="none" cap="none" strike="noStrike">
              <a:solidFill>
                <a:schemeClr val="dk1"/>
              </a:solidFill>
              <a:latin typeface="Calibri"/>
              <a:ea typeface="Calibri"/>
              <a:cs typeface="Calibri"/>
              <a:sym typeface="Calibri"/>
            </a:endParaRPr>
          </a:p>
        </p:txBody>
      </p:sp>
      <p:sp>
        <p:nvSpPr>
          <p:cNvPr id="19" name="Google Shape;19;g2ccab31b434_0_0"/>
          <p:cNvSpPr/>
          <p:nvPr/>
        </p:nvSpPr>
        <p:spPr>
          <a:xfrm>
            <a:off x="12485661" y="7696200"/>
            <a:ext cx="113085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ccab31b43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cab31b434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209" name="Shape 209"/>
        <p:cNvGrpSpPr/>
        <p:nvPr/>
      </p:nvGrpSpPr>
      <p:grpSpPr>
        <a:xfrm>
          <a:off x="0" y="0"/>
          <a:ext cx="0" cy="0"/>
          <a:chOff x="0" y="0"/>
          <a:chExt cx="0" cy="0"/>
        </a:xfrm>
      </p:grpSpPr>
      <p:pic>
        <p:nvPicPr>
          <p:cNvPr descr=" " id="210" name="Google Shape;210;g2ccab31b434_0_18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1" name="Google Shape;211;g2ccab31b434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cab31b434_0_1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3" name="Google Shape;213;g2ccab31b434_0_185"/>
          <p:cNvPicPr preferRelativeResize="0"/>
          <p:nvPr/>
        </p:nvPicPr>
        <p:blipFill rotWithShape="1">
          <a:blip r:embed="rId5">
            <a:alphaModFix/>
          </a:blip>
          <a:srcRect b="0" l="0" r="0" t="0"/>
          <a:stretch/>
        </p:blipFill>
        <p:spPr>
          <a:xfrm>
            <a:off x="1752819" y="1346200"/>
            <a:ext cx="20881410" cy="11010900"/>
          </a:xfrm>
          <a:prstGeom prst="rect">
            <a:avLst/>
          </a:prstGeom>
          <a:noFill/>
          <a:ln>
            <a:noFill/>
          </a:ln>
        </p:spPr>
      </p:pic>
      <p:pic>
        <p:nvPicPr>
          <p:cNvPr descr=" " id="214" name="Google Shape;214;g2ccab31b434_0_185"/>
          <p:cNvPicPr preferRelativeResize="0"/>
          <p:nvPr/>
        </p:nvPicPr>
        <p:blipFill rotWithShape="1">
          <a:blip r:embed="rId6">
            <a:alphaModFix/>
          </a:blip>
          <a:srcRect b="0" l="0" r="0" t="0"/>
          <a:stretch/>
        </p:blipFill>
        <p:spPr>
          <a:xfrm>
            <a:off x="1752819" y="1346200"/>
            <a:ext cx="5639505" cy="11010900"/>
          </a:xfrm>
          <a:prstGeom prst="rect">
            <a:avLst/>
          </a:prstGeom>
          <a:noFill/>
          <a:ln>
            <a:noFill/>
          </a:ln>
        </p:spPr>
      </p:pic>
      <p:sp>
        <p:nvSpPr>
          <p:cNvPr id="215" name="Google Shape;215;g2ccab31b434_0_185"/>
          <p:cNvSpPr/>
          <p:nvPr/>
        </p:nvSpPr>
        <p:spPr>
          <a:xfrm>
            <a:off x="1752819" y="1346200"/>
            <a:ext cx="5639400" cy="5638800"/>
          </a:xfrm>
          <a:prstGeom prst="roundRect">
            <a:avLst>
              <a:gd fmla="val 75081" name="adj"/>
            </a:avLst>
          </a:prstGeom>
          <a:solidFill>
            <a:srgbClr val="F041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ccab31b434_0_185"/>
          <p:cNvSpPr/>
          <p:nvPr/>
        </p:nvSpPr>
        <p:spPr>
          <a:xfrm>
            <a:off x="4001000" y="2336800"/>
            <a:ext cx="21594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S</a:t>
            </a:r>
            <a:endParaRPr b="0" i="0" sz="24000" u="none" cap="none" strike="noStrike">
              <a:solidFill>
                <a:schemeClr val="dk1"/>
              </a:solidFill>
              <a:latin typeface="Calibri"/>
              <a:ea typeface="Calibri"/>
              <a:cs typeface="Calibri"/>
              <a:sym typeface="Calibri"/>
            </a:endParaRPr>
          </a:p>
        </p:txBody>
      </p:sp>
      <p:sp>
        <p:nvSpPr>
          <p:cNvPr id="217" name="Google Shape;217;g2ccab31b434_0_185"/>
          <p:cNvSpPr/>
          <p:nvPr/>
        </p:nvSpPr>
        <p:spPr>
          <a:xfrm>
            <a:off x="228628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ccab31b434_0_185"/>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ccab31b434_0_185"/>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ccab31b434_0_185"/>
          <p:cNvSpPr/>
          <p:nvPr/>
        </p:nvSpPr>
        <p:spPr>
          <a:xfrm>
            <a:off x="228628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21" name="Google Shape;221;g2ccab31b434_0_185"/>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22" name="Google Shape;222;g2ccab31b434_0_185"/>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cab31b434_0_185"/>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ccab31b434_0_185"/>
          <p:cNvSpPr/>
          <p:nvPr/>
        </p:nvSpPr>
        <p:spPr>
          <a:xfrm>
            <a:off x="228628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25" name="Google Shape;225;g2ccab31b434_0_185"/>
          <p:cNvSpPr/>
          <p:nvPr/>
        </p:nvSpPr>
        <p:spPr>
          <a:xfrm>
            <a:off x="228628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26" name="Google Shape;226;g2ccab31b434_0_185"/>
          <p:cNvPicPr preferRelativeResize="0"/>
          <p:nvPr/>
        </p:nvPicPr>
        <p:blipFill rotWithShape="1">
          <a:blip r:embed="rId6">
            <a:alphaModFix/>
          </a:blip>
          <a:srcRect b="0" l="0" r="0" t="0"/>
          <a:stretch/>
        </p:blipFill>
        <p:spPr>
          <a:xfrm>
            <a:off x="6833454" y="1346200"/>
            <a:ext cx="5639505" cy="11010900"/>
          </a:xfrm>
          <a:prstGeom prst="rect">
            <a:avLst/>
          </a:prstGeom>
          <a:noFill/>
          <a:ln>
            <a:noFill/>
          </a:ln>
        </p:spPr>
      </p:pic>
      <p:sp>
        <p:nvSpPr>
          <p:cNvPr id="227" name="Google Shape;227;g2ccab31b434_0_185"/>
          <p:cNvSpPr/>
          <p:nvPr/>
        </p:nvSpPr>
        <p:spPr>
          <a:xfrm>
            <a:off x="6833454" y="1346200"/>
            <a:ext cx="5639400" cy="5638800"/>
          </a:xfrm>
          <a:prstGeom prst="roundRect">
            <a:avLst>
              <a:gd fmla="val 75081" name="adj"/>
            </a:avLst>
          </a:prstGeom>
          <a:solidFill>
            <a:srgbClr val="0A2B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ccab31b434_0_185"/>
          <p:cNvSpPr/>
          <p:nvPr/>
        </p:nvSpPr>
        <p:spPr>
          <a:xfrm>
            <a:off x="8802200" y="2336800"/>
            <a:ext cx="27180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W</a:t>
            </a:r>
            <a:endParaRPr b="0" i="0" sz="24000" u="none" cap="none" strike="noStrike">
              <a:solidFill>
                <a:schemeClr val="dk1"/>
              </a:solidFill>
              <a:latin typeface="Calibri"/>
              <a:ea typeface="Calibri"/>
              <a:cs typeface="Calibri"/>
              <a:sym typeface="Calibri"/>
            </a:endParaRPr>
          </a:p>
        </p:txBody>
      </p:sp>
      <p:sp>
        <p:nvSpPr>
          <p:cNvPr id="229" name="Google Shape;229;g2ccab31b434_0_185"/>
          <p:cNvSpPr/>
          <p:nvPr/>
        </p:nvSpPr>
        <p:spPr>
          <a:xfrm>
            <a:off x="736692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cab31b434_0_185"/>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cab31b434_0_185"/>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cab31b434_0_185"/>
          <p:cNvSpPr/>
          <p:nvPr/>
        </p:nvSpPr>
        <p:spPr>
          <a:xfrm>
            <a:off x="736692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Obtain</a:t>
            </a:r>
            <a:endParaRPr b="0" i="0" sz="3600" u="none" cap="none" strike="noStrike">
              <a:solidFill>
                <a:schemeClr val="dk1"/>
              </a:solidFill>
              <a:latin typeface="Calibri"/>
              <a:ea typeface="Calibri"/>
              <a:cs typeface="Calibri"/>
              <a:sym typeface="Calibri"/>
            </a:endParaRPr>
          </a:p>
        </p:txBody>
      </p:sp>
      <p:sp>
        <p:nvSpPr>
          <p:cNvPr id="233" name="Google Shape;233;g2ccab31b434_0_185"/>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34" name="Google Shape;234;g2ccab31b434_0_185"/>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cab31b434_0_185"/>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cab31b434_0_185"/>
          <p:cNvSpPr/>
          <p:nvPr/>
        </p:nvSpPr>
        <p:spPr>
          <a:xfrm>
            <a:off x="736692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Foundation</a:t>
            </a:r>
            <a:endParaRPr b="0" i="0" sz="3600" u="none" cap="none" strike="noStrike">
              <a:solidFill>
                <a:schemeClr val="dk1"/>
              </a:solidFill>
              <a:latin typeface="Calibri"/>
              <a:ea typeface="Calibri"/>
              <a:cs typeface="Calibri"/>
              <a:sym typeface="Calibri"/>
            </a:endParaRPr>
          </a:p>
        </p:txBody>
      </p:sp>
      <p:sp>
        <p:nvSpPr>
          <p:cNvPr id="237" name="Google Shape;237;g2ccab31b434_0_185"/>
          <p:cNvSpPr/>
          <p:nvPr/>
        </p:nvSpPr>
        <p:spPr>
          <a:xfrm>
            <a:off x="736692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38" name="Google Shape;238;g2ccab31b434_0_185"/>
          <p:cNvPicPr preferRelativeResize="0"/>
          <p:nvPr/>
        </p:nvPicPr>
        <p:blipFill rotWithShape="1">
          <a:blip r:embed="rId6">
            <a:alphaModFix/>
          </a:blip>
          <a:srcRect b="0" l="0" r="0" t="0"/>
          <a:stretch/>
        </p:blipFill>
        <p:spPr>
          <a:xfrm>
            <a:off x="11914089" y="1346200"/>
            <a:ext cx="5639505" cy="11010900"/>
          </a:xfrm>
          <a:prstGeom prst="rect">
            <a:avLst/>
          </a:prstGeom>
          <a:noFill/>
          <a:ln>
            <a:noFill/>
          </a:ln>
        </p:spPr>
      </p:pic>
      <p:sp>
        <p:nvSpPr>
          <p:cNvPr id="239" name="Google Shape;239;g2ccab31b434_0_185"/>
          <p:cNvSpPr/>
          <p:nvPr/>
        </p:nvSpPr>
        <p:spPr>
          <a:xfrm>
            <a:off x="11914089" y="1346200"/>
            <a:ext cx="5639400" cy="5638800"/>
          </a:xfrm>
          <a:prstGeom prst="roundRect">
            <a:avLst>
              <a:gd fmla="val 75081" name="adj"/>
            </a:avLst>
          </a:prstGeom>
          <a:solidFill>
            <a:srgbClr val="F041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ccab31b434_0_185"/>
          <p:cNvSpPr/>
          <p:nvPr/>
        </p:nvSpPr>
        <p:spPr>
          <a:xfrm>
            <a:off x="14117815" y="2336800"/>
            <a:ext cx="22482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O</a:t>
            </a:r>
            <a:endParaRPr b="0" i="0" sz="24000" u="none" cap="none" strike="noStrike">
              <a:solidFill>
                <a:schemeClr val="dk1"/>
              </a:solidFill>
              <a:latin typeface="Calibri"/>
              <a:ea typeface="Calibri"/>
              <a:cs typeface="Calibri"/>
              <a:sym typeface="Calibri"/>
            </a:endParaRPr>
          </a:p>
        </p:txBody>
      </p:sp>
      <p:sp>
        <p:nvSpPr>
          <p:cNvPr id="241" name="Google Shape;241;g2ccab31b434_0_185"/>
          <p:cNvSpPr/>
          <p:nvPr/>
        </p:nvSpPr>
        <p:spPr>
          <a:xfrm>
            <a:off x="1244755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cab31b434_0_185"/>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cab31b434_0_185"/>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cab31b434_0_185"/>
          <p:cNvSpPr/>
          <p:nvPr/>
        </p:nvSpPr>
        <p:spPr>
          <a:xfrm>
            <a:off x="1244755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War</a:t>
            </a:r>
            <a:endParaRPr b="0" i="0" sz="3600" u="none" cap="none" strike="noStrike">
              <a:solidFill>
                <a:schemeClr val="dk1"/>
              </a:solidFill>
              <a:latin typeface="Calibri"/>
              <a:ea typeface="Calibri"/>
              <a:cs typeface="Calibri"/>
              <a:sym typeface="Calibri"/>
            </a:endParaRPr>
          </a:p>
        </p:txBody>
      </p:sp>
      <p:sp>
        <p:nvSpPr>
          <p:cNvPr id="245" name="Google Shape;245;g2ccab31b434_0_185"/>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46" name="Google Shape;246;g2ccab31b434_0_185"/>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cab31b434_0_185"/>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cab31b434_0_185"/>
          <p:cNvSpPr/>
          <p:nvPr/>
        </p:nvSpPr>
        <p:spPr>
          <a:xfrm>
            <a:off x="1244755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Transformation</a:t>
            </a:r>
            <a:endParaRPr b="0" i="0" sz="3600" u="none" cap="none" strike="noStrike">
              <a:solidFill>
                <a:schemeClr val="dk1"/>
              </a:solidFill>
              <a:latin typeface="Calibri"/>
              <a:ea typeface="Calibri"/>
              <a:cs typeface="Calibri"/>
              <a:sym typeface="Calibri"/>
            </a:endParaRPr>
          </a:p>
        </p:txBody>
      </p:sp>
      <p:sp>
        <p:nvSpPr>
          <p:cNvPr id="249" name="Google Shape;249;g2ccab31b434_0_185"/>
          <p:cNvSpPr/>
          <p:nvPr/>
        </p:nvSpPr>
        <p:spPr>
          <a:xfrm>
            <a:off x="1244755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50" name="Google Shape;250;g2ccab31b434_0_185"/>
          <p:cNvPicPr preferRelativeResize="0"/>
          <p:nvPr/>
        </p:nvPicPr>
        <p:blipFill rotWithShape="1">
          <a:blip r:embed="rId6">
            <a:alphaModFix/>
          </a:blip>
          <a:srcRect b="0" l="0" r="0" t="0"/>
          <a:stretch/>
        </p:blipFill>
        <p:spPr>
          <a:xfrm>
            <a:off x="16994724" y="1346200"/>
            <a:ext cx="5639505" cy="11010900"/>
          </a:xfrm>
          <a:prstGeom prst="rect">
            <a:avLst/>
          </a:prstGeom>
          <a:noFill/>
          <a:ln>
            <a:noFill/>
          </a:ln>
        </p:spPr>
      </p:pic>
      <p:sp>
        <p:nvSpPr>
          <p:cNvPr id="251" name="Google Shape;251;g2ccab31b434_0_185"/>
          <p:cNvSpPr/>
          <p:nvPr/>
        </p:nvSpPr>
        <p:spPr>
          <a:xfrm>
            <a:off x="16994724" y="1346200"/>
            <a:ext cx="5639400" cy="5638800"/>
          </a:xfrm>
          <a:prstGeom prst="roundRect">
            <a:avLst>
              <a:gd fmla="val 75081" name="adj"/>
            </a:avLst>
          </a:prstGeom>
          <a:solidFill>
            <a:srgbClr val="0A2B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cab31b434_0_185"/>
          <p:cNvSpPr/>
          <p:nvPr/>
        </p:nvSpPr>
        <p:spPr>
          <a:xfrm>
            <a:off x="19255607" y="2336800"/>
            <a:ext cx="21339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T</a:t>
            </a:r>
            <a:endParaRPr b="0" i="0" sz="24000" u="none" cap="none" strike="noStrike">
              <a:solidFill>
                <a:schemeClr val="dk1"/>
              </a:solidFill>
              <a:latin typeface="Calibri"/>
              <a:ea typeface="Calibri"/>
              <a:cs typeface="Calibri"/>
              <a:sym typeface="Calibri"/>
            </a:endParaRPr>
          </a:p>
        </p:txBody>
      </p:sp>
      <p:sp>
        <p:nvSpPr>
          <p:cNvPr id="253" name="Google Shape;253;g2ccab31b434_0_185"/>
          <p:cNvSpPr/>
          <p:nvPr/>
        </p:nvSpPr>
        <p:spPr>
          <a:xfrm>
            <a:off x="1752819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cab31b434_0_185"/>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cab31b434_0_185"/>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cab31b434_0_185"/>
          <p:cNvSpPr/>
          <p:nvPr/>
        </p:nvSpPr>
        <p:spPr>
          <a:xfrm>
            <a:off x="1752819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Invasion</a:t>
            </a:r>
            <a:endParaRPr b="0" i="0" sz="3600" u="none" cap="none" strike="noStrike">
              <a:solidFill>
                <a:schemeClr val="dk1"/>
              </a:solidFill>
              <a:latin typeface="Calibri"/>
              <a:ea typeface="Calibri"/>
              <a:cs typeface="Calibri"/>
              <a:sym typeface="Calibri"/>
            </a:endParaRPr>
          </a:p>
        </p:txBody>
      </p:sp>
      <p:sp>
        <p:nvSpPr>
          <p:cNvPr id="257" name="Google Shape;257;g2ccab31b434_0_185"/>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58" name="Google Shape;258;g2ccab31b434_0_185"/>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cab31b434_0_185"/>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cab31b434_0_185"/>
          <p:cNvSpPr/>
          <p:nvPr/>
        </p:nvSpPr>
        <p:spPr>
          <a:xfrm>
            <a:off x="1752819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Betrayal</a:t>
            </a:r>
            <a:endParaRPr b="0" i="0" sz="3600" u="none" cap="none" strike="noStrike">
              <a:solidFill>
                <a:schemeClr val="dk1"/>
              </a:solidFill>
              <a:latin typeface="Calibri"/>
              <a:ea typeface="Calibri"/>
              <a:cs typeface="Calibri"/>
              <a:sym typeface="Calibri"/>
            </a:endParaRPr>
          </a:p>
        </p:txBody>
      </p:sp>
      <p:sp>
        <p:nvSpPr>
          <p:cNvPr id="261" name="Google Shape;261;g2ccab31b434_0_185"/>
          <p:cNvSpPr/>
          <p:nvPr/>
        </p:nvSpPr>
        <p:spPr>
          <a:xfrm>
            <a:off x="1752819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266" name="Shape 266"/>
        <p:cNvGrpSpPr/>
        <p:nvPr/>
      </p:nvGrpSpPr>
      <p:grpSpPr>
        <a:xfrm>
          <a:off x="0" y="0"/>
          <a:ext cx="0" cy="0"/>
          <a:chOff x="0" y="0"/>
          <a:chExt cx="0" cy="0"/>
        </a:xfrm>
      </p:grpSpPr>
      <p:pic>
        <p:nvPicPr>
          <p:cNvPr descr=" " id="267" name="Google Shape;267;g2ccab31b434_0_2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8" name="Google Shape;268;g2ccab31b434_0_2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2ccab31b434_0_2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0" name="Google Shape;270;g2ccab31b434_0_241"/>
          <p:cNvPicPr preferRelativeResize="0"/>
          <p:nvPr/>
        </p:nvPicPr>
        <p:blipFill rotWithShape="1">
          <a:blip r:embed="rId5">
            <a:alphaModFix/>
          </a:blip>
          <a:srcRect b="0" l="0" r="0" t="0"/>
          <a:stretch/>
        </p:blipFill>
        <p:spPr>
          <a:xfrm>
            <a:off x="6490511" y="1257300"/>
            <a:ext cx="6084060" cy="12369800"/>
          </a:xfrm>
          <a:prstGeom prst="rect">
            <a:avLst/>
          </a:prstGeom>
          <a:noFill/>
          <a:ln>
            <a:noFill/>
          </a:ln>
        </p:spPr>
      </p:pic>
      <p:pic>
        <p:nvPicPr>
          <p:cNvPr descr=" " id="271" name="Google Shape;271;g2ccab31b434_0_241"/>
          <p:cNvPicPr preferRelativeResize="0"/>
          <p:nvPr/>
        </p:nvPicPr>
        <p:blipFill rotWithShape="1">
          <a:blip r:embed="rId6">
            <a:alphaModFix/>
          </a:blip>
          <a:srcRect b="0" l="0" r="0" t="0"/>
          <a:stretch/>
        </p:blipFill>
        <p:spPr>
          <a:xfrm>
            <a:off x="0" y="1257300"/>
            <a:ext cx="6084060" cy="12369800"/>
          </a:xfrm>
          <a:prstGeom prst="rect">
            <a:avLst/>
          </a:prstGeom>
          <a:noFill/>
          <a:ln>
            <a:noFill/>
          </a:ln>
        </p:spPr>
      </p:pic>
      <p:sp>
        <p:nvSpPr>
          <p:cNvPr id="272" name="Google Shape;272;g2ccab31b434_0_241"/>
          <p:cNvSpPr/>
          <p:nvPr/>
        </p:nvSpPr>
        <p:spPr>
          <a:xfrm>
            <a:off x="13882835" y="32385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ebas Neue"/>
              <a:buNone/>
            </a:pPr>
            <a:r>
              <a:rPr b="0" i="0" lang="en-US" sz="8000" u="none" cap="none" strike="noStrike">
                <a:solidFill>
                  <a:srgbClr val="0E0E0E"/>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73" name="Google Shape;273;g2ccab31b434_0_241"/>
          <p:cNvSpPr/>
          <p:nvPr/>
        </p:nvSpPr>
        <p:spPr>
          <a:xfrm>
            <a:off x="13730416" y="6121400"/>
            <a:ext cx="85737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cab31b434_0_241"/>
          <p:cNvSpPr/>
          <p:nvPr/>
        </p:nvSpPr>
        <p:spPr>
          <a:xfrm>
            <a:off x="13730416" y="61214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cab31b434_0_241"/>
          <p:cNvSpPr/>
          <p:nvPr/>
        </p:nvSpPr>
        <p:spPr>
          <a:xfrm>
            <a:off x="13730416" y="61404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cab31b434_0_241"/>
          <p:cNvSpPr/>
          <p:nvPr/>
        </p:nvSpPr>
        <p:spPr>
          <a:xfrm>
            <a:off x="13730416" y="61404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77" name="Google Shape;277;g2ccab31b434_0_241"/>
          <p:cNvSpPr/>
          <p:nvPr/>
        </p:nvSpPr>
        <p:spPr>
          <a:xfrm>
            <a:off x="15356219" y="6121400"/>
            <a:ext cx="6947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cab31b434_0_241"/>
          <p:cNvSpPr/>
          <p:nvPr/>
        </p:nvSpPr>
        <p:spPr>
          <a:xfrm>
            <a:off x="15356219" y="612140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79" name="Google Shape;279;g2ccab31b434_0_241"/>
          <p:cNvSpPr/>
          <p:nvPr/>
        </p:nvSpPr>
        <p:spPr>
          <a:xfrm>
            <a:off x="15356219" y="6769100"/>
            <a:ext cx="7083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0" name="Google Shape;280;g2ccab31b434_0_241"/>
          <p:cNvSpPr/>
          <p:nvPr/>
        </p:nvSpPr>
        <p:spPr>
          <a:xfrm>
            <a:off x="13730416" y="79883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cab31b434_0_241"/>
          <p:cNvSpPr/>
          <p:nvPr/>
        </p:nvSpPr>
        <p:spPr>
          <a:xfrm>
            <a:off x="13730416" y="80073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cab31b434_0_241"/>
          <p:cNvSpPr/>
          <p:nvPr/>
        </p:nvSpPr>
        <p:spPr>
          <a:xfrm>
            <a:off x="13730416" y="80073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83" name="Google Shape;283;g2ccab31b434_0_241"/>
          <p:cNvSpPr/>
          <p:nvPr/>
        </p:nvSpPr>
        <p:spPr>
          <a:xfrm>
            <a:off x="15356219" y="7988300"/>
            <a:ext cx="6947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cab31b434_0_241"/>
          <p:cNvSpPr/>
          <p:nvPr/>
        </p:nvSpPr>
        <p:spPr>
          <a:xfrm>
            <a:off x="15356219" y="798830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85" name="Google Shape;285;g2ccab31b434_0_241"/>
          <p:cNvSpPr/>
          <p:nvPr/>
        </p:nvSpPr>
        <p:spPr>
          <a:xfrm>
            <a:off x="15356219" y="8636000"/>
            <a:ext cx="7083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6" name="Google Shape;286;g2ccab31b434_0_241"/>
          <p:cNvSpPr/>
          <p:nvPr/>
        </p:nvSpPr>
        <p:spPr>
          <a:xfrm>
            <a:off x="13730416" y="98552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cab31b434_0_241"/>
          <p:cNvSpPr/>
          <p:nvPr/>
        </p:nvSpPr>
        <p:spPr>
          <a:xfrm>
            <a:off x="13730416" y="101790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cab31b434_0_241"/>
          <p:cNvSpPr/>
          <p:nvPr/>
        </p:nvSpPr>
        <p:spPr>
          <a:xfrm>
            <a:off x="13730416" y="101790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89" name="Google Shape;289;g2ccab31b434_0_241"/>
          <p:cNvSpPr/>
          <p:nvPr/>
        </p:nvSpPr>
        <p:spPr>
          <a:xfrm>
            <a:off x="15356219" y="9855200"/>
            <a:ext cx="6947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cab31b434_0_241"/>
          <p:cNvSpPr/>
          <p:nvPr/>
        </p:nvSpPr>
        <p:spPr>
          <a:xfrm>
            <a:off x="15356219" y="985520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91" name="Google Shape;291;g2ccab31b434_0_241"/>
          <p:cNvSpPr/>
          <p:nvPr/>
        </p:nvSpPr>
        <p:spPr>
          <a:xfrm>
            <a:off x="15356219" y="10502900"/>
            <a:ext cx="7083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296" name="Shape 296"/>
        <p:cNvGrpSpPr/>
        <p:nvPr/>
      </p:nvGrpSpPr>
      <p:grpSpPr>
        <a:xfrm>
          <a:off x="0" y="0"/>
          <a:ext cx="0" cy="0"/>
          <a:chOff x="0" y="0"/>
          <a:chExt cx="0" cy="0"/>
        </a:xfrm>
      </p:grpSpPr>
      <p:pic>
        <p:nvPicPr>
          <p:cNvPr descr=" " id="297" name="Google Shape;297;g2ccab31b434_0_2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8" name="Google Shape;298;g2ccab31b434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ccab31b434_0_2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0" name="Google Shape;300;g2ccab31b434_0_270"/>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cab31b434_0_270"/>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cab31b434_0_270"/>
          <p:cNvSpPr/>
          <p:nvPr/>
        </p:nvSpPr>
        <p:spPr>
          <a:xfrm>
            <a:off x="7741618" y="3505200"/>
            <a:ext cx="89166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24000"/>
              <a:buFont typeface="Bebas Neue"/>
              <a:buNone/>
            </a:pPr>
            <a:r>
              <a:rPr b="0" i="0" lang="en-US" sz="24000" u="none" cap="none" strike="noStrike">
                <a:solidFill>
                  <a:srgbClr val="345387"/>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303" name="Google Shape;303;g2ccab31b434_0_270"/>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4" name="Google Shape;304;g2ccab31b434_0_270"/>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309" name="Shape 309"/>
        <p:cNvGrpSpPr/>
        <p:nvPr/>
      </p:nvGrpSpPr>
      <p:grpSpPr>
        <a:xfrm>
          <a:off x="0" y="0"/>
          <a:ext cx="0" cy="0"/>
          <a:chOff x="0" y="0"/>
          <a:chExt cx="0" cy="0"/>
        </a:xfrm>
      </p:grpSpPr>
      <p:pic>
        <p:nvPicPr>
          <p:cNvPr descr=" " id="310" name="Google Shape;310;g2ccab31b434_0_28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1" name="Google Shape;311;g2ccab31b434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ccab31b434_0_2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3" name="Google Shape;313;g2ccab31b434_0_282"/>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cab31b434_0_282"/>
          <p:cNvSpPr/>
          <p:nvPr/>
        </p:nvSpPr>
        <p:spPr>
          <a:xfrm>
            <a:off x="5703013" y="3721100"/>
            <a:ext cx="5106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cab31b434_0_282"/>
          <p:cNvSpPr/>
          <p:nvPr/>
        </p:nvSpPr>
        <p:spPr>
          <a:xfrm>
            <a:off x="5703013" y="3721100"/>
            <a:ext cx="5648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04143"/>
              </a:buClr>
              <a:buSzPts val="12800"/>
              <a:buFont typeface="Bebas Neue"/>
              <a:buNone/>
            </a:pPr>
            <a:r>
              <a:rPr b="0" i="0" lang="en-US" sz="12800" u="none" cap="none" strike="noStrike">
                <a:solidFill>
                  <a:srgbClr val="F04143"/>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316" name="Google Shape;316;g2ccab31b434_0_282"/>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cab31b434_0_282"/>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8" name="Google Shape;318;g2ccab31b434_0_282"/>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cab31b434_0_282"/>
          <p:cNvSpPr/>
          <p:nvPr/>
        </p:nvSpPr>
        <p:spPr>
          <a:xfrm>
            <a:off x="5525191" y="7442200"/>
            <a:ext cx="5461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cab31b434_0_282"/>
          <p:cNvSpPr/>
          <p:nvPr/>
        </p:nvSpPr>
        <p:spPr>
          <a:xfrm>
            <a:off x="5525191" y="7442200"/>
            <a:ext cx="6003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12800"/>
              <a:buFont typeface="Bebas Neue"/>
              <a:buNone/>
            </a:pPr>
            <a:r>
              <a:rPr b="0" i="0" lang="en-US" sz="12800" u="none" cap="none" strike="noStrike">
                <a:solidFill>
                  <a:srgbClr val="345387"/>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321" name="Google Shape;321;g2ccab31b434_0_282"/>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cab31b434_0_282"/>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3" name="Google Shape;323;g2ccab31b434_0_282"/>
          <p:cNvSpPr/>
          <p:nvPr/>
        </p:nvSpPr>
        <p:spPr>
          <a:xfrm>
            <a:off x="12193524"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cab31b434_0_282"/>
          <p:cNvSpPr/>
          <p:nvPr/>
        </p:nvSpPr>
        <p:spPr>
          <a:xfrm>
            <a:off x="15000575" y="3721100"/>
            <a:ext cx="226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cab31b434_0_282"/>
          <p:cNvSpPr/>
          <p:nvPr/>
        </p:nvSpPr>
        <p:spPr>
          <a:xfrm>
            <a:off x="15000575" y="3721100"/>
            <a:ext cx="280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12800"/>
              <a:buFont typeface="Bebas Neue"/>
              <a:buNone/>
            </a:pPr>
            <a:r>
              <a:rPr b="0" i="0" lang="en-US" sz="12800" u="none" cap="none" strike="noStrike">
                <a:solidFill>
                  <a:srgbClr val="345387"/>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326" name="Google Shape;326;g2ccab31b434_0_282"/>
          <p:cNvSpPr/>
          <p:nvPr/>
        </p:nvSpPr>
        <p:spPr>
          <a:xfrm>
            <a:off x="12193524"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cab31b434_0_282"/>
          <p:cNvSpPr/>
          <p:nvPr/>
        </p:nvSpPr>
        <p:spPr>
          <a:xfrm>
            <a:off x="12125782"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8" name="Google Shape;328;g2ccab31b434_0_282"/>
          <p:cNvSpPr/>
          <p:nvPr/>
        </p:nvSpPr>
        <p:spPr>
          <a:xfrm>
            <a:off x="12193524"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cab31b434_0_282"/>
          <p:cNvSpPr/>
          <p:nvPr/>
        </p:nvSpPr>
        <p:spPr>
          <a:xfrm>
            <a:off x="14244830" y="7442200"/>
            <a:ext cx="3772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cab31b434_0_282"/>
          <p:cNvSpPr/>
          <p:nvPr/>
        </p:nvSpPr>
        <p:spPr>
          <a:xfrm>
            <a:off x="14244830" y="7442200"/>
            <a:ext cx="4314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04143"/>
              </a:buClr>
              <a:buSzPts val="12800"/>
              <a:buFont typeface="Bebas Neue"/>
              <a:buNone/>
            </a:pPr>
            <a:r>
              <a:rPr b="0" i="0" lang="en-US" sz="12800" u="none" cap="none" strike="noStrike">
                <a:solidFill>
                  <a:srgbClr val="F04143"/>
                </a:solidFill>
                <a:latin typeface="Bebas Neue"/>
                <a:ea typeface="Bebas Neue"/>
                <a:cs typeface="Bebas Neue"/>
                <a:sym typeface="Bebas Neue"/>
              </a:rPr>
              <a:t>544 Km</a:t>
            </a:r>
            <a:endParaRPr b="0" i="0" sz="12800" u="none" cap="none" strike="noStrike">
              <a:solidFill>
                <a:schemeClr val="dk1"/>
              </a:solidFill>
              <a:latin typeface="Calibri"/>
              <a:ea typeface="Calibri"/>
              <a:cs typeface="Calibri"/>
              <a:sym typeface="Calibri"/>
            </a:endParaRPr>
          </a:p>
        </p:txBody>
      </p:sp>
      <p:sp>
        <p:nvSpPr>
          <p:cNvPr id="331" name="Google Shape;331;g2ccab31b434_0_282"/>
          <p:cNvSpPr/>
          <p:nvPr/>
        </p:nvSpPr>
        <p:spPr>
          <a:xfrm>
            <a:off x="12193524"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cab31b434_0_282"/>
          <p:cNvSpPr/>
          <p:nvPr/>
        </p:nvSpPr>
        <p:spPr>
          <a:xfrm>
            <a:off x="12125782"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337" name="Shape 337"/>
        <p:cNvGrpSpPr/>
        <p:nvPr/>
      </p:nvGrpSpPr>
      <p:grpSpPr>
        <a:xfrm>
          <a:off x="0" y="0"/>
          <a:ext cx="0" cy="0"/>
          <a:chOff x="0" y="0"/>
          <a:chExt cx="0" cy="0"/>
        </a:xfrm>
      </p:grpSpPr>
      <p:pic>
        <p:nvPicPr>
          <p:cNvPr descr=" " id="338" name="Google Shape;338;g2ccab31b434_0_3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9" name="Google Shape;339;g2ccab31b434_0_3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g2ccab31b434_0_3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1" name="Google Shape;341;g2ccab31b434_0_309"/>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342" name="Google Shape;342;g2ccab31b434_0_30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ccab31b434_0_30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4" name="Google Shape;344;g2ccab31b434_0_30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5" name="Google Shape;345;g2ccab31b434_0_30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6" name="Google Shape;346;g2ccab31b434_0_30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7" name="Google Shape;347;g2ccab31b434_0_30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8" name="Google Shape;348;g2ccab31b434_0_30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9" name="Google Shape;349;g2ccab31b434_0_30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0" name="Google Shape;350;g2ccab31b434_0_30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1" name="Google Shape;351;g2ccab31b434_0_30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2185"/>
              <a:buFont typeface="Lato"/>
              <a:buNone/>
            </a:pPr>
            <a:r>
              <a:rPr b="0" i="0" lang="en-US" sz="2185" u="none" cap="none" strike="noStrike">
                <a:solidFill>
                  <a:srgbClr val="0A2B6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2" name="Google Shape;352;g2ccab31b434_0_30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3" name="Google Shape;353;g2ccab31b434_0_30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4" name="Google Shape;354;g2ccab31b434_0_30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5" name="Google Shape;355;g2ccab31b434_0_30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6" name="Google Shape;356;g2ccab31b434_0_30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7" name="Google Shape;357;g2ccab31b434_0_30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8" name="Google Shape;358;g2ccab31b434_0_30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9" name="Google Shape;359;g2ccab31b434_0_30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0" name="Google Shape;360;g2ccab31b434_0_30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1" name="Google Shape;361;g2ccab31b434_0_30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1820"/>
              <a:buFont typeface="Lato"/>
              <a:buNone/>
            </a:pPr>
            <a:r>
              <a:rPr b="0" i="0" lang="en-US" sz="1820" u="none" cap="none" strike="noStrike">
                <a:solidFill>
                  <a:srgbClr val="0A2B6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2" name="Google Shape;362;g2ccab31b434_0_309"/>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3" name="Google Shape;363;g2ccab31b434_0_309"/>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4" name="Google Shape;364;g2ccab31b434_0_309"/>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5" name="Google Shape;365;g2ccab31b434_0_309"/>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6" name="Google Shape;366;g2ccab31b434_0_309"/>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7" name="Google Shape;367;g2ccab31b434_0_309"/>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8" name="Google Shape;368;g2ccab31b434_0_309"/>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9" name="Google Shape;369;g2ccab31b434_0_309"/>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70" name="Google Shape;370;g2ccab31b434_0_309"/>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1" name="Google Shape;371;g2ccab31b434_0_309"/>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2" name="Google Shape;372;g2ccab31b434_0_309"/>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3" name="Google Shape;373;g2ccab31b434_0_309"/>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4" name="Google Shape;374;g2ccab31b434_0_309"/>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5" name="Google Shape;375;g2ccab31b434_0_309"/>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6" name="Google Shape;376;g2ccab31b434_0_309"/>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7" name="Google Shape;377;g2ccab31b434_0_309"/>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8" name="Google Shape;378;g2ccab31b434_0_309"/>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9" name="Google Shape;379;g2ccab31b434_0_309"/>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80" name="Google Shape;380;g2ccab31b434_0_309"/>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1" name="Google Shape;381;g2ccab31b434_0_309"/>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2" name="Google Shape;382;g2ccab31b434_0_309"/>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3" name="Google Shape;383;g2ccab31b434_0_309"/>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4" name="Google Shape;384;g2ccab31b434_0_30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ccab31b434_0_30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g2ccab31b434_0_309"/>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7" name="Google Shape;387;g2ccab31b434_0_30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8" name="Google Shape;388;g2ccab31b434_0_309"/>
          <p:cNvSpPr/>
          <p:nvPr/>
        </p:nvSpPr>
        <p:spPr>
          <a:xfrm>
            <a:off x="16524765" y="6365379"/>
            <a:ext cx="1346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ccab31b434_0_309"/>
          <p:cNvSpPr/>
          <p:nvPr/>
        </p:nvSpPr>
        <p:spPr>
          <a:xfrm>
            <a:off x="16524765" y="6305550"/>
            <a:ext cx="1549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390" name="Google Shape;390;g2ccab31b434_0_309"/>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1" name="Google Shape;391;g2ccab31b434_0_309"/>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ccab31b434_0_309"/>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cab31b434_0_309"/>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394" name="Google Shape;394;g2ccab31b434_0_309"/>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5" name="Google Shape;395;g2ccab31b434_0_309"/>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ccab31b434_0_309"/>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ccab31b434_0_309"/>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398" name="Google Shape;398;g2ccab31b434_0_309"/>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403" name="Shape 403"/>
        <p:cNvGrpSpPr/>
        <p:nvPr/>
      </p:nvGrpSpPr>
      <p:grpSpPr>
        <a:xfrm>
          <a:off x="0" y="0"/>
          <a:ext cx="0" cy="0"/>
          <a:chOff x="0" y="0"/>
          <a:chExt cx="0" cy="0"/>
        </a:xfrm>
      </p:grpSpPr>
      <p:pic>
        <p:nvPicPr>
          <p:cNvPr descr=" " id="404" name="Google Shape;404;g2ccab31b434_0_37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5" name="Google Shape;405;g2ccab31b434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ccab31b434_0_3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7" name="Google Shape;407;g2ccab31b434_0_374"/>
          <p:cNvSpPr/>
          <p:nvPr/>
        </p:nvSpPr>
        <p:spPr>
          <a:xfrm>
            <a:off x="15470534" y="6515100"/>
            <a:ext cx="4712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cab31b434_0_374"/>
          <p:cNvSpPr/>
          <p:nvPr/>
        </p:nvSpPr>
        <p:spPr>
          <a:xfrm>
            <a:off x="15470534" y="6515100"/>
            <a:ext cx="4712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cab31b434_0_374"/>
          <p:cNvSpPr/>
          <p:nvPr/>
        </p:nvSpPr>
        <p:spPr>
          <a:xfrm>
            <a:off x="15470534" y="6515100"/>
            <a:ext cx="491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g2ccab31b434_0_374"/>
          <p:cNvSpPr/>
          <p:nvPr/>
        </p:nvSpPr>
        <p:spPr>
          <a:xfrm>
            <a:off x="15470534" y="74549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g2ccab31b434_0_374"/>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412" name="Google Shape;412;g2ccab31b434_0_374"/>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413" name="Google Shape;413;g2ccab31b434_0_374"/>
          <p:cNvSpPr/>
          <p:nvPr/>
        </p:nvSpPr>
        <p:spPr>
          <a:xfrm>
            <a:off x="3200800" y="17526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418" name="Shape 418"/>
        <p:cNvGrpSpPr/>
        <p:nvPr/>
      </p:nvGrpSpPr>
      <p:grpSpPr>
        <a:xfrm>
          <a:off x="0" y="0"/>
          <a:ext cx="0" cy="0"/>
          <a:chOff x="0" y="0"/>
          <a:chExt cx="0" cy="0"/>
        </a:xfrm>
      </p:grpSpPr>
      <p:pic>
        <p:nvPicPr>
          <p:cNvPr descr=" " id="419" name="Google Shape;419;g2ccab31b434_0_38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0" name="Google Shape;420;g2ccab31b434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ccab31b434_0_3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2" name="Google Shape;422;g2ccab31b434_0_388"/>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ccab31b434_0_388"/>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ccab31b434_0_388"/>
          <p:cNvSpPr/>
          <p:nvPr/>
        </p:nvSpPr>
        <p:spPr>
          <a:xfrm>
            <a:off x="11825178" y="3314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425" name="Google Shape;425;g2ccab31b434_0_388"/>
          <p:cNvSpPr/>
          <p:nvPr/>
        </p:nvSpPr>
        <p:spPr>
          <a:xfrm>
            <a:off x="11825178" y="4254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6" name="Google Shape;426;g2ccab31b434_0_388"/>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7" name="Google Shape;427;g2ccab31b434_0_388"/>
          <p:cNvSpPr/>
          <p:nvPr/>
        </p:nvSpPr>
        <p:spPr>
          <a:xfrm>
            <a:off x="11825178" y="15113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428" name="Google Shape;428;g2ccab31b434_0_388"/>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429" name="Google Shape;429;g2ccab31b434_0_388"/>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434" name="Shape 434"/>
        <p:cNvGrpSpPr/>
        <p:nvPr/>
      </p:nvGrpSpPr>
      <p:grpSpPr>
        <a:xfrm>
          <a:off x="0" y="0"/>
          <a:ext cx="0" cy="0"/>
          <a:chOff x="0" y="0"/>
          <a:chExt cx="0" cy="0"/>
        </a:xfrm>
      </p:grpSpPr>
      <p:pic>
        <p:nvPicPr>
          <p:cNvPr descr=" " id="435" name="Google Shape;435;g2ccab31b434_0_40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6" name="Google Shape;436;g2ccab31b434_0_40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ccab31b434_0_403"/>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438" name="Google Shape;438;g2ccab31b434_0_403"/>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ccab31b434_0_403"/>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ccab31b434_0_403"/>
          <p:cNvSpPr/>
          <p:nvPr/>
        </p:nvSpPr>
        <p:spPr>
          <a:xfrm>
            <a:off x="1727416" y="81026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41" name="Google Shape;441;g2ccab31b434_0_403"/>
          <p:cNvSpPr/>
          <p:nvPr/>
        </p:nvSpPr>
        <p:spPr>
          <a:xfrm>
            <a:off x="1727416" y="9042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2" name="Google Shape;442;g2ccab31b434_0_403"/>
          <p:cNvSpPr/>
          <p:nvPr/>
        </p:nvSpPr>
        <p:spPr>
          <a:xfrm>
            <a:off x="1727416" y="1816100"/>
            <a:ext cx="70071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3" name="Google Shape;443;g2ccab31b434_0_40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4" name="Google Shape;444;g2ccab31b434_0_403"/>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5" name="Google Shape;445;g2ccab31b434_0_403"/>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450" name="Shape 450"/>
        <p:cNvGrpSpPr/>
        <p:nvPr/>
      </p:nvGrpSpPr>
      <p:grpSpPr>
        <a:xfrm>
          <a:off x="0" y="0"/>
          <a:ext cx="0" cy="0"/>
          <a:chOff x="0" y="0"/>
          <a:chExt cx="0" cy="0"/>
        </a:xfrm>
      </p:grpSpPr>
      <p:pic>
        <p:nvPicPr>
          <p:cNvPr descr=" " id="451" name="Google Shape;451;g2ccab31b434_0_4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2" name="Google Shape;452;g2ccab31b434_0_4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ccab31b434_0_4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4" name="Google Shape;454;g2ccab31b434_0_418"/>
          <p:cNvSpPr/>
          <p:nvPr/>
        </p:nvSpPr>
        <p:spPr>
          <a:xfrm>
            <a:off x="15690694" y="698500"/>
            <a:ext cx="74643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459" name="Shape 459"/>
        <p:cNvGrpSpPr/>
        <p:nvPr/>
      </p:nvGrpSpPr>
      <p:grpSpPr>
        <a:xfrm>
          <a:off x="0" y="0"/>
          <a:ext cx="0" cy="0"/>
          <a:chOff x="0" y="0"/>
          <a:chExt cx="0" cy="0"/>
        </a:xfrm>
      </p:grpSpPr>
      <p:pic>
        <p:nvPicPr>
          <p:cNvPr descr=" " id="460" name="Google Shape;460;g2ccab31b434_0_4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1" name="Google Shape;461;g2ccab31b434_0_426"/>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62" name="Google Shape;462;g2ccab31b434_0_426"/>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63" name="Google Shape;463;g2ccab31b434_0_426"/>
          <p:cNvSpPr/>
          <p:nvPr/>
        </p:nvSpPr>
        <p:spPr>
          <a:xfrm>
            <a:off x="5025595" y="11938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64" name="Google Shape;464;g2ccab31b434_0_426"/>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cab31b434_0_426"/>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cab31b434_0_426"/>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Forest</a:t>
            </a:r>
            <a:endParaRPr b="0" i="0" sz="4800" u="none" cap="none" strike="noStrike">
              <a:solidFill>
                <a:schemeClr val="dk1"/>
              </a:solidFill>
              <a:latin typeface="Calibri"/>
              <a:ea typeface="Calibri"/>
              <a:cs typeface="Calibri"/>
              <a:sym typeface="Calibri"/>
            </a:endParaRPr>
          </a:p>
        </p:txBody>
      </p:sp>
      <p:sp>
        <p:nvSpPr>
          <p:cNvPr id="467" name="Google Shape;467;g2ccab31b434_0_426"/>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68" name="Google Shape;468;g2ccab31b434_0_426"/>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cab31b434_0_426"/>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cab31b434_0_426"/>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Caves</a:t>
            </a:r>
            <a:endParaRPr b="0" i="0" sz="4800" u="none" cap="none" strike="noStrike">
              <a:solidFill>
                <a:schemeClr val="dk1"/>
              </a:solidFill>
              <a:latin typeface="Calibri"/>
              <a:ea typeface="Calibri"/>
              <a:cs typeface="Calibri"/>
              <a:sym typeface="Calibri"/>
            </a:endParaRPr>
          </a:p>
        </p:txBody>
      </p:sp>
      <p:sp>
        <p:nvSpPr>
          <p:cNvPr id="471" name="Google Shape;471;g2ccab31b434_0_426"/>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72" name="Google Shape;472;g2ccab31b434_0_426"/>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cab31b434_0_426"/>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ccab31b434_0_426"/>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Lair</a:t>
            </a:r>
            <a:endParaRPr b="0" i="0" sz="4800" u="none" cap="none" strike="noStrike">
              <a:solidFill>
                <a:schemeClr val="dk1"/>
              </a:solidFill>
              <a:latin typeface="Calibri"/>
              <a:ea typeface="Calibri"/>
              <a:cs typeface="Calibri"/>
              <a:sym typeface="Calibri"/>
            </a:endParaRPr>
          </a:p>
        </p:txBody>
      </p:sp>
      <p:sp>
        <p:nvSpPr>
          <p:cNvPr id="475" name="Google Shape;475;g2ccab31b434_0_426"/>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26" name="Shape 26"/>
        <p:cNvGrpSpPr/>
        <p:nvPr/>
      </p:nvGrpSpPr>
      <p:grpSpPr>
        <a:xfrm>
          <a:off x="0" y="0"/>
          <a:ext cx="0" cy="0"/>
          <a:chOff x="0" y="0"/>
          <a:chExt cx="0" cy="0"/>
        </a:xfrm>
      </p:grpSpPr>
      <p:pic>
        <p:nvPicPr>
          <p:cNvPr descr=" " id="27" name="Google Shape;27;g2ccab31b434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ccab31b434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ccab31b434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ccab31b434_0_10"/>
          <p:cNvSpPr/>
          <p:nvPr/>
        </p:nvSpPr>
        <p:spPr>
          <a:xfrm>
            <a:off x="2929833" y="4025900"/>
            <a:ext cx="53430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12800"/>
              <a:buFont typeface="Bebas Neue"/>
              <a:buNone/>
            </a:pPr>
            <a:r>
              <a:rPr b="0" i="0" lang="en-US" sz="12800" u="none" cap="none" strike="noStrike">
                <a:solidFill>
                  <a:srgbClr val="345387"/>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1" name="Google Shape;31;g2ccab31b434_0_10"/>
          <p:cNvSpPr/>
          <p:nvPr/>
        </p:nvSpPr>
        <p:spPr>
          <a:xfrm>
            <a:off x="3200800" y="6032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g2ccab31b434_0_10"/>
          <p:cNvPicPr preferRelativeResize="0"/>
          <p:nvPr/>
        </p:nvPicPr>
        <p:blipFill rotWithShape="1">
          <a:blip r:embed="rId5">
            <a:alphaModFix/>
          </a:blip>
          <a:srcRect b="0" l="0" r="0" t="0"/>
          <a:stretch/>
        </p:blipFill>
        <p:spPr>
          <a:xfrm>
            <a:off x="13235054" y="2578100"/>
            <a:ext cx="10288286" cy="8661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480" name="Shape 480"/>
        <p:cNvGrpSpPr/>
        <p:nvPr/>
      </p:nvGrpSpPr>
      <p:grpSpPr>
        <a:xfrm>
          <a:off x="0" y="0"/>
          <a:ext cx="0" cy="0"/>
          <a:chOff x="0" y="0"/>
          <a:chExt cx="0" cy="0"/>
        </a:xfrm>
      </p:grpSpPr>
      <p:pic>
        <p:nvPicPr>
          <p:cNvPr descr=" " id="481" name="Google Shape;481;g2ccab31b434_0_4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2" name="Google Shape;482;g2ccab31b434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ccab31b434_0_4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4" name="Google Shape;484;g2ccab31b434_0_446"/>
          <p:cNvPicPr preferRelativeResize="0"/>
          <p:nvPr/>
        </p:nvPicPr>
        <p:blipFill rotWithShape="1">
          <a:blip r:embed="rId5">
            <a:alphaModFix/>
          </a:blip>
          <a:srcRect b="0" l="0" r="0" t="0"/>
          <a:stretch/>
        </p:blipFill>
        <p:spPr>
          <a:xfrm>
            <a:off x="0" y="914400"/>
            <a:ext cx="24387048" cy="12801600"/>
          </a:xfrm>
          <a:prstGeom prst="rect">
            <a:avLst/>
          </a:prstGeom>
          <a:noFill/>
          <a:ln>
            <a:noFill/>
          </a:ln>
        </p:spPr>
      </p:pic>
      <p:sp>
        <p:nvSpPr>
          <p:cNvPr id="485" name="Google Shape;485;g2ccab31b434_0_446"/>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g2ccab31b434_0_446"/>
          <p:cNvPicPr preferRelativeResize="0"/>
          <p:nvPr/>
        </p:nvPicPr>
        <p:blipFill rotWithShape="1">
          <a:blip r:embed="rId6">
            <a:alphaModFix/>
          </a:blip>
          <a:srcRect b="0" l="0" r="0" t="0"/>
          <a:stretch/>
        </p:blipFill>
        <p:spPr>
          <a:xfrm>
            <a:off x="0" y="6870700"/>
            <a:ext cx="24387048" cy="12700"/>
          </a:xfrm>
          <a:prstGeom prst="rect">
            <a:avLst/>
          </a:prstGeom>
          <a:noFill/>
          <a:ln>
            <a:noFill/>
          </a:ln>
        </p:spPr>
      </p:pic>
      <p:pic>
        <p:nvPicPr>
          <p:cNvPr descr=" " id="487" name="Google Shape;487;g2ccab31b434_0_446"/>
          <p:cNvPicPr preferRelativeResize="0"/>
          <p:nvPr/>
        </p:nvPicPr>
        <p:blipFill rotWithShape="1">
          <a:blip r:embed="rId7">
            <a:alphaModFix/>
          </a:blip>
          <a:srcRect b="0" l="0" r="0" t="0"/>
          <a:stretch/>
        </p:blipFill>
        <p:spPr>
          <a:xfrm>
            <a:off x="5207651" y="6781800"/>
            <a:ext cx="190524" cy="6934200"/>
          </a:xfrm>
          <a:prstGeom prst="rect">
            <a:avLst/>
          </a:prstGeom>
          <a:noFill/>
          <a:ln>
            <a:noFill/>
          </a:ln>
        </p:spPr>
      </p:pic>
      <p:pic>
        <p:nvPicPr>
          <p:cNvPr descr=" " id="488" name="Google Shape;488;g2ccab31b434_0_446"/>
          <p:cNvPicPr preferRelativeResize="0"/>
          <p:nvPr/>
        </p:nvPicPr>
        <p:blipFill rotWithShape="1">
          <a:blip r:embed="rId8">
            <a:alphaModFix/>
          </a:blip>
          <a:srcRect b="0" l="0" r="0" t="0"/>
          <a:stretch/>
        </p:blipFill>
        <p:spPr>
          <a:xfrm>
            <a:off x="9386473" y="4495800"/>
            <a:ext cx="190524" cy="2476500"/>
          </a:xfrm>
          <a:prstGeom prst="rect">
            <a:avLst/>
          </a:prstGeom>
          <a:noFill/>
          <a:ln>
            <a:noFill/>
          </a:ln>
        </p:spPr>
      </p:pic>
      <p:pic>
        <p:nvPicPr>
          <p:cNvPr descr=" " id="489" name="Google Shape;489;g2ccab31b434_0_446"/>
          <p:cNvPicPr preferRelativeResize="0"/>
          <p:nvPr/>
        </p:nvPicPr>
        <p:blipFill rotWithShape="1">
          <a:blip r:embed="rId9">
            <a:alphaModFix/>
          </a:blip>
          <a:srcRect b="0" l="0" r="0" t="0"/>
          <a:stretch/>
        </p:blipFill>
        <p:spPr>
          <a:xfrm>
            <a:off x="13565295" y="6781800"/>
            <a:ext cx="190524" cy="1854200"/>
          </a:xfrm>
          <a:prstGeom prst="rect">
            <a:avLst/>
          </a:prstGeom>
          <a:noFill/>
          <a:ln>
            <a:noFill/>
          </a:ln>
        </p:spPr>
      </p:pic>
      <p:pic>
        <p:nvPicPr>
          <p:cNvPr descr=" " id="490" name="Google Shape;490;g2ccab31b434_0_446"/>
          <p:cNvPicPr preferRelativeResize="0"/>
          <p:nvPr/>
        </p:nvPicPr>
        <p:blipFill rotWithShape="1">
          <a:blip r:embed="rId10">
            <a:alphaModFix/>
          </a:blip>
          <a:srcRect b="0" l="0" r="0" t="0"/>
          <a:stretch/>
        </p:blipFill>
        <p:spPr>
          <a:xfrm>
            <a:off x="17642505" y="1841500"/>
            <a:ext cx="393750" cy="5130800"/>
          </a:xfrm>
          <a:prstGeom prst="rect">
            <a:avLst/>
          </a:prstGeom>
          <a:noFill/>
          <a:ln>
            <a:noFill/>
          </a:ln>
        </p:spPr>
      </p:pic>
      <p:sp>
        <p:nvSpPr>
          <p:cNvPr id="491" name="Google Shape;491;g2ccab31b434_0_446"/>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ccab31b434_0_446"/>
          <p:cNvPicPr preferRelativeResize="0"/>
          <p:nvPr/>
        </p:nvPicPr>
        <p:blipFill rotWithShape="1">
          <a:blip r:embed="rId11">
            <a:alphaModFix/>
          </a:blip>
          <a:srcRect b="0" l="0" r="0" t="0"/>
          <a:stretch/>
        </p:blipFill>
        <p:spPr>
          <a:xfrm>
            <a:off x="1371771" y="914400"/>
            <a:ext cx="6350794" cy="3086100"/>
          </a:xfrm>
          <a:prstGeom prst="rect">
            <a:avLst/>
          </a:prstGeom>
          <a:noFill/>
          <a:ln>
            <a:noFill/>
          </a:ln>
        </p:spPr>
      </p:pic>
      <p:sp>
        <p:nvSpPr>
          <p:cNvPr id="493" name="Google Shape;493;g2ccab31b434_0_446"/>
          <p:cNvSpPr/>
          <p:nvPr/>
        </p:nvSpPr>
        <p:spPr>
          <a:xfrm>
            <a:off x="1371771" y="4305300"/>
            <a:ext cx="11049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ccab31b434_0_446"/>
          <p:cNvSpPr/>
          <p:nvPr/>
        </p:nvSpPr>
        <p:spPr>
          <a:xfrm>
            <a:off x="1371771" y="4305300"/>
            <a:ext cx="1257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495" name="Google Shape;495;g2ccab31b434_0_446"/>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cab31b434_0_446"/>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497" name="Google Shape;497;g2ccab31b434_0_446"/>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ccab31b434_0_446"/>
          <p:cNvSpPr/>
          <p:nvPr/>
        </p:nvSpPr>
        <p:spPr>
          <a:xfrm>
            <a:off x="5550594" y="7391400"/>
            <a:ext cx="12702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ccab31b434_0_446"/>
          <p:cNvSpPr/>
          <p:nvPr/>
        </p:nvSpPr>
        <p:spPr>
          <a:xfrm>
            <a:off x="5550594" y="7391400"/>
            <a:ext cx="1422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Invasion</a:t>
            </a:r>
            <a:endParaRPr b="0" i="0" sz="3600" u="none" cap="none" strike="noStrike">
              <a:solidFill>
                <a:schemeClr val="dk1"/>
              </a:solidFill>
              <a:latin typeface="Calibri"/>
              <a:ea typeface="Calibri"/>
              <a:cs typeface="Calibri"/>
              <a:sym typeface="Calibri"/>
            </a:endParaRPr>
          </a:p>
        </p:txBody>
      </p:sp>
      <p:sp>
        <p:nvSpPr>
          <p:cNvPr id="500" name="Google Shape;500;g2ccab31b434_0_446"/>
          <p:cNvSpPr/>
          <p:nvPr/>
        </p:nvSpPr>
        <p:spPr>
          <a:xfrm>
            <a:off x="5550594" y="82423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cab31b434_0_446"/>
          <p:cNvSpPr/>
          <p:nvPr/>
        </p:nvSpPr>
        <p:spPr>
          <a:xfrm>
            <a:off x="5550594" y="82423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02" name="Google Shape;502;g2ccab31b434_0_446"/>
          <p:cNvPicPr preferRelativeResize="0"/>
          <p:nvPr/>
        </p:nvPicPr>
        <p:blipFill rotWithShape="1">
          <a:blip r:embed="rId12">
            <a:alphaModFix/>
          </a:blip>
          <a:srcRect b="0" l="0" r="0" t="0"/>
          <a:stretch/>
        </p:blipFill>
        <p:spPr>
          <a:xfrm>
            <a:off x="5550594" y="9766300"/>
            <a:ext cx="4128016" cy="3390900"/>
          </a:xfrm>
          <a:prstGeom prst="rect">
            <a:avLst/>
          </a:prstGeom>
          <a:noFill/>
          <a:ln>
            <a:noFill/>
          </a:ln>
        </p:spPr>
      </p:pic>
      <p:sp>
        <p:nvSpPr>
          <p:cNvPr id="503" name="Google Shape;503;g2ccab31b434_0_446"/>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ccab31b434_0_446"/>
          <p:cNvSpPr/>
          <p:nvPr/>
        </p:nvSpPr>
        <p:spPr>
          <a:xfrm>
            <a:off x="13908238" y="7391400"/>
            <a:ext cx="13719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ccab31b434_0_446"/>
          <p:cNvSpPr/>
          <p:nvPr/>
        </p:nvSpPr>
        <p:spPr>
          <a:xfrm>
            <a:off x="13908238" y="7391400"/>
            <a:ext cx="1524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Betrayal</a:t>
            </a:r>
            <a:endParaRPr b="0" i="0" sz="3600" u="none" cap="none" strike="noStrike">
              <a:solidFill>
                <a:schemeClr val="dk1"/>
              </a:solidFill>
              <a:latin typeface="Calibri"/>
              <a:ea typeface="Calibri"/>
              <a:cs typeface="Calibri"/>
              <a:sym typeface="Calibri"/>
            </a:endParaRPr>
          </a:p>
        </p:txBody>
      </p:sp>
      <p:sp>
        <p:nvSpPr>
          <p:cNvPr id="506" name="Google Shape;506;g2ccab31b434_0_446"/>
          <p:cNvSpPr/>
          <p:nvPr/>
        </p:nvSpPr>
        <p:spPr>
          <a:xfrm>
            <a:off x="13908238" y="82423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cab31b434_0_446"/>
          <p:cNvSpPr/>
          <p:nvPr/>
        </p:nvSpPr>
        <p:spPr>
          <a:xfrm>
            <a:off x="13908238" y="82423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08" name="Google Shape;508;g2ccab31b434_0_446"/>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ccab31b434_0_446"/>
          <p:cNvSpPr/>
          <p:nvPr/>
        </p:nvSpPr>
        <p:spPr>
          <a:xfrm>
            <a:off x="9729416" y="4406900"/>
            <a:ext cx="8763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ccab31b434_0_446"/>
          <p:cNvSpPr/>
          <p:nvPr/>
        </p:nvSpPr>
        <p:spPr>
          <a:xfrm>
            <a:off x="9729416" y="4406900"/>
            <a:ext cx="1028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511" name="Google Shape;511;g2ccab31b434_0_446"/>
          <p:cNvSpPr/>
          <p:nvPr/>
        </p:nvSpPr>
        <p:spPr>
          <a:xfrm>
            <a:off x="9729416" y="52578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cab31b434_0_446"/>
          <p:cNvSpPr/>
          <p:nvPr/>
        </p:nvSpPr>
        <p:spPr>
          <a:xfrm>
            <a:off x="9729416" y="52578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13" name="Google Shape;513;g2ccab31b434_0_446"/>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ccab31b434_0_446"/>
          <p:cNvPicPr preferRelativeResize="0"/>
          <p:nvPr/>
        </p:nvPicPr>
        <p:blipFill rotWithShape="1">
          <a:blip r:embed="rId13">
            <a:alphaModFix/>
          </a:blip>
          <a:srcRect b="0" l="0" r="0" t="0"/>
          <a:stretch/>
        </p:blipFill>
        <p:spPr>
          <a:xfrm>
            <a:off x="18087061" y="1841500"/>
            <a:ext cx="4839305" cy="2159000"/>
          </a:xfrm>
          <a:prstGeom prst="rect">
            <a:avLst/>
          </a:prstGeom>
          <a:noFill/>
          <a:ln>
            <a:noFill/>
          </a:ln>
        </p:spPr>
      </p:pic>
      <p:sp>
        <p:nvSpPr>
          <p:cNvPr id="515" name="Google Shape;515;g2ccab31b434_0_446"/>
          <p:cNvSpPr/>
          <p:nvPr/>
        </p:nvSpPr>
        <p:spPr>
          <a:xfrm>
            <a:off x="18087061" y="4305300"/>
            <a:ext cx="9906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ccab31b434_0_446"/>
          <p:cNvSpPr/>
          <p:nvPr/>
        </p:nvSpPr>
        <p:spPr>
          <a:xfrm>
            <a:off x="18087061" y="4305300"/>
            <a:ext cx="1143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Obtain</a:t>
            </a:r>
            <a:endParaRPr b="0" i="0" sz="3600" u="none" cap="none" strike="noStrike">
              <a:solidFill>
                <a:schemeClr val="dk1"/>
              </a:solidFill>
              <a:latin typeface="Calibri"/>
              <a:ea typeface="Calibri"/>
              <a:cs typeface="Calibri"/>
              <a:sym typeface="Calibri"/>
            </a:endParaRPr>
          </a:p>
        </p:txBody>
      </p:sp>
      <p:sp>
        <p:nvSpPr>
          <p:cNvPr id="517" name="Google Shape;517;g2ccab31b434_0_446"/>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cab31b434_0_446"/>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19" name="Google Shape;519;g2ccab31b434_0_446"/>
          <p:cNvPicPr preferRelativeResize="0"/>
          <p:nvPr/>
        </p:nvPicPr>
        <p:blipFill rotWithShape="1">
          <a:blip r:embed="rId14">
            <a:alphaModFix/>
          </a:blip>
          <a:srcRect b="0" l="0" r="0" t="0"/>
          <a:stretch/>
        </p:blipFill>
        <p:spPr>
          <a:xfrm>
            <a:off x="1028828" y="914400"/>
            <a:ext cx="190524" cy="6057900"/>
          </a:xfrm>
          <a:prstGeom prst="rect">
            <a:avLst/>
          </a:prstGeom>
          <a:noFill/>
          <a:ln>
            <a:noFill/>
          </a:ln>
        </p:spPr>
      </p:pic>
      <p:sp>
        <p:nvSpPr>
          <p:cNvPr id="520" name="Google Shape;520;g2ccab31b434_0_446"/>
          <p:cNvSpPr/>
          <p:nvPr/>
        </p:nvSpPr>
        <p:spPr>
          <a:xfrm>
            <a:off x="10317923" y="11722100"/>
            <a:ext cx="122781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525" name="Shape 525"/>
        <p:cNvGrpSpPr/>
        <p:nvPr/>
      </p:nvGrpSpPr>
      <p:grpSpPr>
        <a:xfrm>
          <a:off x="0" y="0"/>
          <a:ext cx="0" cy="0"/>
          <a:chOff x="0" y="0"/>
          <a:chExt cx="0" cy="0"/>
        </a:xfrm>
      </p:grpSpPr>
      <p:pic>
        <p:nvPicPr>
          <p:cNvPr descr=" " id="526" name="Google Shape;526;g2ccab31b434_0_49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7" name="Google Shape;527;g2ccab31b434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ccab31b434_0_4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9" name="Google Shape;529;g2ccab31b434_0_490"/>
          <p:cNvSpPr/>
          <p:nvPr/>
        </p:nvSpPr>
        <p:spPr>
          <a:xfrm>
            <a:off x="7883452" y="19558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530" name="Google Shape;530;g2ccab31b434_0_490"/>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ccab31b434_0_490"/>
          <p:cNvPicPr preferRelativeResize="0"/>
          <p:nvPr/>
        </p:nvPicPr>
        <p:blipFill rotWithShape="1">
          <a:blip r:embed="rId5">
            <a:alphaModFix/>
          </a:blip>
          <a:srcRect b="0" l="0" r="0" t="0"/>
          <a:stretch/>
        </p:blipFill>
        <p:spPr>
          <a:xfrm>
            <a:off x="2718140" y="3790950"/>
            <a:ext cx="3035679" cy="3035300"/>
          </a:xfrm>
          <a:prstGeom prst="rect">
            <a:avLst/>
          </a:prstGeom>
          <a:noFill/>
          <a:ln>
            <a:noFill/>
          </a:ln>
        </p:spPr>
      </p:pic>
      <p:sp>
        <p:nvSpPr>
          <p:cNvPr id="532" name="Google Shape;532;g2ccab31b434_0_490"/>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cab31b434_0_490"/>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ccab31b434_0_490"/>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cab31b434_0_490"/>
          <p:cNvSpPr/>
          <p:nvPr/>
        </p:nvSpPr>
        <p:spPr>
          <a:xfrm>
            <a:off x="6058657" y="4559300"/>
            <a:ext cx="1752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36" name="Google Shape;536;g2ccab31b434_0_490"/>
          <p:cNvSpPr/>
          <p:nvPr/>
        </p:nvSpPr>
        <p:spPr>
          <a:xfrm>
            <a:off x="6058657" y="5448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7" name="Google Shape;537;g2ccab31b434_0_490"/>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ccab31b434_0_490"/>
          <p:cNvPicPr preferRelativeResize="0"/>
          <p:nvPr/>
        </p:nvPicPr>
        <p:blipFill rotWithShape="1">
          <a:blip r:embed="rId6">
            <a:alphaModFix/>
          </a:blip>
          <a:srcRect b="0" l="0" r="0" t="0"/>
          <a:stretch/>
        </p:blipFill>
        <p:spPr>
          <a:xfrm>
            <a:off x="12041105" y="8667750"/>
            <a:ext cx="3035679" cy="3035300"/>
          </a:xfrm>
          <a:prstGeom prst="rect">
            <a:avLst/>
          </a:prstGeom>
          <a:noFill/>
          <a:ln>
            <a:noFill/>
          </a:ln>
        </p:spPr>
      </p:pic>
      <p:sp>
        <p:nvSpPr>
          <p:cNvPr id="539" name="Google Shape;539;g2ccab31b434_0_490"/>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cab31b434_0_490"/>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cab31b434_0_490"/>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ccab31b434_0_490"/>
          <p:cNvSpPr/>
          <p:nvPr/>
        </p:nvSpPr>
        <p:spPr>
          <a:xfrm>
            <a:off x="15381622" y="9436100"/>
            <a:ext cx="1752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43" name="Google Shape;543;g2ccab31b434_0_490"/>
          <p:cNvSpPr/>
          <p:nvPr/>
        </p:nvSpPr>
        <p:spPr>
          <a:xfrm>
            <a:off x="15381622" y="10325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4" name="Google Shape;544;g2ccab31b434_0_490"/>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ccab31b434_0_490"/>
          <p:cNvPicPr preferRelativeResize="0"/>
          <p:nvPr/>
        </p:nvPicPr>
        <p:blipFill rotWithShape="1">
          <a:blip r:embed="rId7">
            <a:alphaModFix/>
          </a:blip>
          <a:srcRect b="0" l="0" r="0" t="0"/>
          <a:stretch/>
        </p:blipFill>
        <p:spPr>
          <a:xfrm>
            <a:off x="2718140" y="8667750"/>
            <a:ext cx="3035679" cy="3035300"/>
          </a:xfrm>
          <a:prstGeom prst="rect">
            <a:avLst/>
          </a:prstGeom>
          <a:noFill/>
          <a:ln>
            <a:noFill/>
          </a:ln>
        </p:spPr>
      </p:pic>
      <p:sp>
        <p:nvSpPr>
          <p:cNvPr id="546" name="Google Shape;546;g2ccab31b434_0_490"/>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cab31b434_0_490"/>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cab31b434_0_490"/>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cab31b434_0_490"/>
          <p:cNvSpPr/>
          <p:nvPr/>
        </p:nvSpPr>
        <p:spPr>
          <a:xfrm>
            <a:off x="6058657" y="9436100"/>
            <a:ext cx="2807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550" name="Google Shape;550;g2ccab31b434_0_490"/>
          <p:cNvSpPr/>
          <p:nvPr/>
        </p:nvSpPr>
        <p:spPr>
          <a:xfrm>
            <a:off x="6058657" y="10325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51" name="Google Shape;551;g2ccab31b434_0_490"/>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ccab31b434_0_490"/>
          <p:cNvPicPr preferRelativeResize="0"/>
          <p:nvPr/>
        </p:nvPicPr>
        <p:blipFill rotWithShape="1">
          <a:blip r:embed="rId8">
            <a:alphaModFix/>
          </a:blip>
          <a:srcRect b="0" l="0" r="0" t="0"/>
          <a:stretch/>
        </p:blipFill>
        <p:spPr>
          <a:xfrm>
            <a:off x="12041105" y="3790950"/>
            <a:ext cx="3035679" cy="3035300"/>
          </a:xfrm>
          <a:prstGeom prst="rect">
            <a:avLst/>
          </a:prstGeom>
          <a:noFill/>
          <a:ln>
            <a:noFill/>
          </a:ln>
        </p:spPr>
      </p:pic>
      <p:sp>
        <p:nvSpPr>
          <p:cNvPr id="553" name="Google Shape;553;g2ccab31b434_0_490"/>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cab31b434_0_490"/>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cab31b434_0_490"/>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ccab31b434_0_490"/>
          <p:cNvSpPr/>
          <p:nvPr/>
        </p:nvSpPr>
        <p:spPr>
          <a:xfrm>
            <a:off x="15381622" y="4559300"/>
            <a:ext cx="17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557" name="Google Shape;557;g2ccab31b434_0_490"/>
          <p:cNvSpPr/>
          <p:nvPr/>
        </p:nvSpPr>
        <p:spPr>
          <a:xfrm>
            <a:off x="15381622" y="5448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562" name="Shape 562"/>
        <p:cNvGrpSpPr/>
        <p:nvPr/>
      </p:nvGrpSpPr>
      <p:grpSpPr>
        <a:xfrm>
          <a:off x="0" y="0"/>
          <a:ext cx="0" cy="0"/>
          <a:chOff x="0" y="0"/>
          <a:chExt cx="0" cy="0"/>
        </a:xfrm>
      </p:grpSpPr>
      <p:pic>
        <p:nvPicPr>
          <p:cNvPr descr=" " id="563" name="Google Shape;563;g2ccab31b434_0_5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4" name="Google Shape;564;g2ccab31b434_0_5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ccab31b434_0_5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66" name="Google Shape;566;g2ccab31b434_0_526"/>
          <p:cNvPicPr preferRelativeResize="0"/>
          <p:nvPr/>
        </p:nvPicPr>
        <p:blipFill rotWithShape="1">
          <a:blip r:embed="rId5">
            <a:alphaModFix/>
          </a:blip>
          <a:srcRect b="0" l="0" r="0" t="0"/>
          <a:stretch/>
        </p:blipFill>
        <p:spPr>
          <a:xfrm>
            <a:off x="0" y="0"/>
            <a:ext cx="7697162" cy="12369800"/>
          </a:xfrm>
          <a:prstGeom prst="rect">
            <a:avLst/>
          </a:prstGeom>
          <a:noFill/>
          <a:ln>
            <a:noFill/>
          </a:ln>
        </p:spPr>
      </p:pic>
      <p:sp>
        <p:nvSpPr>
          <p:cNvPr id="567" name="Google Shape;567;g2ccab31b434_0_526"/>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cab31b434_0_526"/>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ccab31b434_0_526"/>
          <p:cNvPicPr preferRelativeResize="0"/>
          <p:nvPr/>
        </p:nvPicPr>
        <p:blipFill rotWithShape="1">
          <a:blip r:embed="rId6">
            <a:alphaModFix/>
          </a:blip>
          <a:srcRect b="0" l="0" r="0" t="0"/>
          <a:stretch/>
        </p:blipFill>
        <p:spPr>
          <a:xfrm>
            <a:off x="8666753" y="1003300"/>
            <a:ext cx="1312425" cy="1117600"/>
          </a:xfrm>
          <a:prstGeom prst="rect">
            <a:avLst/>
          </a:prstGeom>
          <a:noFill/>
          <a:ln>
            <a:noFill/>
          </a:ln>
        </p:spPr>
      </p:pic>
      <p:pic>
        <p:nvPicPr>
          <p:cNvPr descr=" " id="570" name="Google Shape;570;g2ccab31b434_0_526"/>
          <p:cNvPicPr preferRelativeResize="0"/>
          <p:nvPr/>
        </p:nvPicPr>
        <p:blipFill rotWithShape="1">
          <a:blip r:embed="rId7">
            <a:alphaModFix/>
          </a:blip>
          <a:srcRect b="0" l="0" r="0" t="0"/>
          <a:stretch/>
        </p:blipFill>
        <p:spPr>
          <a:xfrm>
            <a:off x="9284860" y="2374900"/>
            <a:ext cx="38105" cy="1625600"/>
          </a:xfrm>
          <a:prstGeom prst="rect">
            <a:avLst/>
          </a:prstGeom>
          <a:noFill/>
          <a:ln>
            <a:noFill/>
          </a:ln>
        </p:spPr>
      </p:pic>
      <p:sp>
        <p:nvSpPr>
          <p:cNvPr id="571" name="Google Shape;571;g2ccab31b434_0_526"/>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ccab31b434_0_526"/>
          <p:cNvPicPr preferRelativeResize="0"/>
          <p:nvPr/>
        </p:nvPicPr>
        <p:blipFill rotWithShape="1">
          <a:blip r:embed="rId8">
            <a:alphaModFix/>
          </a:blip>
          <a:srcRect b="0" l="0" r="0" t="0"/>
          <a:stretch/>
        </p:blipFill>
        <p:spPr>
          <a:xfrm>
            <a:off x="8768285" y="4254500"/>
            <a:ext cx="1109364" cy="1117600"/>
          </a:xfrm>
          <a:prstGeom prst="rect">
            <a:avLst/>
          </a:prstGeom>
          <a:noFill/>
          <a:ln>
            <a:noFill/>
          </a:ln>
        </p:spPr>
      </p:pic>
      <p:pic>
        <p:nvPicPr>
          <p:cNvPr descr=" " id="573" name="Google Shape;573;g2ccab31b434_0_526"/>
          <p:cNvPicPr preferRelativeResize="0"/>
          <p:nvPr/>
        </p:nvPicPr>
        <p:blipFill rotWithShape="1">
          <a:blip r:embed="rId7">
            <a:alphaModFix/>
          </a:blip>
          <a:srcRect b="0" l="0" r="0" t="0"/>
          <a:stretch/>
        </p:blipFill>
        <p:spPr>
          <a:xfrm>
            <a:off x="9284860" y="5626100"/>
            <a:ext cx="38105" cy="1625600"/>
          </a:xfrm>
          <a:prstGeom prst="rect">
            <a:avLst/>
          </a:prstGeom>
          <a:noFill/>
          <a:ln>
            <a:noFill/>
          </a:ln>
        </p:spPr>
      </p:pic>
      <p:sp>
        <p:nvSpPr>
          <p:cNvPr id="574" name="Google Shape;574;g2ccab31b434_0_526"/>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ccab31b434_0_526"/>
          <p:cNvPicPr preferRelativeResize="0"/>
          <p:nvPr/>
        </p:nvPicPr>
        <p:blipFill rotWithShape="1">
          <a:blip r:embed="rId9">
            <a:alphaModFix/>
          </a:blip>
          <a:srcRect b="0" l="0" r="0" t="0"/>
          <a:stretch/>
        </p:blipFill>
        <p:spPr>
          <a:xfrm>
            <a:off x="8764328" y="7505700"/>
            <a:ext cx="1117275" cy="1117600"/>
          </a:xfrm>
          <a:prstGeom prst="rect">
            <a:avLst/>
          </a:prstGeom>
          <a:noFill/>
          <a:ln>
            <a:noFill/>
          </a:ln>
        </p:spPr>
      </p:pic>
      <p:pic>
        <p:nvPicPr>
          <p:cNvPr descr=" " id="576" name="Google Shape;576;g2ccab31b434_0_526"/>
          <p:cNvPicPr preferRelativeResize="0"/>
          <p:nvPr/>
        </p:nvPicPr>
        <p:blipFill rotWithShape="1">
          <a:blip r:embed="rId7">
            <a:alphaModFix/>
          </a:blip>
          <a:srcRect b="0" l="0" r="0" t="0"/>
          <a:stretch/>
        </p:blipFill>
        <p:spPr>
          <a:xfrm>
            <a:off x="9284860" y="8877300"/>
            <a:ext cx="38105" cy="1625600"/>
          </a:xfrm>
          <a:prstGeom prst="rect">
            <a:avLst/>
          </a:prstGeom>
          <a:noFill/>
          <a:ln>
            <a:noFill/>
          </a:ln>
        </p:spPr>
      </p:pic>
      <p:sp>
        <p:nvSpPr>
          <p:cNvPr id="577" name="Google Shape;577;g2ccab31b434_0_526"/>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ccab31b434_0_526"/>
          <p:cNvPicPr preferRelativeResize="0"/>
          <p:nvPr/>
        </p:nvPicPr>
        <p:blipFill rotWithShape="1">
          <a:blip r:embed="rId10">
            <a:alphaModFix/>
          </a:blip>
          <a:srcRect b="0" l="0" r="0" t="0"/>
          <a:stretch/>
        </p:blipFill>
        <p:spPr>
          <a:xfrm>
            <a:off x="8764095" y="10756900"/>
            <a:ext cx="1117740" cy="1117600"/>
          </a:xfrm>
          <a:prstGeom prst="rect">
            <a:avLst/>
          </a:prstGeom>
          <a:noFill/>
          <a:ln>
            <a:noFill/>
          </a:ln>
        </p:spPr>
      </p:pic>
      <p:sp>
        <p:nvSpPr>
          <p:cNvPr id="579" name="Google Shape;579;g2ccab31b434_0_526"/>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0" name="Google Shape;580;g2ccab31b434_0_526"/>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1" name="Google Shape;581;g2ccab31b434_0_526"/>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2" name="Google Shape;582;g2ccab31b434_0_526"/>
          <p:cNvSpPr/>
          <p:nvPr/>
        </p:nvSpPr>
        <p:spPr>
          <a:xfrm>
            <a:off x="8878410" y="12446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587" name="Shape 587"/>
        <p:cNvGrpSpPr/>
        <p:nvPr/>
      </p:nvGrpSpPr>
      <p:grpSpPr>
        <a:xfrm>
          <a:off x="0" y="0"/>
          <a:ext cx="0" cy="0"/>
          <a:chOff x="0" y="0"/>
          <a:chExt cx="0" cy="0"/>
        </a:xfrm>
      </p:grpSpPr>
      <p:pic>
        <p:nvPicPr>
          <p:cNvPr descr=" " id="588" name="Google Shape;588;g2ccab31b434_0_55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9" name="Google Shape;589;g2ccab31b434_0_5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ccab31b434_0_5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1" name="Google Shape;591;g2ccab31b434_0_550"/>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ccab31b434_0_550"/>
          <p:cNvPicPr preferRelativeResize="0"/>
          <p:nvPr/>
        </p:nvPicPr>
        <p:blipFill rotWithShape="1">
          <a:blip r:embed="rId5">
            <a:alphaModFix/>
          </a:blip>
          <a:srcRect b="0" l="0" r="0" t="0"/>
          <a:stretch/>
        </p:blipFill>
        <p:spPr>
          <a:xfrm>
            <a:off x="10173972" y="3759200"/>
            <a:ext cx="5131441" cy="1549400"/>
          </a:xfrm>
          <a:prstGeom prst="rect">
            <a:avLst/>
          </a:prstGeom>
          <a:noFill/>
          <a:ln>
            <a:noFill/>
          </a:ln>
        </p:spPr>
      </p:pic>
      <p:sp>
        <p:nvSpPr>
          <p:cNvPr id="593" name="Google Shape;593;g2ccab31b434_0_550"/>
          <p:cNvSpPr/>
          <p:nvPr/>
        </p:nvSpPr>
        <p:spPr>
          <a:xfrm>
            <a:off x="10732841" y="3702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cab31b434_0_550"/>
          <p:cNvSpPr/>
          <p:nvPr/>
        </p:nvSpPr>
        <p:spPr>
          <a:xfrm>
            <a:off x="11444130" y="3854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Chloe Ng</a:t>
            </a:r>
            <a:endParaRPr b="0" i="0" sz="3600" u="none" cap="none" strike="noStrike">
              <a:solidFill>
                <a:schemeClr val="dk1"/>
              </a:solidFill>
              <a:latin typeface="Calibri"/>
              <a:ea typeface="Calibri"/>
              <a:cs typeface="Calibri"/>
              <a:sym typeface="Calibri"/>
            </a:endParaRPr>
          </a:p>
        </p:txBody>
      </p:sp>
      <p:sp>
        <p:nvSpPr>
          <p:cNvPr id="595" name="Google Shape;595;g2ccab31b434_0_550"/>
          <p:cNvSpPr/>
          <p:nvPr/>
        </p:nvSpPr>
        <p:spPr>
          <a:xfrm>
            <a:off x="11444130" y="4603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96" name="Google Shape;596;g2ccab31b434_0_550"/>
          <p:cNvPicPr preferRelativeResize="0"/>
          <p:nvPr/>
        </p:nvPicPr>
        <p:blipFill rotWithShape="1">
          <a:blip r:embed="rId6">
            <a:alphaModFix/>
          </a:blip>
          <a:srcRect b="0" l="0" r="0" t="0"/>
          <a:stretch/>
        </p:blipFill>
        <p:spPr>
          <a:xfrm>
            <a:off x="10173972" y="3975100"/>
            <a:ext cx="1117740" cy="1117600"/>
          </a:xfrm>
          <a:prstGeom prst="rect">
            <a:avLst/>
          </a:prstGeom>
          <a:noFill/>
          <a:ln>
            <a:noFill/>
          </a:ln>
        </p:spPr>
      </p:pic>
      <p:pic>
        <p:nvPicPr>
          <p:cNvPr descr=" " id="597" name="Google Shape;597;g2ccab31b434_0_550"/>
          <p:cNvPicPr preferRelativeResize="0"/>
          <p:nvPr/>
        </p:nvPicPr>
        <p:blipFill rotWithShape="1">
          <a:blip r:embed="rId5">
            <a:alphaModFix/>
          </a:blip>
          <a:srcRect b="0" l="0" r="0" t="0"/>
          <a:stretch/>
        </p:blipFill>
        <p:spPr>
          <a:xfrm>
            <a:off x="787498" y="6121400"/>
            <a:ext cx="5131441" cy="1549400"/>
          </a:xfrm>
          <a:prstGeom prst="rect">
            <a:avLst/>
          </a:prstGeom>
          <a:noFill/>
          <a:ln>
            <a:noFill/>
          </a:ln>
        </p:spPr>
      </p:pic>
      <p:sp>
        <p:nvSpPr>
          <p:cNvPr id="598" name="Google Shape;598;g2ccab31b434_0_550"/>
          <p:cNvSpPr/>
          <p:nvPr/>
        </p:nvSpPr>
        <p:spPr>
          <a:xfrm>
            <a:off x="1346368" y="6064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cab31b434_0_550"/>
          <p:cNvSpPr/>
          <p:nvPr/>
        </p:nvSpPr>
        <p:spPr>
          <a:xfrm>
            <a:off x="2057657" y="6216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Valtorin</a:t>
            </a:r>
            <a:endParaRPr b="0" i="0" sz="3600" u="none" cap="none" strike="noStrike">
              <a:solidFill>
                <a:schemeClr val="dk1"/>
              </a:solidFill>
              <a:latin typeface="Calibri"/>
              <a:ea typeface="Calibri"/>
              <a:cs typeface="Calibri"/>
              <a:sym typeface="Calibri"/>
            </a:endParaRPr>
          </a:p>
        </p:txBody>
      </p:sp>
      <p:sp>
        <p:nvSpPr>
          <p:cNvPr id="600" name="Google Shape;600;g2ccab31b434_0_550"/>
          <p:cNvSpPr/>
          <p:nvPr/>
        </p:nvSpPr>
        <p:spPr>
          <a:xfrm>
            <a:off x="2057657" y="6965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01" name="Google Shape;601;g2ccab31b434_0_550"/>
          <p:cNvPicPr preferRelativeResize="0"/>
          <p:nvPr/>
        </p:nvPicPr>
        <p:blipFill rotWithShape="1">
          <a:blip r:embed="rId7">
            <a:alphaModFix/>
          </a:blip>
          <a:srcRect b="0" l="0" r="0" t="0"/>
          <a:stretch/>
        </p:blipFill>
        <p:spPr>
          <a:xfrm>
            <a:off x="787498" y="6337300"/>
            <a:ext cx="1117740" cy="1117600"/>
          </a:xfrm>
          <a:prstGeom prst="rect">
            <a:avLst/>
          </a:prstGeom>
          <a:noFill/>
          <a:ln>
            <a:noFill/>
          </a:ln>
        </p:spPr>
      </p:pic>
      <p:pic>
        <p:nvPicPr>
          <p:cNvPr descr=" " id="602" name="Google Shape;602;g2ccab31b434_0_550"/>
          <p:cNvPicPr preferRelativeResize="0"/>
          <p:nvPr/>
        </p:nvPicPr>
        <p:blipFill rotWithShape="1">
          <a:blip r:embed="rId5">
            <a:alphaModFix/>
          </a:blip>
          <a:srcRect b="0" l="0" r="0" t="0"/>
          <a:stretch/>
        </p:blipFill>
        <p:spPr>
          <a:xfrm>
            <a:off x="787498" y="8483600"/>
            <a:ext cx="5131441" cy="1549400"/>
          </a:xfrm>
          <a:prstGeom prst="rect">
            <a:avLst/>
          </a:prstGeom>
          <a:noFill/>
          <a:ln>
            <a:noFill/>
          </a:ln>
        </p:spPr>
      </p:pic>
      <p:sp>
        <p:nvSpPr>
          <p:cNvPr id="603" name="Google Shape;603;g2ccab31b434_0_550"/>
          <p:cNvSpPr/>
          <p:nvPr/>
        </p:nvSpPr>
        <p:spPr>
          <a:xfrm>
            <a:off x="1346368" y="84264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cab31b434_0_550"/>
          <p:cNvSpPr/>
          <p:nvPr/>
        </p:nvSpPr>
        <p:spPr>
          <a:xfrm>
            <a:off x="2057657" y="85788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Lyrisa</a:t>
            </a:r>
            <a:endParaRPr b="0" i="0" sz="3600" u="none" cap="none" strike="noStrike">
              <a:solidFill>
                <a:schemeClr val="dk1"/>
              </a:solidFill>
              <a:latin typeface="Calibri"/>
              <a:ea typeface="Calibri"/>
              <a:cs typeface="Calibri"/>
              <a:sym typeface="Calibri"/>
            </a:endParaRPr>
          </a:p>
        </p:txBody>
      </p:sp>
      <p:sp>
        <p:nvSpPr>
          <p:cNvPr id="605" name="Google Shape;605;g2ccab31b434_0_550"/>
          <p:cNvSpPr/>
          <p:nvPr/>
        </p:nvSpPr>
        <p:spPr>
          <a:xfrm>
            <a:off x="2057657" y="9328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06" name="Google Shape;606;g2ccab31b434_0_550"/>
          <p:cNvPicPr preferRelativeResize="0"/>
          <p:nvPr/>
        </p:nvPicPr>
        <p:blipFill rotWithShape="1">
          <a:blip r:embed="rId8">
            <a:alphaModFix/>
          </a:blip>
          <a:srcRect b="0" l="0" r="0" t="0"/>
          <a:stretch/>
        </p:blipFill>
        <p:spPr>
          <a:xfrm>
            <a:off x="787498" y="8699500"/>
            <a:ext cx="1117740" cy="1117600"/>
          </a:xfrm>
          <a:prstGeom prst="rect">
            <a:avLst/>
          </a:prstGeom>
          <a:noFill/>
          <a:ln>
            <a:noFill/>
          </a:ln>
        </p:spPr>
      </p:pic>
      <p:pic>
        <p:nvPicPr>
          <p:cNvPr descr=" " id="607" name="Google Shape;607;g2ccab31b434_0_550"/>
          <p:cNvPicPr preferRelativeResize="0"/>
          <p:nvPr/>
        </p:nvPicPr>
        <p:blipFill rotWithShape="1">
          <a:blip r:embed="rId5">
            <a:alphaModFix/>
          </a:blip>
          <a:srcRect b="0" l="0" r="0" t="0"/>
          <a:stretch/>
        </p:blipFill>
        <p:spPr>
          <a:xfrm>
            <a:off x="6681035" y="8483600"/>
            <a:ext cx="5131441" cy="1549400"/>
          </a:xfrm>
          <a:prstGeom prst="rect">
            <a:avLst/>
          </a:prstGeom>
          <a:noFill/>
          <a:ln>
            <a:noFill/>
          </a:ln>
        </p:spPr>
      </p:pic>
      <p:sp>
        <p:nvSpPr>
          <p:cNvPr id="608" name="Google Shape;608;g2ccab31b434_0_550"/>
          <p:cNvSpPr/>
          <p:nvPr/>
        </p:nvSpPr>
        <p:spPr>
          <a:xfrm>
            <a:off x="7239905" y="84264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cab31b434_0_550"/>
          <p:cNvSpPr/>
          <p:nvPr/>
        </p:nvSpPr>
        <p:spPr>
          <a:xfrm>
            <a:off x="7951194" y="85788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Lucian</a:t>
            </a:r>
            <a:endParaRPr b="0" i="0" sz="3600" u="none" cap="none" strike="noStrike">
              <a:solidFill>
                <a:schemeClr val="dk1"/>
              </a:solidFill>
              <a:latin typeface="Calibri"/>
              <a:ea typeface="Calibri"/>
              <a:cs typeface="Calibri"/>
              <a:sym typeface="Calibri"/>
            </a:endParaRPr>
          </a:p>
        </p:txBody>
      </p:sp>
      <p:sp>
        <p:nvSpPr>
          <p:cNvPr id="610" name="Google Shape;610;g2ccab31b434_0_550"/>
          <p:cNvSpPr/>
          <p:nvPr/>
        </p:nvSpPr>
        <p:spPr>
          <a:xfrm>
            <a:off x="7951194" y="9328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11" name="Google Shape;611;g2ccab31b434_0_550"/>
          <p:cNvPicPr preferRelativeResize="0"/>
          <p:nvPr/>
        </p:nvPicPr>
        <p:blipFill rotWithShape="1">
          <a:blip r:embed="rId9">
            <a:alphaModFix/>
          </a:blip>
          <a:srcRect b="0" l="0" r="0" t="0"/>
          <a:stretch/>
        </p:blipFill>
        <p:spPr>
          <a:xfrm>
            <a:off x="6681035" y="8699500"/>
            <a:ext cx="1117740" cy="1117600"/>
          </a:xfrm>
          <a:prstGeom prst="rect">
            <a:avLst/>
          </a:prstGeom>
          <a:noFill/>
          <a:ln>
            <a:noFill/>
          </a:ln>
        </p:spPr>
      </p:pic>
      <p:pic>
        <p:nvPicPr>
          <p:cNvPr descr=" " id="612" name="Google Shape;612;g2ccab31b434_0_550"/>
          <p:cNvPicPr preferRelativeResize="0"/>
          <p:nvPr/>
        </p:nvPicPr>
        <p:blipFill rotWithShape="1">
          <a:blip r:embed="rId5">
            <a:alphaModFix/>
          </a:blip>
          <a:srcRect b="0" l="0" r="0" t="0"/>
          <a:stretch/>
        </p:blipFill>
        <p:spPr>
          <a:xfrm>
            <a:off x="6681035" y="10845800"/>
            <a:ext cx="5131441" cy="1549400"/>
          </a:xfrm>
          <a:prstGeom prst="rect">
            <a:avLst/>
          </a:prstGeom>
          <a:noFill/>
          <a:ln>
            <a:noFill/>
          </a:ln>
        </p:spPr>
      </p:pic>
      <p:sp>
        <p:nvSpPr>
          <p:cNvPr id="613" name="Google Shape;613;g2ccab31b434_0_550"/>
          <p:cNvSpPr/>
          <p:nvPr/>
        </p:nvSpPr>
        <p:spPr>
          <a:xfrm>
            <a:off x="7239905" y="107886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ccab31b434_0_550"/>
          <p:cNvSpPr/>
          <p:nvPr/>
        </p:nvSpPr>
        <p:spPr>
          <a:xfrm>
            <a:off x="7951194" y="109410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Cedric</a:t>
            </a:r>
            <a:endParaRPr b="0" i="0" sz="3600" u="none" cap="none" strike="noStrike">
              <a:solidFill>
                <a:schemeClr val="dk1"/>
              </a:solidFill>
              <a:latin typeface="Calibri"/>
              <a:ea typeface="Calibri"/>
              <a:cs typeface="Calibri"/>
              <a:sym typeface="Calibri"/>
            </a:endParaRPr>
          </a:p>
        </p:txBody>
      </p:sp>
      <p:sp>
        <p:nvSpPr>
          <p:cNvPr id="615" name="Google Shape;615;g2ccab31b434_0_550"/>
          <p:cNvSpPr/>
          <p:nvPr/>
        </p:nvSpPr>
        <p:spPr>
          <a:xfrm>
            <a:off x="7951194" y="11690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16" name="Google Shape;616;g2ccab31b434_0_550"/>
          <p:cNvPicPr preferRelativeResize="0"/>
          <p:nvPr/>
        </p:nvPicPr>
        <p:blipFill rotWithShape="1">
          <a:blip r:embed="rId10">
            <a:alphaModFix/>
          </a:blip>
          <a:srcRect b="0" l="0" r="0" t="0"/>
          <a:stretch/>
        </p:blipFill>
        <p:spPr>
          <a:xfrm>
            <a:off x="6681035" y="11061700"/>
            <a:ext cx="1117740" cy="1117600"/>
          </a:xfrm>
          <a:prstGeom prst="rect">
            <a:avLst/>
          </a:prstGeom>
          <a:noFill/>
          <a:ln>
            <a:noFill/>
          </a:ln>
        </p:spPr>
      </p:pic>
      <p:pic>
        <p:nvPicPr>
          <p:cNvPr descr=" " id="617" name="Google Shape;617;g2ccab31b434_0_550"/>
          <p:cNvPicPr preferRelativeResize="0"/>
          <p:nvPr/>
        </p:nvPicPr>
        <p:blipFill rotWithShape="1">
          <a:blip r:embed="rId5">
            <a:alphaModFix/>
          </a:blip>
          <a:srcRect b="0" l="0" r="0" t="0"/>
          <a:stretch/>
        </p:blipFill>
        <p:spPr>
          <a:xfrm>
            <a:off x="12574572" y="8483600"/>
            <a:ext cx="5131441" cy="1549400"/>
          </a:xfrm>
          <a:prstGeom prst="rect">
            <a:avLst/>
          </a:prstGeom>
          <a:noFill/>
          <a:ln>
            <a:noFill/>
          </a:ln>
        </p:spPr>
      </p:pic>
      <p:sp>
        <p:nvSpPr>
          <p:cNvPr id="618" name="Google Shape;618;g2ccab31b434_0_550"/>
          <p:cNvSpPr/>
          <p:nvPr/>
        </p:nvSpPr>
        <p:spPr>
          <a:xfrm>
            <a:off x="13133441" y="84264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ccab31b434_0_550"/>
          <p:cNvSpPr/>
          <p:nvPr/>
        </p:nvSpPr>
        <p:spPr>
          <a:xfrm>
            <a:off x="13844730" y="85788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Elvina</a:t>
            </a:r>
            <a:endParaRPr b="0" i="0" sz="3600" u="none" cap="none" strike="noStrike">
              <a:solidFill>
                <a:schemeClr val="dk1"/>
              </a:solidFill>
              <a:latin typeface="Calibri"/>
              <a:ea typeface="Calibri"/>
              <a:cs typeface="Calibri"/>
              <a:sym typeface="Calibri"/>
            </a:endParaRPr>
          </a:p>
        </p:txBody>
      </p:sp>
      <p:sp>
        <p:nvSpPr>
          <p:cNvPr id="620" name="Google Shape;620;g2ccab31b434_0_550"/>
          <p:cNvSpPr/>
          <p:nvPr/>
        </p:nvSpPr>
        <p:spPr>
          <a:xfrm>
            <a:off x="13844730" y="9328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21" name="Google Shape;621;g2ccab31b434_0_550"/>
          <p:cNvPicPr preferRelativeResize="0"/>
          <p:nvPr/>
        </p:nvPicPr>
        <p:blipFill rotWithShape="1">
          <a:blip r:embed="rId11">
            <a:alphaModFix/>
          </a:blip>
          <a:srcRect b="0" l="0" r="0" t="0"/>
          <a:stretch/>
        </p:blipFill>
        <p:spPr>
          <a:xfrm>
            <a:off x="12574572" y="8699500"/>
            <a:ext cx="1117740" cy="1117600"/>
          </a:xfrm>
          <a:prstGeom prst="rect">
            <a:avLst/>
          </a:prstGeom>
          <a:noFill/>
          <a:ln>
            <a:noFill/>
          </a:ln>
        </p:spPr>
      </p:pic>
      <p:pic>
        <p:nvPicPr>
          <p:cNvPr descr=" " id="622" name="Google Shape;622;g2ccab31b434_0_550"/>
          <p:cNvPicPr preferRelativeResize="0"/>
          <p:nvPr/>
        </p:nvPicPr>
        <p:blipFill rotWithShape="1">
          <a:blip r:embed="rId5">
            <a:alphaModFix/>
          </a:blip>
          <a:srcRect b="0" l="0" r="0" t="0"/>
          <a:stretch/>
        </p:blipFill>
        <p:spPr>
          <a:xfrm>
            <a:off x="12574572" y="10845800"/>
            <a:ext cx="5131441" cy="1549400"/>
          </a:xfrm>
          <a:prstGeom prst="rect">
            <a:avLst/>
          </a:prstGeom>
          <a:noFill/>
          <a:ln>
            <a:noFill/>
          </a:ln>
        </p:spPr>
      </p:pic>
      <p:sp>
        <p:nvSpPr>
          <p:cNvPr id="623" name="Google Shape;623;g2ccab31b434_0_550"/>
          <p:cNvSpPr/>
          <p:nvPr/>
        </p:nvSpPr>
        <p:spPr>
          <a:xfrm>
            <a:off x="13133441" y="107886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ccab31b434_0_550"/>
          <p:cNvSpPr/>
          <p:nvPr/>
        </p:nvSpPr>
        <p:spPr>
          <a:xfrm>
            <a:off x="13844730" y="109410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Seraphina</a:t>
            </a:r>
            <a:endParaRPr b="0" i="0" sz="3600" u="none" cap="none" strike="noStrike">
              <a:solidFill>
                <a:schemeClr val="dk1"/>
              </a:solidFill>
              <a:latin typeface="Calibri"/>
              <a:ea typeface="Calibri"/>
              <a:cs typeface="Calibri"/>
              <a:sym typeface="Calibri"/>
            </a:endParaRPr>
          </a:p>
        </p:txBody>
      </p:sp>
      <p:sp>
        <p:nvSpPr>
          <p:cNvPr id="625" name="Google Shape;625;g2ccab31b434_0_550"/>
          <p:cNvSpPr/>
          <p:nvPr/>
        </p:nvSpPr>
        <p:spPr>
          <a:xfrm>
            <a:off x="13844730" y="11690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26" name="Google Shape;626;g2ccab31b434_0_550"/>
          <p:cNvPicPr preferRelativeResize="0"/>
          <p:nvPr/>
        </p:nvPicPr>
        <p:blipFill rotWithShape="1">
          <a:blip r:embed="rId12">
            <a:alphaModFix/>
          </a:blip>
          <a:srcRect b="0" l="0" r="0" t="0"/>
          <a:stretch/>
        </p:blipFill>
        <p:spPr>
          <a:xfrm>
            <a:off x="12574572" y="11061700"/>
            <a:ext cx="1117740" cy="1117600"/>
          </a:xfrm>
          <a:prstGeom prst="rect">
            <a:avLst/>
          </a:prstGeom>
          <a:noFill/>
          <a:ln>
            <a:noFill/>
          </a:ln>
        </p:spPr>
      </p:pic>
      <p:pic>
        <p:nvPicPr>
          <p:cNvPr descr=" " id="627" name="Google Shape;627;g2ccab31b434_0_550"/>
          <p:cNvPicPr preferRelativeResize="0"/>
          <p:nvPr/>
        </p:nvPicPr>
        <p:blipFill rotWithShape="1">
          <a:blip r:embed="rId5">
            <a:alphaModFix/>
          </a:blip>
          <a:srcRect b="0" l="0" r="0" t="0"/>
          <a:stretch/>
        </p:blipFill>
        <p:spPr>
          <a:xfrm>
            <a:off x="18468108" y="8483600"/>
            <a:ext cx="5131441" cy="1549400"/>
          </a:xfrm>
          <a:prstGeom prst="rect">
            <a:avLst/>
          </a:prstGeom>
          <a:noFill/>
          <a:ln>
            <a:noFill/>
          </a:ln>
        </p:spPr>
      </p:pic>
      <p:sp>
        <p:nvSpPr>
          <p:cNvPr id="628" name="Google Shape;628;g2ccab31b434_0_550"/>
          <p:cNvSpPr/>
          <p:nvPr/>
        </p:nvSpPr>
        <p:spPr>
          <a:xfrm>
            <a:off x="19026978" y="84264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cab31b434_0_550"/>
          <p:cNvSpPr/>
          <p:nvPr/>
        </p:nvSpPr>
        <p:spPr>
          <a:xfrm>
            <a:off x="19738267" y="85788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Kaelen</a:t>
            </a:r>
            <a:endParaRPr b="0" i="0" sz="3600" u="none" cap="none" strike="noStrike">
              <a:solidFill>
                <a:schemeClr val="dk1"/>
              </a:solidFill>
              <a:latin typeface="Calibri"/>
              <a:ea typeface="Calibri"/>
              <a:cs typeface="Calibri"/>
              <a:sym typeface="Calibri"/>
            </a:endParaRPr>
          </a:p>
        </p:txBody>
      </p:sp>
      <p:sp>
        <p:nvSpPr>
          <p:cNvPr id="630" name="Google Shape;630;g2ccab31b434_0_550"/>
          <p:cNvSpPr/>
          <p:nvPr/>
        </p:nvSpPr>
        <p:spPr>
          <a:xfrm>
            <a:off x="19738267" y="9328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31" name="Google Shape;631;g2ccab31b434_0_550"/>
          <p:cNvPicPr preferRelativeResize="0"/>
          <p:nvPr/>
        </p:nvPicPr>
        <p:blipFill rotWithShape="1">
          <a:blip r:embed="rId13">
            <a:alphaModFix/>
          </a:blip>
          <a:srcRect b="0" l="0" r="0" t="0"/>
          <a:stretch/>
        </p:blipFill>
        <p:spPr>
          <a:xfrm>
            <a:off x="18468108" y="8699500"/>
            <a:ext cx="1117740" cy="1117600"/>
          </a:xfrm>
          <a:prstGeom prst="rect">
            <a:avLst/>
          </a:prstGeom>
          <a:noFill/>
          <a:ln>
            <a:noFill/>
          </a:ln>
        </p:spPr>
      </p:pic>
      <p:pic>
        <p:nvPicPr>
          <p:cNvPr descr=" " id="632" name="Google Shape;632;g2ccab31b434_0_550"/>
          <p:cNvPicPr preferRelativeResize="0"/>
          <p:nvPr/>
        </p:nvPicPr>
        <p:blipFill rotWithShape="1">
          <a:blip r:embed="rId5">
            <a:alphaModFix/>
          </a:blip>
          <a:srcRect b="0" l="0" r="0" t="0"/>
          <a:stretch/>
        </p:blipFill>
        <p:spPr>
          <a:xfrm>
            <a:off x="6681035" y="6121400"/>
            <a:ext cx="5131441" cy="1549400"/>
          </a:xfrm>
          <a:prstGeom prst="rect">
            <a:avLst/>
          </a:prstGeom>
          <a:noFill/>
          <a:ln>
            <a:noFill/>
          </a:ln>
        </p:spPr>
      </p:pic>
      <p:sp>
        <p:nvSpPr>
          <p:cNvPr id="633" name="Google Shape;633;g2ccab31b434_0_550"/>
          <p:cNvSpPr/>
          <p:nvPr/>
        </p:nvSpPr>
        <p:spPr>
          <a:xfrm>
            <a:off x="7239905" y="6064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ccab31b434_0_550"/>
          <p:cNvSpPr/>
          <p:nvPr/>
        </p:nvSpPr>
        <p:spPr>
          <a:xfrm>
            <a:off x="7951194" y="6216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Aurielle</a:t>
            </a:r>
            <a:endParaRPr b="0" i="0" sz="3600" u="none" cap="none" strike="noStrike">
              <a:solidFill>
                <a:schemeClr val="dk1"/>
              </a:solidFill>
              <a:latin typeface="Calibri"/>
              <a:ea typeface="Calibri"/>
              <a:cs typeface="Calibri"/>
              <a:sym typeface="Calibri"/>
            </a:endParaRPr>
          </a:p>
        </p:txBody>
      </p:sp>
      <p:sp>
        <p:nvSpPr>
          <p:cNvPr id="635" name="Google Shape;635;g2ccab31b434_0_550"/>
          <p:cNvSpPr/>
          <p:nvPr/>
        </p:nvSpPr>
        <p:spPr>
          <a:xfrm>
            <a:off x="7951194" y="6965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36" name="Google Shape;636;g2ccab31b434_0_550"/>
          <p:cNvPicPr preferRelativeResize="0"/>
          <p:nvPr/>
        </p:nvPicPr>
        <p:blipFill rotWithShape="1">
          <a:blip r:embed="rId14">
            <a:alphaModFix/>
          </a:blip>
          <a:srcRect b="0" l="0" r="0" t="0"/>
          <a:stretch/>
        </p:blipFill>
        <p:spPr>
          <a:xfrm>
            <a:off x="6681035" y="6337300"/>
            <a:ext cx="1117740" cy="1117600"/>
          </a:xfrm>
          <a:prstGeom prst="rect">
            <a:avLst/>
          </a:prstGeom>
          <a:noFill/>
          <a:ln>
            <a:noFill/>
          </a:ln>
        </p:spPr>
      </p:pic>
      <p:pic>
        <p:nvPicPr>
          <p:cNvPr descr=" " id="637" name="Google Shape;637;g2ccab31b434_0_550"/>
          <p:cNvPicPr preferRelativeResize="0"/>
          <p:nvPr/>
        </p:nvPicPr>
        <p:blipFill rotWithShape="1">
          <a:blip r:embed="rId5">
            <a:alphaModFix/>
          </a:blip>
          <a:srcRect b="0" l="0" r="0" t="0"/>
          <a:stretch/>
        </p:blipFill>
        <p:spPr>
          <a:xfrm>
            <a:off x="18468108" y="6121400"/>
            <a:ext cx="5131441" cy="1549400"/>
          </a:xfrm>
          <a:prstGeom prst="rect">
            <a:avLst/>
          </a:prstGeom>
          <a:noFill/>
          <a:ln>
            <a:noFill/>
          </a:ln>
        </p:spPr>
      </p:pic>
      <p:sp>
        <p:nvSpPr>
          <p:cNvPr id="638" name="Google Shape;638;g2ccab31b434_0_550"/>
          <p:cNvSpPr/>
          <p:nvPr/>
        </p:nvSpPr>
        <p:spPr>
          <a:xfrm>
            <a:off x="19026978" y="6064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ccab31b434_0_550"/>
          <p:cNvSpPr/>
          <p:nvPr/>
        </p:nvSpPr>
        <p:spPr>
          <a:xfrm>
            <a:off x="19738267" y="6216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Dariana</a:t>
            </a:r>
            <a:endParaRPr b="0" i="0" sz="3600" u="none" cap="none" strike="noStrike">
              <a:solidFill>
                <a:schemeClr val="dk1"/>
              </a:solidFill>
              <a:latin typeface="Calibri"/>
              <a:ea typeface="Calibri"/>
              <a:cs typeface="Calibri"/>
              <a:sym typeface="Calibri"/>
            </a:endParaRPr>
          </a:p>
        </p:txBody>
      </p:sp>
      <p:sp>
        <p:nvSpPr>
          <p:cNvPr id="640" name="Google Shape;640;g2ccab31b434_0_550"/>
          <p:cNvSpPr/>
          <p:nvPr/>
        </p:nvSpPr>
        <p:spPr>
          <a:xfrm>
            <a:off x="19738267" y="6965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41" name="Google Shape;641;g2ccab31b434_0_550"/>
          <p:cNvPicPr preferRelativeResize="0"/>
          <p:nvPr/>
        </p:nvPicPr>
        <p:blipFill rotWithShape="1">
          <a:blip r:embed="rId15">
            <a:alphaModFix/>
          </a:blip>
          <a:srcRect b="0" l="0" r="0" t="0"/>
          <a:stretch/>
        </p:blipFill>
        <p:spPr>
          <a:xfrm>
            <a:off x="18468108" y="6337300"/>
            <a:ext cx="1117740" cy="1117600"/>
          </a:xfrm>
          <a:prstGeom prst="rect">
            <a:avLst/>
          </a:prstGeom>
          <a:noFill/>
          <a:ln>
            <a:noFill/>
          </a:ln>
        </p:spPr>
      </p:pic>
      <p:pic>
        <p:nvPicPr>
          <p:cNvPr descr=" " id="642" name="Google Shape;642;g2ccab31b434_0_550"/>
          <p:cNvPicPr preferRelativeResize="0"/>
          <p:nvPr/>
        </p:nvPicPr>
        <p:blipFill rotWithShape="1">
          <a:blip r:embed="rId5">
            <a:alphaModFix/>
          </a:blip>
          <a:srcRect b="0" l="0" r="0" t="0"/>
          <a:stretch/>
        </p:blipFill>
        <p:spPr>
          <a:xfrm>
            <a:off x="12574572" y="6121400"/>
            <a:ext cx="5131441" cy="1549400"/>
          </a:xfrm>
          <a:prstGeom prst="rect">
            <a:avLst/>
          </a:prstGeom>
          <a:noFill/>
          <a:ln>
            <a:noFill/>
          </a:ln>
        </p:spPr>
      </p:pic>
      <p:sp>
        <p:nvSpPr>
          <p:cNvPr id="643" name="Google Shape;643;g2ccab31b434_0_550"/>
          <p:cNvSpPr/>
          <p:nvPr/>
        </p:nvSpPr>
        <p:spPr>
          <a:xfrm>
            <a:off x="13133441" y="6064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cab31b434_0_550"/>
          <p:cNvSpPr/>
          <p:nvPr/>
        </p:nvSpPr>
        <p:spPr>
          <a:xfrm>
            <a:off x="13844730" y="6216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Theronis</a:t>
            </a:r>
            <a:endParaRPr b="0" i="0" sz="3600" u="none" cap="none" strike="noStrike">
              <a:solidFill>
                <a:schemeClr val="dk1"/>
              </a:solidFill>
              <a:latin typeface="Calibri"/>
              <a:ea typeface="Calibri"/>
              <a:cs typeface="Calibri"/>
              <a:sym typeface="Calibri"/>
            </a:endParaRPr>
          </a:p>
        </p:txBody>
      </p:sp>
      <p:sp>
        <p:nvSpPr>
          <p:cNvPr id="645" name="Google Shape;645;g2ccab31b434_0_550"/>
          <p:cNvSpPr/>
          <p:nvPr/>
        </p:nvSpPr>
        <p:spPr>
          <a:xfrm>
            <a:off x="13844730" y="6965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46" name="Google Shape;646;g2ccab31b434_0_550"/>
          <p:cNvPicPr preferRelativeResize="0"/>
          <p:nvPr/>
        </p:nvPicPr>
        <p:blipFill rotWithShape="1">
          <a:blip r:embed="rId16">
            <a:alphaModFix/>
          </a:blip>
          <a:srcRect b="0" l="0" r="0" t="0"/>
          <a:stretch/>
        </p:blipFill>
        <p:spPr>
          <a:xfrm>
            <a:off x="12574572" y="6337300"/>
            <a:ext cx="1117740" cy="1117600"/>
          </a:xfrm>
          <a:prstGeom prst="rect">
            <a:avLst/>
          </a:prstGeom>
          <a:noFill/>
          <a:ln>
            <a:noFill/>
          </a:ln>
        </p:spPr>
      </p:pic>
      <p:pic>
        <p:nvPicPr>
          <p:cNvPr descr=" " id="647" name="Google Shape;647;g2ccab31b434_0_550"/>
          <p:cNvPicPr preferRelativeResize="0"/>
          <p:nvPr/>
        </p:nvPicPr>
        <p:blipFill rotWithShape="1">
          <a:blip r:embed="rId17">
            <a:alphaModFix/>
          </a:blip>
          <a:srcRect b="0" l="0" r="0" t="0"/>
          <a:stretch/>
        </p:blipFill>
        <p:spPr>
          <a:xfrm>
            <a:off x="3353219" y="5702300"/>
            <a:ext cx="17680610" cy="12700"/>
          </a:xfrm>
          <a:prstGeom prst="rect">
            <a:avLst/>
          </a:prstGeom>
          <a:noFill/>
          <a:ln>
            <a:noFill/>
          </a:ln>
        </p:spPr>
      </p:pic>
      <p:pic>
        <p:nvPicPr>
          <p:cNvPr descr=" " id="648" name="Google Shape;648;g2ccab31b434_0_550"/>
          <p:cNvPicPr preferRelativeResize="0"/>
          <p:nvPr/>
        </p:nvPicPr>
        <p:blipFill rotWithShape="1">
          <a:blip r:embed="rId18">
            <a:alphaModFix/>
          </a:blip>
          <a:srcRect b="0" l="0" r="0" t="0"/>
          <a:stretch/>
        </p:blipFill>
        <p:spPr>
          <a:xfrm>
            <a:off x="13006426" y="5308600"/>
            <a:ext cx="12702" cy="406400"/>
          </a:xfrm>
          <a:prstGeom prst="rect">
            <a:avLst/>
          </a:prstGeom>
          <a:noFill/>
          <a:ln>
            <a:noFill/>
          </a:ln>
        </p:spPr>
      </p:pic>
      <p:pic>
        <p:nvPicPr>
          <p:cNvPr descr=" " id="649" name="Google Shape;649;g2ccab31b434_0_550"/>
          <p:cNvPicPr preferRelativeResize="0"/>
          <p:nvPr/>
        </p:nvPicPr>
        <p:blipFill rotWithShape="1">
          <a:blip r:embed="rId19">
            <a:alphaModFix/>
          </a:blip>
          <a:srcRect b="0" l="0" r="0" t="0"/>
          <a:stretch/>
        </p:blipFill>
        <p:spPr>
          <a:xfrm>
            <a:off x="3353219" y="5715000"/>
            <a:ext cx="12702" cy="419100"/>
          </a:xfrm>
          <a:prstGeom prst="rect">
            <a:avLst/>
          </a:prstGeom>
          <a:noFill/>
          <a:ln>
            <a:noFill/>
          </a:ln>
        </p:spPr>
      </p:pic>
      <p:pic>
        <p:nvPicPr>
          <p:cNvPr descr=" " id="650" name="Google Shape;650;g2ccab31b434_0_550"/>
          <p:cNvPicPr preferRelativeResize="0"/>
          <p:nvPr/>
        </p:nvPicPr>
        <p:blipFill rotWithShape="1">
          <a:blip r:embed="rId19">
            <a:alphaModFix/>
          </a:blip>
          <a:srcRect b="0" l="0" r="0" t="0"/>
          <a:stretch/>
        </p:blipFill>
        <p:spPr>
          <a:xfrm>
            <a:off x="9513489" y="5715000"/>
            <a:ext cx="12702" cy="419100"/>
          </a:xfrm>
          <a:prstGeom prst="rect">
            <a:avLst/>
          </a:prstGeom>
          <a:noFill/>
          <a:ln>
            <a:noFill/>
          </a:ln>
        </p:spPr>
      </p:pic>
      <p:pic>
        <p:nvPicPr>
          <p:cNvPr descr=" " id="651" name="Google Shape;651;g2ccab31b434_0_550"/>
          <p:cNvPicPr preferRelativeResize="0"/>
          <p:nvPr/>
        </p:nvPicPr>
        <p:blipFill rotWithShape="1">
          <a:blip r:embed="rId19">
            <a:alphaModFix/>
          </a:blip>
          <a:srcRect b="0" l="0" r="0" t="0"/>
          <a:stretch/>
        </p:blipFill>
        <p:spPr>
          <a:xfrm>
            <a:off x="15407026" y="5715000"/>
            <a:ext cx="12702" cy="419100"/>
          </a:xfrm>
          <a:prstGeom prst="rect">
            <a:avLst/>
          </a:prstGeom>
          <a:noFill/>
          <a:ln>
            <a:noFill/>
          </a:ln>
        </p:spPr>
      </p:pic>
      <p:pic>
        <p:nvPicPr>
          <p:cNvPr descr=" " id="652" name="Google Shape;652;g2ccab31b434_0_550"/>
          <p:cNvPicPr preferRelativeResize="0"/>
          <p:nvPr/>
        </p:nvPicPr>
        <p:blipFill rotWithShape="1">
          <a:blip r:embed="rId19">
            <a:alphaModFix/>
          </a:blip>
          <a:srcRect b="0" l="0" r="0" t="0"/>
          <a:stretch/>
        </p:blipFill>
        <p:spPr>
          <a:xfrm>
            <a:off x="21021127" y="5715000"/>
            <a:ext cx="12702" cy="419100"/>
          </a:xfrm>
          <a:prstGeom prst="rect">
            <a:avLst/>
          </a:prstGeom>
          <a:noFill/>
          <a:ln>
            <a:noFill/>
          </a:ln>
        </p:spPr>
      </p:pic>
      <p:pic>
        <p:nvPicPr>
          <p:cNvPr descr=" " id="653" name="Google Shape;653;g2ccab31b434_0_550"/>
          <p:cNvPicPr preferRelativeResize="0"/>
          <p:nvPr/>
        </p:nvPicPr>
        <p:blipFill rotWithShape="1">
          <a:blip r:embed="rId20">
            <a:alphaModFix/>
          </a:blip>
          <a:srcRect b="0" l="0" r="0" t="0"/>
          <a:stretch/>
        </p:blipFill>
        <p:spPr>
          <a:xfrm>
            <a:off x="3353219" y="7670800"/>
            <a:ext cx="12702" cy="812800"/>
          </a:xfrm>
          <a:prstGeom prst="rect">
            <a:avLst/>
          </a:prstGeom>
          <a:noFill/>
          <a:ln>
            <a:noFill/>
          </a:ln>
        </p:spPr>
      </p:pic>
      <p:pic>
        <p:nvPicPr>
          <p:cNvPr descr=" " id="654" name="Google Shape;654;g2ccab31b434_0_550"/>
          <p:cNvPicPr preferRelativeResize="0"/>
          <p:nvPr/>
        </p:nvPicPr>
        <p:blipFill rotWithShape="1">
          <a:blip r:embed="rId20">
            <a:alphaModFix/>
          </a:blip>
          <a:srcRect b="0" l="0" r="0" t="0"/>
          <a:stretch/>
        </p:blipFill>
        <p:spPr>
          <a:xfrm>
            <a:off x="9513489" y="7670800"/>
            <a:ext cx="12702" cy="812800"/>
          </a:xfrm>
          <a:prstGeom prst="rect">
            <a:avLst/>
          </a:prstGeom>
          <a:noFill/>
          <a:ln>
            <a:noFill/>
          </a:ln>
        </p:spPr>
      </p:pic>
      <p:pic>
        <p:nvPicPr>
          <p:cNvPr descr=" " id="655" name="Google Shape;655;g2ccab31b434_0_550"/>
          <p:cNvPicPr preferRelativeResize="0"/>
          <p:nvPr/>
        </p:nvPicPr>
        <p:blipFill rotWithShape="1">
          <a:blip r:embed="rId20">
            <a:alphaModFix/>
          </a:blip>
          <a:srcRect b="0" l="0" r="0" t="0"/>
          <a:stretch/>
        </p:blipFill>
        <p:spPr>
          <a:xfrm>
            <a:off x="15407026" y="7670800"/>
            <a:ext cx="12702" cy="812800"/>
          </a:xfrm>
          <a:prstGeom prst="rect">
            <a:avLst/>
          </a:prstGeom>
          <a:noFill/>
          <a:ln>
            <a:noFill/>
          </a:ln>
        </p:spPr>
      </p:pic>
      <p:pic>
        <p:nvPicPr>
          <p:cNvPr descr=" " id="656" name="Google Shape;656;g2ccab31b434_0_550"/>
          <p:cNvPicPr preferRelativeResize="0"/>
          <p:nvPr/>
        </p:nvPicPr>
        <p:blipFill rotWithShape="1">
          <a:blip r:embed="rId20">
            <a:alphaModFix/>
          </a:blip>
          <a:srcRect b="0" l="0" r="0" t="0"/>
          <a:stretch/>
        </p:blipFill>
        <p:spPr>
          <a:xfrm>
            <a:off x="21021127" y="7670800"/>
            <a:ext cx="12702" cy="812800"/>
          </a:xfrm>
          <a:prstGeom prst="rect">
            <a:avLst/>
          </a:prstGeom>
          <a:noFill/>
          <a:ln>
            <a:noFill/>
          </a:ln>
        </p:spPr>
      </p:pic>
      <p:pic>
        <p:nvPicPr>
          <p:cNvPr descr=" " id="657" name="Google Shape;657;g2ccab31b434_0_550"/>
          <p:cNvPicPr preferRelativeResize="0"/>
          <p:nvPr/>
        </p:nvPicPr>
        <p:blipFill rotWithShape="1">
          <a:blip r:embed="rId20">
            <a:alphaModFix/>
          </a:blip>
          <a:srcRect b="0" l="0" r="0" t="0"/>
          <a:stretch/>
        </p:blipFill>
        <p:spPr>
          <a:xfrm>
            <a:off x="9513489" y="10033000"/>
            <a:ext cx="12702" cy="812800"/>
          </a:xfrm>
          <a:prstGeom prst="rect">
            <a:avLst/>
          </a:prstGeom>
          <a:noFill/>
          <a:ln>
            <a:noFill/>
          </a:ln>
        </p:spPr>
      </p:pic>
      <p:pic>
        <p:nvPicPr>
          <p:cNvPr descr=" " id="658" name="Google Shape;658;g2ccab31b434_0_550"/>
          <p:cNvPicPr preferRelativeResize="0"/>
          <p:nvPr/>
        </p:nvPicPr>
        <p:blipFill rotWithShape="1">
          <a:blip r:embed="rId20">
            <a:alphaModFix/>
          </a:blip>
          <a:srcRect b="0" l="0" r="0" t="0"/>
          <a:stretch/>
        </p:blipFill>
        <p:spPr>
          <a:xfrm>
            <a:off x="15407026" y="10033000"/>
            <a:ext cx="12702" cy="812800"/>
          </a:xfrm>
          <a:prstGeom prst="rect">
            <a:avLst/>
          </a:prstGeom>
          <a:noFill/>
          <a:ln>
            <a:noFill/>
          </a:ln>
        </p:spPr>
      </p:pic>
      <p:sp>
        <p:nvSpPr>
          <p:cNvPr id="659" name="Google Shape;659;g2ccab31b434_0_55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0" name="Google Shape;660;g2ccab31b434_0_550"/>
          <p:cNvSpPr/>
          <p:nvPr/>
        </p:nvSpPr>
        <p:spPr>
          <a:xfrm>
            <a:off x="6816519" y="1676400"/>
            <a:ext cx="10754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665" name="Shape 665"/>
        <p:cNvGrpSpPr/>
        <p:nvPr/>
      </p:nvGrpSpPr>
      <p:grpSpPr>
        <a:xfrm>
          <a:off x="0" y="0"/>
          <a:ext cx="0" cy="0"/>
          <a:chOff x="0" y="0"/>
          <a:chExt cx="0" cy="0"/>
        </a:xfrm>
      </p:grpSpPr>
      <p:pic>
        <p:nvPicPr>
          <p:cNvPr descr=" " id="666" name="Google Shape;666;g2ccab31b434_0_6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67" name="Google Shape;667;g2ccab31b434_0_627"/>
          <p:cNvPicPr preferRelativeResize="0"/>
          <p:nvPr/>
        </p:nvPicPr>
        <p:blipFill rotWithShape="1">
          <a:blip r:embed="rId4">
            <a:alphaModFix/>
          </a:blip>
          <a:srcRect b="0" l="0" r="0" t="0"/>
          <a:stretch/>
        </p:blipFill>
        <p:spPr>
          <a:xfrm>
            <a:off x="0" y="1816100"/>
            <a:ext cx="11380622" cy="10083800"/>
          </a:xfrm>
          <a:prstGeom prst="rect">
            <a:avLst/>
          </a:prstGeom>
          <a:noFill/>
          <a:ln>
            <a:noFill/>
          </a:ln>
        </p:spPr>
      </p:pic>
      <p:sp>
        <p:nvSpPr>
          <p:cNvPr id="668" name="Google Shape;668;g2ccab31b434_0_627"/>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ccab31b434_0_627"/>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70" name="Google Shape;670;g2ccab31b434_0_627"/>
          <p:cNvSpPr/>
          <p:nvPr/>
        </p:nvSpPr>
        <p:spPr>
          <a:xfrm>
            <a:off x="12282435" y="6502400"/>
            <a:ext cx="107412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1" name="Google Shape;671;g2ccab31b434_0_627"/>
          <p:cNvSpPr/>
          <p:nvPr/>
        </p:nvSpPr>
        <p:spPr>
          <a:xfrm>
            <a:off x="12371346" y="3670300"/>
            <a:ext cx="105762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672" name="Google Shape;672;g2ccab31b434_0_627"/>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37" name="Shape 37"/>
        <p:cNvGrpSpPr/>
        <p:nvPr/>
      </p:nvGrpSpPr>
      <p:grpSpPr>
        <a:xfrm>
          <a:off x="0" y="0"/>
          <a:ext cx="0" cy="0"/>
          <a:chOff x="0" y="0"/>
          <a:chExt cx="0" cy="0"/>
        </a:xfrm>
      </p:grpSpPr>
      <p:pic>
        <p:nvPicPr>
          <p:cNvPr descr=" " id="38" name="Google Shape;38;g2ccab31b434_0_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 name="Google Shape;39;g2ccab31b434_0_20"/>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40" name="Google Shape;40;g2ccab31b434_0_20"/>
          <p:cNvSpPr/>
          <p:nvPr/>
        </p:nvSpPr>
        <p:spPr>
          <a:xfrm>
            <a:off x="15648356" y="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ccab31b434_0_20"/>
          <p:cNvPicPr preferRelativeResize="0"/>
          <p:nvPr/>
        </p:nvPicPr>
        <p:blipFill rotWithShape="1">
          <a:blip r:embed="rId5">
            <a:alphaModFix/>
          </a:blip>
          <a:srcRect b="0" l="0" r="0" t="0"/>
          <a:stretch/>
        </p:blipFill>
        <p:spPr>
          <a:xfrm>
            <a:off x="15648356" y="0"/>
            <a:ext cx="1625803" cy="1625600"/>
          </a:xfrm>
          <a:prstGeom prst="rect">
            <a:avLst/>
          </a:prstGeom>
          <a:noFill/>
          <a:ln>
            <a:noFill/>
          </a:ln>
        </p:spPr>
      </p:pic>
      <p:sp>
        <p:nvSpPr>
          <p:cNvPr id="42" name="Google Shape;42;g2ccab31b434_0_20"/>
          <p:cNvSpPr/>
          <p:nvPr/>
        </p:nvSpPr>
        <p:spPr>
          <a:xfrm>
            <a:off x="15648356" y="0"/>
            <a:ext cx="1625700" cy="1625700"/>
          </a:xfrm>
          <a:prstGeom prst="roundRect">
            <a:avLst>
              <a:gd fmla="val 781313" name="adj"/>
            </a:avLst>
          </a:prstGeom>
          <a:noFill/>
          <a:ln cap="flat" cmpd="sng" w="12700">
            <a:solidFill>
              <a:srgbClr val="F041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cab31b434_0_20"/>
          <p:cNvSpPr/>
          <p:nvPr/>
        </p:nvSpPr>
        <p:spPr>
          <a:xfrm>
            <a:off x="16111964" y="3429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04143"/>
              </a:buClr>
              <a:buSzPts val="4800"/>
              <a:buFont typeface="Bebas Neue"/>
              <a:buNone/>
            </a:pPr>
            <a:r>
              <a:rPr b="0" i="0" lang="en-US" sz="4800" u="none" cap="none" strike="noStrike">
                <a:solidFill>
                  <a:srgbClr val="F04143"/>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44" name="Google Shape;44;g2ccab31b434_0_20"/>
          <p:cNvSpPr/>
          <p:nvPr/>
        </p:nvSpPr>
        <p:spPr>
          <a:xfrm>
            <a:off x="17477384" y="889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ccab31b434_0_20"/>
          <p:cNvSpPr/>
          <p:nvPr/>
        </p:nvSpPr>
        <p:spPr>
          <a:xfrm>
            <a:off x="17477384" y="889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46" name="Google Shape;46;g2ccab31b434_0_20"/>
          <p:cNvSpPr/>
          <p:nvPr/>
        </p:nvSpPr>
        <p:spPr>
          <a:xfrm>
            <a:off x="17477384" y="927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2ccab31b434_0_20"/>
          <p:cNvSpPr/>
          <p:nvPr/>
        </p:nvSpPr>
        <p:spPr>
          <a:xfrm>
            <a:off x="15648356" y="27178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ccab31b434_0_20"/>
          <p:cNvPicPr preferRelativeResize="0"/>
          <p:nvPr/>
        </p:nvPicPr>
        <p:blipFill rotWithShape="1">
          <a:blip r:embed="rId5">
            <a:alphaModFix/>
          </a:blip>
          <a:srcRect b="0" l="0" r="0" t="0"/>
          <a:stretch/>
        </p:blipFill>
        <p:spPr>
          <a:xfrm>
            <a:off x="15648356" y="2717800"/>
            <a:ext cx="1625803" cy="1625600"/>
          </a:xfrm>
          <a:prstGeom prst="rect">
            <a:avLst/>
          </a:prstGeom>
          <a:noFill/>
          <a:ln>
            <a:noFill/>
          </a:ln>
        </p:spPr>
      </p:pic>
      <p:sp>
        <p:nvSpPr>
          <p:cNvPr id="49" name="Google Shape;49;g2ccab31b434_0_20"/>
          <p:cNvSpPr/>
          <p:nvPr/>
        </p:nvSpPr>
        <p:spPr>
          <a:xfrm>
            <a:off x="15648356" y="2717800"/>
            <a:ext cx="1625700" cy="1625700"/>
          </a:xfrm>
          <a:prstGeom prst="roundRect">
            <a:avLst>
              <a:gd fmla="val 781313" name="adj"/>
            </a:avLst>
          </a:prstGeom>
          <a:noFill/>
          <a:ln cap="flat" cmpd="sng" w="12700">
            <a:solidFill>
              <a:srgbClr val="F041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cab31b434_0_20"/>
          <p:cNvSpPr/>
          <p:nvPr/>
        </p:nvSpPr>
        <p:spPr>
          <a:xfrm>
            <a:off x="16111964" y="30607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04143"/>
              </a:buClr>
              <a:buSzPts val="4800"/>
              <a:buFont typeface="Bebas Neue"/>
              <a:buNone/>
            </a:pPr>
            <a:r>
              <a:rPr b="0" i="0" lang="en-US" sz="4800" u="none" cap="none" strike="noStrike">
                <a:solidFill>
                  <a:srgbClr val="F04143"/>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51" name="Google Shape;51;g2ccab31b434_0_20"/>
          <p:cNvSpPr/>
          <p:nvPr/>
        </p:nvSpPr>
        <p:spPr>
          <a:xfrm>
            <a:off x="17477384" y="28067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cab31b434_0_20"/>
          <p:cNvSpPr/>
          <p:nvPr/>
        </p:nvSpPr>
        <p:spPr>
          <a:xfrm>
            <a:off x="17477384" y="2806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53" name="Google Shape;53;g2ccab31b434_0_20"/>
          <p:cNvSpPr/>
          <p:nvPr/>
        </p:nvSpPr>
        <p:spPr>
          <a:xfrm>
            <a:off x="17477384" y="3644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ccab31b434_0_20"/>
          <p:cNvSpPr/>
          <p:nvPr/>
        </p:nvSpPr>
        <p:spPr>
          <a:xfrm>
            <a:off x="15648356" y="5435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ccab31b434_0_20"/>
          <p:cNvPicPr preferRelativeResize="0"/>
          <p:nvPr/>
        </p:nvPicPr>
        <p:blipFill rotWithShape="1">
          <a:blip r:embed="rId5">
            <a:alphaModFix/>
          </a:blip>
          <a:srcRect b="0" l="0" r="0" t="0"/>
          <a:stretch/>
        </p:blipFill>
        <p:spPr>
          <a:xfrm>
            <a:off x="15648356" y="5435600"/>
            <a:ext cx="1625803" cy="1625600"/>
          </a:xfrm>
          <a:prstGeom prst="rect">
            <a:avLst/>
          </a:prstGeom>
          <a:noFill/>
          <a:ln>
            <a:noFill/>
          </a:ln>
        </p:spPr>
      </p:pic>
      <p:sp>
        <p:nvSpPr>
          <p:cNvPr id="56" name="Google Shape;56;g2ccab31b434_0_20"/>
          <p:cNvSpPr/>
          <p:nvPr/>
        </p:nvSpPr>
        <p:spPr>
          <a:xfrm>
            <a:off x="15648356" y="5435600"/>
            <a:ext cx="1625700" cy="1625700"/>
          </a:xfrm>
          <a:prstGeom prst="roundRect">
            <a:avLst>
              <a:gd fmla="val 781313" name="adj"/>
            </a:avLst>
          </a:prstGeom>
          <a:noFill/>
          <a:ln cap="flat" cmpd="sng" w="12700">
            <a:solidFill>
              <a:srgbClr val="F041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cab31b434_0_20"/>
          <p:cNvSpPr/>
          <p:nvPr/>
        </p:nvSpPr>
        <p:spPr>
          <a:xfrm>
            <a:off x="16111964" y="57785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04143"/>
              </a:buClr>
              <a:buSzPts val="4800"/>
              <a:buFont typeface="Bebas Neue"/>
              <a:buNone/>
            </a:pPr>
            <a:r>
              <a:rPr b="0" i="0" lang="en-US" sz="4800" u="none" cap="none" strike="noStrike">
                <a:solidFill>
                  <a:srgbClr val="F04143"/>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58" name="Google Shape;58;g2ccab31b434_0_20"/>
          <p:cNvSpPr/>
          <p:nvPr/>
        </p:nvSpPr>
        <p:spPr>
          <a:xfrm>
            <a:off x="17477384" y="55245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cab31b434_0_20"/>
          <p:cNvSpPr/>
          <p:nvPr/>
        </p:nvSpPr>
        <p:spPr>
          <a:xfrm>
            <a:off x="17477384" y="55245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60" name="Google Shape;60;g2ccab31b434_0_20"/>
          <p:cNvSpPr/>
          <p:nvPr/>
        </p:nvSpPr>
        <p:spPr>
          <a:xfrm>
            <a:off x="17477384" y="6362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2ccab31b434_0_20"/>
          <p:cNvSpPr/>
          <p:nvPr/>
        </p:nvSpPr>
        <p:spPr>
          <a:xfrm>
            <a:off x="15648356" y="8153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ccab31b434_0_20"/>
          <p:cNvPicPr preferRelativeResize="0"/>
          <p:nvPr/>
        </p:nvPicPr>
        <p:blipFill rotWithShape="1">
          <a:blip r:embed="rId5">
            <a:alphaModFix/>
          </a:blip>
          <a:srcRect b="0" l="0" r="0" t="0"/>
          <a:stretch/>
        </p:blipFill>
        <p:spPr>
          <a:xfrm>
            <a:off x="15648356" y="8153400"/>
            <a:ext cx="1625803" cy="1625600"/>
          </a:xfrm>
          <a:prstGeom prst="rect">
            <a:avLst/>
          </a:prstGeom>
          <a:noFill/>
          <a:ln>
            <a:noFill/>
          </a:ln>
        </p:spPr>
      </p:pic>
      <p:sp>
        <p:nvSpPr>
          <p:cNvPr id="63" name="Google Shape;63;g2ccab31b434_0_20"/>
          <p:cNvSpPr/>
          <p:nvPr/>
        </p:nvSpPr>
        <p:spPr>
          <a:xfrm>
            <a:off x="15648356" y="8153400"/>
            <a:ext cx="1625700" cy="1625700"/>
          </a:xfrm>
          <a:prstGeom prst="roundRect">
            <a:avLst>
              <a:gd fmla="val 781313" name="adj"/>
            </a:avLst>
          </a:prstGeom>
          <a:noFill/>
          <a:ln cap="flat" cmpd="sng" w="12700">
            <a:solidFill>
              <a:srgbClr val="F041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cab31b434_0_20"/>
          <p:cNvSpPr/>
          <p:nvPr/>
        </p:nvSpPr>
        <p:spPr>
          <a:xfrm>
            <a:off x="16111964" y="84963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04143"/>
              </a:buClr>
              <a:buSzPts val="4800"/>
              <a:buFont typeface="Bebas Neue"/>
              <a:buNone/>
            </a:pPr>
            <a:r>
              <a:rPr b="0" i="0" lang="en-US" sz="4800" u="none" cap="none" strike="noStrike">
                <a:solidFill>
                  <a:srgbClr val="F04143"/>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65" name="Google Shape;65;g2ccab31b434_0_20"/>
          <p:cNvSpPr/>
          <p:nvPr/>
        </p:nvSpPr>
        <p:spPr>
          <a:xfrm>
            <a:off x="17477384" y="82423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cab31b434_0_20"/>
          <p:cNvSpPr/>
          <p:nvPr/>
        </p:nvSpPr>
        <p:spPr>
          <a:xfrm>
            <a:off x="17477384" y="82423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67" name="Google Shape;67;g2ccab31b434_0_20"/>
          <p:cNvSpPr/>
          <p:nvPr/>
        </p:nvSpPr>
        <p:spPr>
          <a:xfrm>
            <a:off x="17477384" y="9080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ccab31b434_0_20"/>
          <p:cNvSpPr/>
          <p:nvPr/>
        </p:nvSpPr>
        <p:spPr>
          <a:xfrm>
            <a:off x="15648356" y="21717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ccab31b434_0_20"/>
          <p:cNvPicPr preferRelativeResize="0"/>
          <p:nvPr/>
        </p:nvPicPr>
        <p:blipFill rotWithShape="1">
          <a:blip r:embed="rId6">
            <a:alphaModFix/>
          </a:blip>
          <a:srcRect b="0" l="0" r="0" t="0"/>
          <a:stretch/>
        </p:blipFill>
        <p:spPr>
          <a:xfrm>
            <a:off x="15648356" y="2133600"/>
            <a:ext cx="1625803" cy="38100"/>
          </a:xfrm>
          <a:prstGeom prst="rect">
            <a:avLst/>
          </a:prstGeom>
          <a:noFill/>
          <a:ln>
            <a:noFill/>
          </a:ln>
        </p:spPr>
      </p:pic>
      <p:sp>
        <p:nvSpPr>
          <p:cNvPr id="70" name="Google Shape;70;g2ccab31b434_0_20"/>
          <p:cNvSpPr/>
          <p:nvPr/>
        </p:nvSpPr>
        <p:spPr>
          <a:xfrm>
            <a:off x="15648356" y="48895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ccab31b434_0_20"/>
          <p:cNvPicPr preferRelativeResize="0"/>
          <p:nvPr/>
        </p:nvPicPr>
        <p:blipFill rotWithShape="1">
          <a:blip r:embed="rId6">
            <a:alphaModFix/>
          </a:blip>
          <a:srcRect b="0" l="0" r="0" t="0"/>
          <a:stretch/>
        </p:blipFill>
        <p:spPr>
          <a:xfrm>
            <a:off x="15648356" y="4851400"/>
            <a:ext cx="1625803" cy="38100"/>
          </a:xfrm>
          <a:prstGeom prst="rect">
            <a:avLst/>
          </a:prstGeom>
          <a:noFill/>
          <a:ln>
            <a:noFill/>
          </a:ln>
        </p:spPr>
      </p:pic>
      <p:sp>
        <p:nvSpPr>
          <p:cNvPr id="72" name="Google Shape;72;g2ccab31b434_0_20"/>
          <p:cNvSpPr/>
          <p:nvPr/>
        </p:nvSpPr>
        <p:spPr>
          <a:xfrm>
            <a:off x="15648356" y="76073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ccab31b434_0_20"/>
          <p:cNvPicPr preferRelativeResize="0"/>
          <p:nvPr/>
        </p:nvPicPr>
        <p:blipFill rotWithShape="1">
          <a:blip r:embed="rId6">
            <a:alphaModFix/>
          </a:blip>
          <a:srcRect b="0" l="0" r="0" t="0"/>
          <a:stretch/>
        </p:blipFill>
        <p:spPr>
          <a:xfrm>
            <a:off x="15648356" y="7569200"/>
            <a:ext cx="1625803" cy="38100"/>
          </a:xfrm>
          <a:prstGeom prst="rect">
            <a:avLst/>
          </a:prstGeom>
          <a:noFill/>
          <a:ln>
            <a:noFill/>
          </a:ln>
        </p:spPr>
      </p:pic>
      <p:pic>
        <p:nvPicPr>
          <p:cNvPr descr=" " id="74" name="Google Shape;74;g2ccab31b434_0_20"/>
          <p:cNvPicPr preferRelativeResize="0"/>
          <p:nvPr/>
        </p:nvPicPr>
        <p:blipFill rotWithShape="1">
          <a:blip r:embed="rId7">
            <a:alphaModFix/>
          </a:blip>
          <a:srcRect b="0" l="0" r="0" t="0"/>
          <a:stretch/>
        </p:blipFill>
        <p:spPr>
          <a:xfrm>
            <a:off x="292137" y="2159000"/>
            <a:ext cx="12434854" cy="9410700"/>
          </a:xfrm>
          <a:prstGeom prst="rect">
            <a:avLst/>
          </a:prstGeom>
          <a:noFill/>
          <a:ln>
            <a:noFill/>
          </a:ln>
        </p:spPr>
      </p:pic>
      <p:sp>
        <p:nvSpPr>
          <p:cNvPr id="75" name="Google Shape;75;g2ccab31b434_0_20"/>
          <p:cNvSpPr/>
          <p:nvPr/>
        </p:nvSpPr>
        <p:spPr>
          <a:xfrm rot="-5400000">
            <a:off x="8182383" y="7870961"/>
            <a:ext cx="11541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12800"/>
              <a:buFont typeface="Bebas Neue"/>
              <a:buNone/>
            </a:pPr>
            <a:r>
              <a:rPr b="0" i="0" lang="en-US" sz="12800" u="none" cap="none" strike="noStrike">
                <a:solidFill>
                  <a:srgbClr val="345387"/>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80" name="Shape 80"/>
        <p:cNvGrpSpPr/>
        <p:nvPr/>
      </p:nvGrpSpPr>
      <p:grpSpPr>
        <a:xfrm>
          <a:off x="0" y="0"/>
          <a:ext cx="0" cy="0"/>
          <a:chOff x="0" y="0"/>
          <a:chExt cx="0" cy="0"/>
        </a:xfrm>
      </p:grpSpPr>
      <p:pic>
        <p:nvPicPr>
          <p:cNvPr descr=" " id="81" name="Google Shape;81;g2ccab31b434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2" name="Google Shape;82;g2ccab31b434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ccab31b434_0_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4" name="Google Shape;84;g2ccab31b434_0_62"/>
          <p:cNvSpPr/>
          <p:nvPr/>
        </p:nvSpPr>
        <p:spPr>
          <a:xfrm>
            <a:off x="2959470" y="2603500"/>
            <a:ext cx="11198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85" name="Google Shape;85;g2ccab31b434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6" name="Google Shape;86;g2ccab31b434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91" name="Shape 91"/>
        <p:cNvGrpSpPr/>
        <p:nvPr/>
      </p:nvGrpSpPr>
      <p:grpSpPr>
        <a:xfrm>
          <a:off x="0" y="0"/>
          <a:ext cx="0" cy="0"/>
          <a:chOff x="0" y="0"/>
          <a:chExt cx="0" cy="0"/>
        </a:xfrm>
      </p:grpSpPr>
      <p:pic>
        <p:nvPicPr>
          <p:cNvPr descr=" " id="92" name="Google Shape;92;g2ccab31b434_0_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g2ccab31b434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ccab31b434_0_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5" name="Google Shape;95;g2ccab31b434_0_72"/>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96" name="Google Shape;96;g2ccab31b434_0_72"/>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ccab31b434_0_72"/>
          <p:cNvPicPr preferRelativeResize="0"/>
          <p:nvPr/>
        </p:nvPicPr>
        <p:blipFill rotWithShape="1">
          <a:blip r:embed="rId6">
            <a:alphaModFix/>
          </a:blip>
          <a:srcRect b="0" l="0" r="0" t="0"/>
          <a:stretch/>
        </p:blipFill>
        <p:spPr>
          <a:xfrm>
            <a:off x="2502213" y="2489200"/>
            <a:ext cx="1157280" cy="1117600"/>
          </a:xfrm>
          <a:prstGeom prst="rect">
            <a:avLst/>
          </a:prstGeom>
          <a:noFill/>
          <a:ln>
            <a:noFill/>
          </a:ln>
        </p:spPr>
      </p:pic>
      <p:sp>
        <p:nvSpPr>
          <p:cNvPr id="98" name="Google Shape;98;g2ccab31b434_0_72"/>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ccab31b434_0_72"/>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00" name="Google Shape;100;g2ccab31b434_0_72"/>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1" name="Google Shape;101;g2ccab31b434_0_72"/>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cab31b434_0_72"/>
          <p:cNvPicPr preferRelativeResize="0"/>
          <p:nvPr/>
        </p:nvPicPr>
        <p:blipFill rotWithShape="1">
          <a:blip r:embed="rId7">
            <a:alphaModFix/>
          </a:blip>
          <a:srcRect b="0" l="0" r="0" t="0"/>
          <a:stretch/>
        </p:blipFill>
        <p:spPr>
          <a:xfrm>
            <a:off x="2502213" y="8001000"/>
            <a:ext cx="1117972" cy="1117600"/>
          </a:xfrm>
          <a:prstGeom prst="rect">
            <a:avLst/>
          </a:prstGeom>
          <a:noFill/>
          <a:ln>
            <a:noFill/>
          </a:ln>
        </p:spPr>
      </p:pic>
      <p:sp>
        <p:nvSpPr>
          <p:cNvPr id="103" name="Google Shape;103;g2ccab31b434_0_72"/>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ccab31b434_0_72"/>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05" name="Google Shape;105;g2ccab31b434_0_72"/>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110" name="Shape 110"/>
        <p:cNvGrpSpPr/>
        <p:nvPr/>
      </p:nvGrpSpPr>
      <p:grpSpPr>
        <a:xfrm>
          <a:off x="0" y="0"/>
          <a:ext cx="0" cy="0"/>
          <a:chOff x="0" y="0"/>
          <a:chExt cx="0" cy="0"/>
        </a:xfrm>
      </p:grpSpPr>
      <p:pic>
        <p:nvPicPr>
          <p:cNvPr descr=" " id="111" name="Google Shape;111;g2ccab31b434_0_9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2" name="Google Shape;112;g2ccab31b434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ccab31b434_0_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4" name="Google Shape;114;g2ccab31b434_0_90"/>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cab31b434_0_90"/>
          <p:cNvPicPr preferRelativeResize="0"/>
          <p:nvPr/>
        </p:nvPicPr>
        <p:blipFill rotWithShape="1">
          <a:blip r:embed="rId5">
            <a:alphaModFix/>
          </a:blip>
          <a:srcRect b="0" l="0" r="0" t="0"/>
          <a:stretch/>
        </p:blipFill>
        <p:spPr>
          <a:xfrm>
            <a:off x="800200" y="1181100"/>
            <a:ext cx="7049381" cy="5473700"/>
          </a:xfrm>
          <a:prstGeom prst="rect">
            <a:avLst/>
          </a:prstGeom>
          <a:noFill/>
          <a:ln>
            <a:noFill/>
          </a:ln>
        </p:spPr>
      </p:pic>
      <p:sp>
        <p:nvSpPr>
          <p:cNvPr id="116" name="Google Shape;116;g2ccab31b434_0_90"/>
          <p:cNvSpPr/>
          <p:nvPr/>
        </p:nvSpPr>
        <p:spPr>
          <a:xfrm>
            <a:off x="2514914" y="7264400"/>
            <a:ext cx="3620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ccab31b434_0_90"/>
          <p:cNvSpPr/>
          <p:nvPr/>
        </p:nvSpPr>
        <p:spPr>
          <a:xfrm>
            <a:off x="2514914" y="72644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ccab31b434_0_90"/>
          <p:cNvSpPr/>
          <p:nvPr/>
        </p:nvSpPr>
        <p:spPr>
          <a:xfrm>
            <a:off x="800200"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cab31b434_0_90"/>
          <p:cNvSpPr/>
          <p:nvPr/>
        </p:nvSpPr>
        <p:spPr>
          <a:xfrm>
            <a:off x="732458"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2ccab31b434_0_90"/>
          <p:cNvSpPr/>
          <p:nvPr/>
        </p:nvSpPr>
        <p:spPr>
          <a:xfrm>
            <a:off x="3899387" y="11658600"/>
            <a:ext cx="851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ccab31b434_0_90"/>
          <p:cNvSpPr/>
          <p:nvPr/>
        </p:nvSpPr>
        <p:spPr>
          <a:xfrm>
            <a:off x="3899387" y="11658600"/>
            <a:ext cx="105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4800"/>
              <a:buFont typeface="Bebas Neue"/>
              <a:buNone/>
            </a:pPr>
            <a:r>
              <a:rPr b="0" i="0" lang="en-US" sz="4800" u="none" cap="none" strike="noStrike">
                <a:solidFill>
                  <a:srgbClr val="0A2B67"/>
                </a:solidFill>
                <a:latin typeface="Bebas Neue"/>
                <a:ea typeface="Bebas Neue"/>
                <a:cs typeface="Bebas Neue"/>
                <a:sym typeface="Bebas Neue"/>
              </a:rPr>
              <a:t>45%</a:t>
            </a:r>
            <a:endParaRPr b="0" i="0" sz="4800" u="none" cap="none" strike="noStrike">
              <a:solidFill>
                <a:schemeClr val="dk1"/>
              </a:solidFill>
              <a:latin typeface="Calibri"/>
              <a:ea typeface="Calibri"/>
              <a:cs typeface="Calibri"/>
              <a:sym typeface="Calibri"/>
            </a:endParaRPr>
          </a:p>
        </p:txBody>
      </p:sp>
      <p:sp>
        <p:nvSpPr>
          <p:cNvPr id="122" name="Google Shape;122;g2ccab31b434_0_90"/>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ccab31b434_0_90"/>
          <p:cNvPicPr preferRelativeResize="0"/>
          <p:nvPr/>
        </p:nvPicPr>
        <p:blipFill rotWithShape="1">
          <a:blip r:embed="rId6">
            <a:alphaModFix/>
          </a:blip>
          <a:srcRect b="0" l="0" r="0" t="0"/>
          <a:stretch/>
        </p:blipFill>
        <p:spPr>
          <a:xfrm>
            <a:off x="16016702" y="1181100"/>
            <a:ext cx="7049381" cy="5473700"/>
          </a:xfrm>
          <a:prstGeom prst="rect">
            <a:avLst/>
          </a:prstGeom>
          <a:noFill/>
          <a:ln>
            <a:noFill/>
          </a:ln>
        </p:spPr>
      </p:pic>
      <p:sp>
        <p:nvSpPr>
          <p:cNvPr id="124" name="Google Shape;124;g2ccab31b434_0_90"/>
          <p:cNvSpPr/>
          <p:nvPr/>
        </p:nvSpPr>
        <p:spPr>
          <a:xfrm>
            <a:off x="17731416" y="7264400"/>
            <a:ext cx="3620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cab31b434_0_90"/>
          <p:cNvSpPr/>
          <p:nvPr/>
        </p:nvSpPr>
        <p:spPr>
          <a:xfrm>
            <a:off x="17731416" y="72644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ccab31b434_0_90"/>
          <p:cNvSpPr/>
          <p:nvPr/>
        </p:nvSpPr>
        <p:spPr>
          <a:xfrm>
            <a:off x="16016702"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ccab31b434_0_90"/>
          <p:cNvSpPr/>
          <p:nvPr/>
        </p:nvSpPr>
        <p:spPr>
          <a:xfrm>
            <a:off x="15948960"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8" name="Google Shape;128;g2ccab31b434_0_90"/>
          <p:cNvSpPr/>
          <p:nvPr/>
        </p:nvSpPr>
        <p:spPr>
          <a:xfrm>
            <a:off x="19115889" y="11658600"/>
            <a:ext cx="851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cab31b434_0_90"/>
          <p:cNvSpPr/>
          <p:nvPr/>
        </p:nvSpPr>
        <p:spPr>
          <a:xfrm>
            <a:off x="19115889" y="11658600"/>
            <a:ext cx="105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4800"/>
              <a:buFont typeface="Bebas Neue"/>
              <a:buNone/>
            </a:pPr>
            <a:r>
              <a:rPr b="0" i="0" lang="en-US" sz="4800" u="none" cap="none" strike="noStrike">
                <a:solidFill>
                  <a:srgbClr val="0A2B67"/>
                </a:solidFill>
                <a:latin typeface="Bebas Neue"/>
                <a:ea typeface="Bebas Neue"/>
                <a:cs typeface="Bebas Neue"/>
                <a:sym typeface="Bebas Neue"/>
              </a:rPr>
              <a:t>45%</a:t>
            </a:r>
            <a:endParaRPr b="0" i="0" sz="4800" u="none" cap="none" strike="noStrike">
              <a:solidFill>
                <a:schemeClr val="dk1"/>
              </a:solidFill>
              <a:latin typeface="Calibri"/>
              <a:ea typeface="Calibri"/>
              <a:cs typeface="Calibri"/>
              <a:sym typeface="Calibri"/>
            </a:endParaRPr>
          </a:p>
        </p:txBody>
      </p:sp>
      <p:sp>
        <p:nvSpPr>
          <p:cNvPr id="130" name="Google Shape;130;g2ccab31b434_0_90"/>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cab31b434_0_90"/>
          <p:cNvSpPr/>
          <p:nvPr/>
        </p:nvSpPr>
        <p:spPr>
          <a:xfrm>
            <a:off x="10447056" y="1181100"/>
            <a:ext cx="2972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cab31b434_0_90"/>
          <p:cNvSpPr/>
          <p:nvPr/>
        </p:nvSpPr>
        <p:spPr>
          <a:xfrm>
            <a:off x="10447056" y="1181100"/>
            <a:ext cx="317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33" name="Google Shape;133;g2ccab31b434_0_90"/>
          <p:cNvSpPr/>
          <p:nvPr/>
        </p:nvSpPr>
        <p:spPr>
          <a:xfrm>
            <a:off x="8408451" y="2527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cab31b434_0_90"/>
          <p:cNvSpPr/>
          <p:nvPr/>
        </p:nvSpPr>
        <p:spPr>
          <a:xfrm>
            <a:off x="8340709" y="2527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ccab31b434_0_90"/>
          <p:cNvPicPr preferRelativeResize="0"/>
          <p:nvPr/>
        </p:nvPicPr>
        <p:blipFill rotWithShape="1">
          <a:blip r:embed="rId7">
            <a:alphaModFix/>
          </a:blip>
          <a:srcRect b="0" l="0" r="0" t="0"/>
          <a:stretch/>
        </p:blipFill>
        <p:spPr>
          <a:xfrm>
            <a:off x="8408451" y="5575300"/>
            <a:ext cx="7049381" cy="5473700"/>
          </a:xfrm>
          <a:prstGeom prst="rect">
            <a:avLst/>
          </a:prstGeom>
          <a:noFill/>
          <a:ln>
            <a:noFill/>
          </a:ln>
        </p:spPr>
      </p:pic>
      <p:sp>
        <p:nvSpPr>
          <p:cNvPr id="136" name="Google Shape;136;g2ccab31b434_0_90"/>
          <p:cNvSpPr/>
          <p:nvPr/>
        </p:nvSpPr>
        <p:spPr>
          <a:xfrm>
            <a:off x="11507638" y="11658600"/>
            <a:ext cx="851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cab31b434_0_90"/>
          <p:cNvSpPr/>
          <p:nvPr/>
        </p:nvSpPr>
        <p:spPr>
          <a:xfrm>
            <a:off x="11507638" y="11658600"/>
            <a:ext cx="105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2B67"/>
              </a:buClr>
              <a:buSzPts val="4800"/>
              <a:buFont typeface="Bebas Neue"/>
              <a:buNone/>
            </a:pPr>
            <a:r>
              <a:rPr b="0" i="0" lang="en-US" sz="4800" u="none" cap="none" strike="noStrike">
                <a:solidFill>
                  <a:srgbClr val="0A2B67"/>
                </a:solidFill>
                <a:latin typeface="Bebas Neue"/>
                <a:ea typeface="Bebas Neue"/>
                <a:cs typeface="Bebas Neue"/>
                <a:sym typeface="Bebas Neu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142" name="Shape 142"/>
        <p:cNvGrpSpPr/>
        <p:nvPr/>
      </p:nvGrpSpPr>
      <p:grpSpPr>
        <a:xfrm>
          <a:off x="0" y="0"/>
          <a:ext cx="0" cy="0"/>
          <a:chOff x="0" y="0"/>
          <a:chExt cx="0" cy="0"/>
        </a:xfrm>
      </p:grpSpPr>
      <p:pic>
        <p:nvPicPr>
          <p:cNvPr descr=" " id="143" name="Google Shape;143;g2ccab31b434_0_1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4" name="Google Shape;144;g2ccab31b434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ccab31b434_0_1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6" name="Google Shape;146;g2ccab31b434_0_121"/>
          <p:cNvPicPr preferRelativeResize="0"/>
          <p:nvPr/>
        </p:nvPicPr>
        <p:blipFill rotWithShape="1">
          <a:blip r:embed="rId5">
            <a:alphaModFix/>
          </a:blip>
          <a:srcRect b="0" l="0" r="0" t="0"/>
          <a:stretch/>
        </p:blipFill>
        <p:spPr>
          <a:xfrm>
            <a:off x="0" y="1498600"/>
            <a:ext cx="5966698" cy="4437887"/>
          </a:xfrm>
          <a:prstGeom prst="rect">
            <a:avLst/>
          </a:prstGeom>
          <a:noFill/>
          <a:ln>
            <a:noFill/>
          </a:ln>
        </p:spPr>
      </p:pic>
      <p:sp>
        <p:nvSpPr>
          <p:cNvPr id="147" name="Google Shape;147;g2ccab31b434_0_121"/>
          <p:cNvSpPr/>
          <p:nvPr/>
        </p:nvSpPr>
        <p:spPr>
          <a:xfrm>
            <a:off x="5398175" y="4965700"/>
            <a:ext cx="13603500" cy="379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cab31b434_0_121"/>
          <p:cNvSpPr/>
          <p:nvPr/>
        </p:nvSpPr>
        <p:spPr>
          <a:xfrm>
            <a:off x="5398175" y="4965700"/>
            <a:ext cx="13806600" cy="314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9" name="Google Shape;149;g2ccab31b434_0_121"/>
          <p:cNvSpPr/>
          <p:nvPr/>
        </p:nvSpPr>
        <p:spPr>
          <a:xfrm>
            <a:off x="16245330" y="8216900"/>
            <a:ext cx="2908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154" name="Shape 154"/>
        <p:cNvGrpSpPr/>
        <p:nvPr/>
      </p:nvGrpSpPr>
      <p:grpSpPr>
        <a:xfrm>
          <a:off x="0" y="0"/>
          <a:ext cx="0" cy="0"/>
          <a:chOff x="0" y="0"/>
          <a:chExt cx="0" cy="0"/>
        </a:xfrm>
      </p:grpSpPr>
      <p:pic>
        <p:nvPicPr>
          <p:cNvPr descr=" " id="155" name="Google Shape;155;g2ccab31b434_0_1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6" name="Google Shape;156;g2ccab31b434_0_132"/>
          <p:cNvSpPr/>
          <p:nvPr/>
        </p:nvSpPr>
        <p:spPr>
          <a:xfrm>
            <a:off x="2104230" y="10795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The Magic of Dragons: A Research</a:t>
            </a:r>
            <a:endParaRPr b="0" i="0" sz="8000" u="none" cap="none" strike="noStrike">
              <a:solidFill>
                <a:schemeClr val="dk1"/>
              </a:solidFill>
              <a:latin typeface="Calibri"/>
              <a:ea typeface="Calibri"/>
              <a:cs typeface="Calibri"/>
              <a:sym typeface="Calibri"/>
            </a:endParaRPr>
          </a:p>
        </p:txBody>
      </p:sp>
      <p:sp>
        <p:nvSpPr>
          <p:cNvPr id="157" name="Google Shape;157;g2ccab31b434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ccab31b434_0_1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9" name="Google Shape;159;g2ccab31b434_0_132"/>
          <p:cNvSpPr/>
          <p:nvPr/>
        </p:nvSpPr>
        <p:spPr>
          <a:xfrm>
            <a:off x="2121165" y="3695700"/>
            <a:ext cx="6096900" cy="6096000"/>
          </a:xfrm>
          <a:prstGeom prst="rect">
            <a:avLst/>
          </a:prstGeom>
          <a:noFill/>
          <a:ln cap="flat" cmpd="sng" w="38100">
            <a:solidFill>
              <a:srgbClr val="0A2B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ccab31b434_0_132"/>
          <p:cNvPicPr preferRelativeResize="0"/>
          <p:nvPr/>
        </p:nvPicPr>
        <p:blipFill rotWithShape="1">
          <a:blip r:embed="rId5">
            <a:alphaModFix/>
          </a:blip>
          <a:srcRect b="0" l="0" r="0" t="0"/>
          <a:stretch/>
        </p:blipFill>
        <p:spPr>
          <a:xfrm>
            <a:off x="4252334" y="5041900"/>
            <a:ext cx="1834427" cy="1625600"/>
          </a:xfrm>
          <a:prstGeom prst="rect">
            <a:avLst/>
          </a:prstGeom>
          <a:noFill/>
          <a:ln>
            <a:noFill/>
          </a:ln>
        </p:spPr>
      </p:pic>
      <p:sp>
        <p:nvSpPr>
          <p:cNvPr id="161" name="Google Shape;161;g2ccab31b434_0_132"/>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ccab31b434_0_132"/>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Sighting</a:t>
            </a:r>
            <a:endParaRPr b="0" i="0" sz="4800" u="none" cap="none" strike="noStrike">
              <a:solidFill>
                <a:schemeClr val="dk1"/>
              </a:solidFill>
              <a:latin typeface="Calibri"/>
              <a:ea typeface="Calibri"/>
              <a:cs typeface="Calibri"/>
              <a:sym typeface="Calibri"/>
            </a:endParaRPr>
          </a:p>
        </p:txBody>
      </p:sp>
      <p:sp>
        <p:nvSpPr>
          <p:cNvPr id="163" name="Google Shape;163;g2ccab31b434_0_132"/>
          <p:cNvSpPr/>
          <p:nvPr/>
        </p:nvSpPr>
        <p:spPr>
          <a:xfrm>
            <a:off x="9145143" y="3695700"/>
            <a:ext cx="6096900" cy="6096000"/>
          </a:xfrm>
          <a:prstGeom prst="rect">
            <a:avLst/>
          </a:prstGeom>
          <a:noFill/>
          <a:ln cap="flat" cmpd="sng" w="38100">
            <a:solidFill>
              <a:srgbClr val="0A2B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ccab31b434_0_132"/>
          <p:cNvPicPr preferRelativeResize="0"/>
          <p:nvPr/>
        </p:nvPicPr>
        <p:blipFill rotWithShape="1">
          <a:blip r:embed="rId6">
            <a:alphaModFix/>
          </a:blip>
          <a:srcRect b="0" l="0" r="0" t="0"/>
          <a:stretch/>
        </p:blipFill>
        <p:spPr>
          <a:xfrm>
            <a:off x="11356215" y="5041900"/>
            <a:ext cx="1674619" cy="1625600"/>
          </a:xfrm>
          <a:prstGeom prst="rect">
            <a:avLst/>
          </a:prstGeom>
          <a:noFill/>
          <a:ln>
            <a:noFill/>
          </a:ln>
        </p:spPr>
      </p:pic>
      <p:sp>
        <p:nvSpPr>
          <p:cNvPr id="165" name="Google Shape;165;g2ccab31b434_0_132"/>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ccab31b434_0_132"/>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Taming</a:t>
            </a:r>
            <a:endParaRPr b="0" i="0" sz="4800" u="none" cap="none" strike="noStrike">
              <a:solidFill>
                <a:schemeClr val="dk1"/>
              </a:solidFill>
              <a:latin typeface="Calibri"/>
              <a:ea typeface="Calibri"/>
              <a:cs typeface="Calibri"/>
              <a:sym typeface="Calibri"/>
            </a:endParaRPr>
          </a:p>
        </p:txBody>
      </p:sp>
      <p:sp>
        <p:nvSpPr>
          <p:cNvPr id="167" name="Google Shape;167;g2ccab31b434_0_132"/>
          <p:cNvSpPr/>
          <p:nvPr/>
        </p:nvSpPr>
        <p:spPr>
          <a:xfrm>
            <a:off x="16169121" y="3695700"/>
            <a:ext cx="6096900" cy="6096000"/>
          </a:xfrm>
          <a:prstGeom prst="rect">
            <a:avLst/>
          </a:prstGeom>
          <a:noFill/>
          <a:ln cap="flat" cmpd="sng" w="38100">
            <a:solidFill>
              <a:srgbClr val="0A2B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ccab31b434_0_132"/>
          <p:cNvPicPr preferRelativeResize="0"/>
          <p:nvPr/>
        </p:nvPicPr>
        <p:blipFill rotWithShape="1">
          <a:blip r:embed="rId7">
            <a:alphaModFix/>
          </a:blip>
          <a:srcRect b="0" l="0" r="0" t="0"/>
          <a:stretch/>
        </p:blipFill>
        <p:spPr>
          <a:xfrm>
            <a:off x="18444259" y="5041900"/>
            <a:ext cx="1546486" cy="1625600"/>
          </a:xfrm>
          <a:prstGeom prst="rect">
            <a:avLst/>
          </a:prstGeom>
          <a:noFill/>
          <a:ln>
            <a:noFill/>
          </a:ln>
        </p:spPr>
      </p:pic>
      <p:sp>
        <p:nvSpPr>
          <p:cNvPr id="169" name="Google Shape;169;g2ccab31b434_0_132"/>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cab31b434_0_132"/>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Seeing</a:t>
            </a:r>
            <a:endParaRPr b="0" i="0" sz="4800" u="none" cap="none" strike="noStrike">
              <a:solidFill>
                <a:schemeClr val="dk1"/>
              </a:solidFill>
              <a:latin typeface="Calibri"/>
              <a:ea typeface="Calibri"/>
              <a:cs typeface="Calibri"/>
              <a:sym typeface="Calibri"/>
            </a:endParaRPr>
          </a:p>
        </p:txBody>
      </p:sp>
      <p:sp>
        <p:nvSpPr>
          <p:cNvPr id="171" name="Google Shape;171;g2ccab31b434_0_13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cab31b434_0_13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ccab31b434_0_132"/>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4" name="Google Shape;174;g2ccab31b434_0_13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cab31b434_0_13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ccab31b434_0_132"/>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7" name="Google Shape;177;g2ccab31b434_0_13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cab31b434_0_13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ccab31b434_0_132"/>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2F3"/>
        </a:solidFill>
      </p:bgPr>
    </p:bg>
    <p:spTree>
      <p:nvGrpSpPr>
        <p:cNvPr id="184" name="Shape 184"/>
        <p:cNvGrpSpPr/>
        <p:nvPr/>
      </p:nvGrpSpPr>
      <p:grpSpPr>
        <a:xfrm>
          <a:off x="0" y="0"/>
          <a:ext cx="0" cy="0"/>
          <a:chOff x="0" y="0"/>
          <a:chExt cx="0" cy="0"/>
        </a:xfrm>
      </p:grpSpPr>
      <p:pic>
        <p:nvPicPr>
          <p:cNvPr descr=" " id="185" name="Google Shape;185;g2ccab31b434_0_1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6" name="Google Shape;186;g2ccab31b434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cab31b434_0_1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8" name="Google Shape;188;g2ccab31b434_0_161"/>
          <p:cNvSpPr/>
          <p:nvPr/>
        </p:nvSpPr>
        <p:spPr>
          <a:xfrm>
            <a:off x="1778222" y="469900"/>
            <a:ext cx="4504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45387"/>
              </a:buClr>
              <a:buSzPts val="8000"/>
              <a:buFont typeface="Bebas Neue"/>
              <a:buNone/>
            </a:pPr>
            <a:r>
              <a:rPr b="0" i="0" lang="en-US" sz="8000" u="none" cap="none" strike="noStrike">
                <a:solidFill>
                  <a:srgbClr val="345387"/>
                </a:solidFill>
                <a:latin typeface="Bebas Neue"/>
                <a:ea typeface="Bebas Neue"/>
                <a:cs typeface="Bebas Neue"/>
                <a:sym typeface="Bebas Neue"/>
              </a:rPr>
              <a:t>Pricing Plan</a:t>
            </a:r>
            <a:endParaRPr b="0" i="0" sz="8000" u="none" cap="none" strike="noStrike">
              <a:solidFill>
                <a:schemeClr val="dk1"/>
              </a:solidFill>
              <a:latin typeface="Calibri"/>
              <a:ea typeface="Calibri"/>
              <a:cs typeface="Calibri"/>
              <a:sym typeface="Calibri"/>
            </a:endParaRPr>
          </a:p>
        </p:txBody>
      </p:sp>
      <p:sp>
        <p:nvSpPr>
          <p:cNvPr id="189" name="Google Shape;189;g2ccab31b434_0_161"/>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cab31b434_0_161"/>
          <p:cNvSpPr/>
          <p:nvPr/>
        </p:nvSpPr>
        <p:spPr>
          <a:xfrm>
            <a:off x="1778222" y="2286000"/>
            <a:ext cx="6439800" cy="10210800"/>
          </a:xfrm>
          <a:prstGeom prst="rect">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ccab31b434_0_161"/>
          <p:cNvPicPr preferRelativeResize="0"/>
          <p:nvPr/>
        </p:nvPicPr>
        <p:blipFill rotWithShape="1">
          <a:blip r:embed="rId5">
            <a:alphaModFix/>
          </a:blip>
          <a:srcRect b="0" l="0" r="0" t="0"/>
          <a:stretch/>
        </p:blipFill>
        <p:spPr>
          <a:xfrm>
            <a:off x="4185347" y="2743200"/>
            <a:ext cx="1625459" cy="1625600"/>
          </a:xfrm>
          <a:prstGeom prst="rect">
            <a:avLst/>
          </a:prstGeom>
          <a:noFill/>
          <a:ln>
            <a:noFill/>
          </a:ln>
        </p:spPr>
      </p:pic>
      <p:sp>
        <p:nvSpPr>
          <p:cNvPr id="192" name="Google Shape;192;g2ccab31b434_0_161"/>
          <p:cNvSpPr/>
          <p:nvPr/>
        </p:nvSpPr>
        <p:spPr>
          <a:xfrm>
            <a:off x="4362995" y="4673600"/>
            <a:ext cx="1270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2B67"/>
              </a:buClr>
              <a:buSzPts val="4800"/>
              <a:buFont typeface="Bebas Neue"/>
              <a:buNone/>
            </a:pPr>
            <a:r>
              <a:rPr b="0" i="0" lang="en-US" sz="4800" u="none" cap="none" strike="noStrike">
                <a:solidFill>
                  <a:srgbClr val="0A2B67"/>
                </a:solidFill>
                <a:latin typeface="Bebas Neue"/>
                <a:ea typeface="Bebas Neue"/>
                <a:cs typeface="Bebas Neue"/>
                <a:sym typeface="Bebas Neue"/>
              </a:rPr>
              <a:t>Basic</a:t>
            </a:r>
            <a:endParaRPr b="0" i="0" sz="4800" u="none" cap="none" strike="noStrike">
              <a:solidFill>
                <a:schemeClr val="dk1"/>
              </a:solidFill>
              <a:latin typeface="Calibri"/>
              <a:ea typeface="Calibri"/>
              <a:cs typeface="Calibri"/>
              <a:sym typeface="Calibri"/>
            </a:endParaRPr>
          </a:p>
        </p:txBody>
      </p:sp>
      <p:sp>
        <p:nvSpPr>
          <p:cNvPr id="193" name="Google Shape;193;g2ccab31b434_0_161"/>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4" name="Google Shape;194;g2ccab31b434_0_161"/>
          <p:cNvSpPr/>
          <p:nvPr/>
        </p:nvSpPr>
        <p:spPr>
          <a:xfrm>
            <a:off x="3753319" y="11303000"/>
            <a:ext cx="2489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$10/month</a:t>
            </a:r>
            <a:endParaRPr b="0" i="0" sz="4800" u="none" cap="none" strike="noStrike">
              <a:solidFill>
                <a:schemeClr val="dk1"/>
              </a:solidFill>
              <a:latin typeface="Calibri"/>
              <a:ea typeface="Calibri"/>
              <a:cs typeface="Calibri"/>
              <a:sym typeface="Calibri"/>
            </a:endParaRPr>
          </a:p>
        </p:txBody>
      </p:sp>
      <p:sp>
        <p:nvSpPr>
          <p:cNvPr id="195" name="Google Shape;195;g2ccab31b434_0_161"/>
          <p:cNvSpPr/>
          <p:nvPr/>
        </p:nvSpPr>
        <p:spPr>
          <a:xfrm>
            <a:off x="8980022" y="2286000"/>
            <a:ext cx="6439800" cy="10210800"/>
          </a:xfrm>
          <a:prstGeom prst="rect">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ccab31b434_0_161"/>
          <p:cNvPicPr preferRelativeResize="0"/>
          <p:nvPr/>
        </p:nvPicPr>
        <p:blipFill rotWithShape="1">
          <a:blip r:embed="rId6">
            <a:alphaModFix/>
          </a:blip>
          <a:srcRect b="0" l="0" r="0" t="0"/>
          <a:stretch/>
        </p:blipFill>
        <p:spPr>
          <a:xfrm>
            <a:off x="11383571" y="2743200"/>
            <a:ext cx="1632604" cy="1625600"/>
          </a:xfrm>
          <a:prstGeom prst="rect">
            <a:avLst/>
          </a:prstGeom>
          <a:noFill/>
          <a:ln>
            <a:noFill/>
          </a:ln>
        </p:spPr>
      </p:pic>
      <p:sp>
        <p:nvSpPr>
          <p:cNvPr id="197" name="Google Shape;197;g2ccab31b434_0_161"/>
          <p:cNvSpPr/>
          <p:nvPr/>
        </p:nvSpPr>
        <p:spPr>
          <a:xfrm>
            <a:off x="11596549" y="4673600"/>
            <a:ext cx="120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04143"/>
              </a:buClr>
              <a:buSzPts val="4800"/>
              <a:buFont typeface="Bebas Neue"/>
              <a:buNone/>
            </a:pPr>
            <a:r>
              <a:rPr b="0" i="0" lang="en-US" sz="4800" u="none" cap="none" strike="noStrike">
                <a:solidFill>
                  <a:srgbClr val="F04143"/>
                </a:solidFill>
                <a:latin typeface="Bebas Neue"/>
                <a:ea typeface="Bebas Neue"/>
                <a:cs typeface="Bebas Neue"/>
                <a:sym typeface="Bebas Neue"/>
              </a:rPr>
              <a:t>Elite</a:t>
            </a:r>
            <a:endParaRPr b="0" i="0" sz="4800" u="none" cap="none" strike="noStrike">
              <a:solidFill>
                <a:schemeClr val="dk1"/>
              </a:solidFill>
              <a:latin typeface="Calibri"/>
              <a:ea typeface="Calibri"/>
              <a:cs typeface="Calibri"/>
              <a:sym typeface="Calibri"/>
            </a:endParaRPr>
          </a:p>
        </p:txBody>
      </p:sp>
      <p:sp>
        <p:nvSpPr>
          <p:cNvPr id="198" name="Google Shape;198;g2ccab31b434_0_161"/>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ccab31b434_0_161"/>
          <p:cNvSpPr/>
          <p:nvPr/>
        </p:nvSpPr>
        <p:spPr>
          <a:xfrm>
            <a:off x="10955119" y="11303000"/>
            <a:ext cx="2489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$50/month</a:t>
            </a:r>
            <a:endParaRPr b="0" i="0" sz="4800" u="none" cap="none" strike="noStrike">
              <a:solidFill>
                <a:schemeClr val="dk1"/>
              </a:solidFill>
              <a:latin typeface="Calibri"/>
              <a:ea typeface="Calibri"/>
              <a:cs typeface="Calibri"/>
              <a:sym typeface="Calibri"/>
            </a:endParaRPr>
          </a:p>
        </p:txBody>
      </p:sp>
      <p:sp>
        <p:nvSpPr>
          <p:cNvPr id="200" name="Google Shape;200;g2ccab31b434_0_161"/>
          <p:cNvSpPr/>
          <p:nvPr/>
        </p:nvSpPr>
        <p:spPr>
          <a:xfrm>
            <a:off x="16181822" y="2286000"/>
            <a:ext cx="6439800" cy="10210800"/>
          </a:xfrm>
          <a:prstGeom prst="rect">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ccab31b434_0_161"/>
          <p:cNvPicPr preferRelativeResize="0"/>
          <p:nvPr/>
        </p:nvPicPr>
        <p:blipFill rotWithShape="1">
          <a:blip r:embed="rId7">
            <a:alphaModFix/>
          </a:blip>
          <a:srcRect b="0" l="0" r="0" t="0"/>
          <a:stretch/>
        </p:blipFill>
        <p:spPr>
          <a:xfrm>
            <a:off x="18588603" y="2743200"/>
            <a:ext cx="1626141" cy="1625600"/>
          </a:xfrm>
          <a:prstGeom prst="rect">
            <a:avLst/>
          </a:prstGeom>
          <a:noFill/>
          <a:ln>
            <a:noFill/>
          </a:ln>
        </p:spPr>
      </p:pic>
      <p:sp>
        <p:nvSpPr>
          <p:cNvPr id="202" name="Google Shape;202;g2ccab31b434_0_161"/>
          <p:cNvSpPr/>
          <p:nvPr/>
        </p:nvSpPr>
        <p:spPr>
          <a:xfrm>
            <a:off x="18239480" y="4673600"/>
            <a:ext cx="232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2B67"/>
              </a:buClr>
              <a:buSzPts val="4800"/>
              <a:buFont typeface="Bebas Neue"/>
              <a:buNone/>
            </a:pPr>
            <a:r>
              <a:rPr b="0" i="0" lang="en-US" sz="4800" u="none" cap="none" strike="noStrike">
                <a:solidFill>
                  <a:srgbClr val="0A2B67"/>
                </a:solidFill>
                <a:latin typeface="Bebas Neue"/>
                <a:ea typeface="Bebas Neue"/>
                <a:cs typeface="Bebas Neue"/>
                <a:sym typeface="Bebas Neue"/>
              </a:rPr>
              <a:t>Legendary</a:t>
            </a:r>
            <a:endParaRPr b="0" i="0" sz="4800" u="none" cap="none" strike="noStrike">
              <a:solidFill>
                <a:schemeClr val="dk1"/>
              </a:solidFill>
              <a:latin typeface="Calibri"/>
              <a:ea typeface="Calibri"/>
              <a:cs typeface="Calibri"/>
              <a:sym typeface="Calibri"/>
            </a:endParaRPr>
          </a:p>
        </p:txBody>
      </p:sp>
      <p:sp>
        <p:nvSpPr>
          <p:cNvPr id="203" name="Google Shape;203;g2ccab31b434_0_161"/>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ccab31b434_0_161"/>
          <p:cNvSpPr/>
          <p:nvPr/>
        </p:nvSpPr>
        <p:spPr>
          <a:xfrm>
            <a:off x="18036254" y="11303000"/>
            <a:ext cx="273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2024-04-16T04:06:16Z</dcterms:created>
  <dc:creator>PptxGenJS</dc:creator>
</cp:coreProperties>
</file>