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1A3E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936" y="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r>
              <a:rPr lang="en-US" dirty="0"/>
              <a:t/>
            </a:r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r>
              <a:rPr lang="en-US" dirty="0"/>
              <a:t/>
            </a:r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r>
              <a:rPr lang="en-US" dirty="0"/>
              <a:t/>
            </a:r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r>
              <a:rPr lang="en-US" dirty="0"/>
              <a:t/>
            </a:r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r>
              <a:rPr lang="en-US" dirty="0"/>
              <a:t/>
            </a:r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r>
              <a:rPr lang="en-US" dirty="0"/>
              <a:t/>
            </a:r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r>
              <a:rPr lang="en-US" dirty="0"/>
              <a:t/>
            </a:r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r>
              <a:rPr lang="en-US" dirty="0"/>
              <a:t/>
            </a:r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hyperlink" Target="https://plantillaspowerpoint.org/" TargetMode="Externa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414811" y="260690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5770" y="5470580"/>
            <a:ext cx="1387938" cy="3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‹Nº›</a:t>
            </a:fld>
            <a:endParaRPr lang="en-GB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414811" y="260690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5770" y="5470580"/>
            <a:ext cx="1387938" cy="3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414811" y="260690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5770" y="5470580"/>
            <a:ext cx="1387938" cy="3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414811" y="260690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5770" y="5470580"/>
            <a:ext cx="1387938" cy="3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  <p:sp>
        <p:nvSpPr>
          <p:cNvPr id="9" name="TextBox 11"/>
          <p:cNvSpPr txBox="1"/>
          <p:nvPr userDrawn="1"/>
        </p:nvSpPr>
        <p:spPr>
          <a:xfrm rot="16200000">
            <a:off x="-2414811" y="260690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5770" y="5470580"/>
            <a:ext cx="1387938" cy="3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03/12/2023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‹Nº›</a:t>
            </a:fld>
            <a:endParaRPr lang="en-GB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414811" y="260690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85770" y="5470580"/>
            <a:ext cx="1387938" cy="38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18.pn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42.svg"/><Relationship Id="rId4" Type="http://schemas.openxmlformats.org/officeDocument/2006/relationships/image" Target="../media/image27.png"/><Relationship Id="rId9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48.svg"/><Relationship Id="rId7" Type="http://schemas.openxmlformats.org/officeDocument/2006/relationships/image" Target="../media/image32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1.jpg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6.png"/><Relationship Id="rId5" Type="http://schemas.openxmlformats.org/officeDocument/2006/relationships/image" Target="../media/image55.sv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30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18.png"/><Relationship Id="rId5" Type="http://schemas.openxmlformats.org/officeDocument/2006/relationships/image" Target="../media/image28.sv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18.png"/><Relationship Id="rId5" Type="http://schemas.openxmlformats.org/officeDocument/2006/relationships/image" Target="../media/image38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plantillaspowerpoint.org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44.png"/><Relationship Id="rId5" Type="http://schemas.openxmlformats.org/officeDocument/2006/relationships/image" Target="../media/image66.svg"/><Relationship Id="rId4" Type="http://schemas.openxmlformats.org/officeDocument/2006/relationships/image" Target="../media/image43.png"/><Relationship Id="rId9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47.jpg"/><Relationship Id="rId5" Type="http://schemas.openxmlformats.org/officeDocument/2006/relationships/image" Target="../media/image34.sv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34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18.png"/><Relationship Id="rId5" Type="http://schemas.openxmlformats.org/officeDocument/2006/relationships/image" Target="../media/image76.sv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80.sv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82.svg"/><Relationship Id="rId7" Type="http://schemas.openxmlformats.org/officeDocument/2006/relationships/image" Target="../media/image86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54.png"/><Relationship Id="rId11" Type="http://schemas.openxmlformats.org/officeDocument/2006/relationships/image" Target="../media/image76.svg"/><Relationship Id="rId5" Type="http://schemas.openxmlformats.org/officeDocument/2006/relationships/image" Target="../media/image84.svg"/><Relationship Id="rId10" Type="http://schemas.openxmlformats.org/officeDocument/2006/relationships/image" Target="../media/image49.png"/><Relationship Id="rId4" Type="http://schemas.openxmlformats.org/officeDocument/2006/relationships/image" Target="../media/image53.png"/><Relationship Id="rId9" Type="http://schemas.openxmlformats.org/officeDocument/2006/relationships/image" Target="../media/image8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10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.png"/><Relationship Id="rId5" Type="http://schemas.openxmlformats.org/officeDocument/2006/relationships/image" Target="../media/image92.sv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sv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8.svg"/><Relationship Id="rId7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svg"/><Relationship Id="rId5" Type="http://schemas.openxmlformats.org/officeDocument/2006/relationships/image" Target="../media/image11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34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svg"/><Relationship Id="rId5" Type="http://schemas.openxmlformats.org/officeDocument/2006/relationships/image" Target="../media/image61.png"/><Relationship Id="rId4" Type="http://schemas.openxmlformats.org/officeDocument/2006/relationships/hyperlink" Target="https://plantillaspowerpoint.org/" TargetMode="External"/><Relationship Id="rId9" Type="http://schemas.openxmlformats.org/officeDocument/2006/relationships/image" Target="../media/image10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9.svg"/><Relationship Id="rId4" Type="http://schemas.openxmlformats.org/officeDocument/2006/relationships/image" Target="../media/image11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.jpeg"/><Relationship Id="rId5" Type="http://schemas.openxmlformats.org/officeDocument/2006/relationships/image" Target="../media/image2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30.sv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18.png"/><Relationship Id="rId5" Type="http://schemas.openxmlformats.org/officeDocument/2006/relationships/image" Target="../media/image2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svg"/><Relationship Id="rId5" Type="http://schemas.openxmlformats.org/officeDocument/2006/relationships/image" Target="../media/image18.pn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18.png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701A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701A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701A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&#10;&#10;Description automatically generated">
            <a:extLst>
              <a:ext uri="{FF2B5EF4-FFF2-40B4-BE49-F238E27FC236}">
                <a16:creationId xmlns:a16="http://schemas.microsoft.com/office/drawing/2014/main" id="{A46C9AFA-54BA-4053-A3C5-B9859E609A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add or replace text, images, slides and information according to your need. </a:t>
            </a:r>
            <a:b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can 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&#10;&#10;Description automatically generated">
            <a:extLst>
              <a:ext uri="{FF2B5EF4-FFF2-40B4-BE49-F238E27FC236}">
                <a16:creationId xmlns:a16="http://schemas.microsoft.com/office/drawing/2014/main" id="{37604329-4736-4364-800A-3FF953E98B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TrueMitra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2686485" y="1504638"/>
            <a:ext cx="7104780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4400" b="1" u="sng" dirty="0" smtClean="0">
                <a:solidFill>
                  <a:srgbClr val="00B0F0"/>
                </a:solidFill>
                <a:latin typeface="Raleway" panose="020B0503030101060003" pitchFamily="34" charset="0"/>
                <a:hlinkClick r:id="rId4"/>
              </a:rPr>
              <a:t>Plantillaspowerpoint.org</a:t>
            </a:r>
            <a:endParaRPr kumimoji="0" lang="en-GB" sz="44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&#10;&#10;Description automatically generated">
            <a:extLst>
              <a:ext uri="{FF2B5EF4-FFF2-40B4-BE49-F238E27FC236}">
                <a16:creationId xmlns:a16="http://schemas.microsoft.com/office/drawing/2014/main" id="{A029F3C8-0B51-40BB-B9F6-6C34D99E77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vestibulum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lacinia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vitae.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vestibulum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pulvinar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at,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Personalizado 53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Personalizado 54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Personalizado 5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Personalizado 54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Personalizado 54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Personalizado 54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2205</Words>
  <Application>Microsoft Office PowerPoint</Application>
  <PresentationFormat>Panorámica</PresentationFormat>
  <Paragraphs>127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31</vt:i4>
      </vt:variant>
    </vt:vector>
  </HeadingPairs>
  <TitlesOfParts>
    <vt:vector size="48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Raavi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Presentación de PowerPoint</vt:lpstr>
      <vt:lpstr>Presentación de PowerPoint</vt:lpstr>
      <vt:lpstr>Presentation  Main Points</vt:lpstr>
      <vt:lpstr>A Quote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Your Table &amp; Stats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eduardo</cp:lastModifiedBy>
  <cp:revision>31</cp:revision>
  <dcterms:created xsi:type="dcterms:W3CDTF">2019-09-14T18:26:40Z</dcterms:created>
  <dcterms:modified xsi:type="dcterms:W3CDTF">2023-12-03T06:44:13Z</dcterms:modified>
</cp:coreProperties>
</file>