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752">
          <p15:clr>
            <a:srgbClr val="EAD1DC"/>
          </p15:clr>
        </p15:guide>
        <p15:guide id="2" orient="horz" pos="6192">
          <p15:clr>
            <a:srgbClr val="EAD1DC"/>
          </p15:clr>
        </p15:guide>
        <p15:guide id="3" pos="144">
          <p15:clr>
            <a:srgbClr val="EAD1DC"/>
          </p15:clr>
        </p15:guide>
        <p15:guide id="4" orient="horz" pos="144">
          <p15:clr>
            <a:srgbClr val="EAD1DC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DFDBF32-ACC4-44DB-8E55-E33AADB4BCF7}">
  <a:tblStyle styleId="{BDFDBF32-ACC4-44DB-8E55-E33AADB4BCF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752"/>
        <p:guide pos="6192" orient="horz"/>
        <p:guide pos="144"/>
        <p:guide pos="14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57ffceb54b_0_648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57ffceb54b_0_6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1396050" y="9196825"/>
            <a:ext cx="4980300" cy="378150"/>
            <a:chOff x="1616800" y="3282475"/>
            <a:chExt cx="4980300" cy="378150"/>
          </a:xfrm>
        </p:grpSpPr>
        <p:sp>
          <p:nvSpPr>
            <p:cNvPr id="55" name="Google Shape;55;p13"/>
            <p:cNvSpPr txBox="1"/>
            <p:nvPr/>
          </p:nvSpPr>
          <p:spPr>
            <a:xfrm>
              <a:off x="1616800" y="3438325"/>
              <a:ext cx="4980300" cy="22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Do worms really eat dirt?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F0000"/>
                </a:solidFill>
              </a:endParaRPr>
            </a:p>
          </p:txBody>
        </p:sp>
        <p:pic>
          <p:nvPicPr>
            <p:cNvPr id="56" name="Google Shape;56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36096" y="3282475"/>
              <a:ext cx="1497664" cy="1979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8671" y="476225"/>
            <a:ext cx="1497664" cy="1979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8" name="Google Shape;58;p13"/>
          <p:cNvGraphicFramePr/>
          <p:nvPr/>
        </p:nvGraphicFramePr>
        <p:xfrm>
          <a:off x="755800" y="1669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{BDFDBF32-ACC4-44DB-8E55-E33AADB4BCF7}</a:tableStyleId>
              </a:tblPr>
              <a:tblGrid>
                <a:gridCol w="1388825"/>
                <a:gridCol w="4882625"/>
              </a:tblGrid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dióxido de carbono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 tipo de gas que las plantas ingieren y que los animales liberan al respirar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humus de lombriz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desperdicio de lombriz (o popó de lombriz)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afirmar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decir o escribir una idea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descomponedor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 ser vivo que puede desintegrar a seres vivos muertos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evidencia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rgbClr val="1F1F1F"/>
                          </a:solidFill>
                        </a:rPr>
                        <a:t>información que puede ser usada para respaldar o rechazar una idea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experimento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una prueba que se usa para descubrir más información sobre una pregunta</a:t>
                      </a:r>
                      <a:endParaRPr sz="1200">
                        <a:solidFill>
                          <a:schemeClr val="dk1"/>
                        </a:solidFill>
                        <a:highlight>
                          <a:schemeClr val="lt2"/>
                        </a:highlight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prueba justa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 experimento en el que se cambia solo una cosa y todo lo demás se queda igual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fertilizante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 material que contiene nutrientes que ayudan a las plantas a crecer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n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utriente (micronutriente)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sustancia que un ser viviente necesita para crecer y mantenerse sano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observar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ponerle mucha atención a algo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organismo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cualquier ser vivo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suelo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algo que se encuentra sobre la superficie de la Tierra, se compone de piedritas y material que proviene de plantas y animales muertos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variable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algo que se puede cambiar en un experimento para poner a prueba una idea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59" name="Google Shape;59;p13"/>
          <p:cNvSpPr txBox="1"/>
          <p:nvPr/>
        </p:nvSpPr>
        <p:spPr>
          <a:xfrm>
            <a:off x="413702" y="860625"/>
            <a:ext cx="5390400" cy="4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Lesson: Do worms really eat dirt?</a:t>
            </a:r>
            <a:endParaRPr sz="24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497077" y="1360150"/>
            <a:ext cx="6782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1" name="Google Shape;61;p13"/>
          <p:cNvSpPr txBox="1"/>
          <p:nvPr/>
        </p:nvSpPr>
        <p:spPr>
          <a:xfrm>
            <a:off x="413677" y="316675"/>
            <a:ext cx="59562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Vocabulary </a:t>
            </a:r>
            <a:endParaRPr sz="26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