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B57FB9D-46D6-4C3A-8348-B737B9D68C1D}">
  <a:tblStyle styleId="{5B57FB9D-46D6-4C3A-8348-B737B9D68C1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Do worms really eat dirt?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{5B57FB9D-46D6-4C3A-8348-B737B9D68C1D}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dióxido de carbono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de gas que las plantas ingieren y que los animales liberan al respirar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humus de lombriz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desperdicio de lombriz (o popó de lombriz)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afirmar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decir o escribir una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descomponedor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ser vivo que puede desintegrar a seres vivos muertos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</a:rPr>
                        <a:t>información que puede ser usada para respaldar o rechazar una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prueba justa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experimento en el que se cambia solo una cosa y todo lo demás se queda igual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fertilizante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material que contiene nutrientes que ayudan a las plantas a crecer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n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utriente (micronutriente)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sustancia que un ser viviente necesita para crecer y mantenerse sano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organismo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cualquier ser vivo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suelo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pedacitos de piedras y de otros materiales que cubren la superficie de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variable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se puede cambiar en un experimento para poner a prueba una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Do worms really eat dirt?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