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6E1544-87AE-4A41-A1E7-10579F5BF75F}">
  <a:tblStyle styleId="{7B6E1544-87AE-4A41-A1E7-10579F5BF7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7ffceb54b_0_64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7ffceb54b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396050" y="9196825"/>
            <a:ext cx="4980300" cy="378150"/>
            <a:chOff x="1616800" y="3282475"/>
            <a:chExt cx="49803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1616800" y="3438325"/>
              <a:ext cx="49803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Do worms really eat dirt?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166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{7B6E1544-87AE-4A41-A1E7-10579F5BF75F}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dióxido de carbono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tipo de gas que las plantas ingieren y que los animales liberan al respirar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humus de lombriz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desperdicio de lombriz (o popó de lombriz)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afirmar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decir o escribir una idea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descomponedor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ser vivo que puede desintegrar a seres vivos muertos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evidencia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</a:rPr>
                        <a:t>información que puede ser usada para respaldar o rechazar una idea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experimento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prueba que se usa para descubrir más información sobre una pregunta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prueba justa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experimento en el que se cambia solo una cosa y todo lo demás se queda igual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fertilizante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 material que contiene nutrientes que ayudan a las plantas a crecer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utriente (micronutriente)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sustancia que un ser viviente necesita para crecer y mantenerse sano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observar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ponerle mucha atención a algo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organismo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cualquier ser vivo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suelo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se encuentra sobre la superficie de la Tierra, se compone de piedritas y material que proviene de plantas y animales muertos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variable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se puede cambiar en un experimento para poner a prueba una idea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Do worms really eat dirt?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360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