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4" r:id="rId3"/>
    <p:sldId id="315" r:id="rId4"/>
    <p:sldId id="318" r:id="rId5"/>
    <p:sldId id="316" r:id="rId6"/>
    <p:sldId id="319" r:id="rId7"/>
    <p:sldId id="317" r:id="rId8"/>
    <p:sldId id="32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9/24/2025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9/24/2025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9/24/2025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9/24/2025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9/24/2025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vi-VN" sz="5400" b="1">
                <a:solidFill>
                  <a:srgbClr val="FF0000"/>
                </a:solidFill>
                <a:latin typeface="Arial" panose="020B0604020202020204" pitchFamily="34" charset="0"/>
                <a:cs typeface="Arial" panose="020B0604020202020204" pitchFamily="34" charset="0"/>
              </a:rPr>
              <a:t>Chúa chăn nuôi tôi</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03D1F-9BC2-6618-8664-497320BEE1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A13A6D-8E66-DC7B-ACCC-1A966A7EB82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BCC7A45-CE50-8D5F-6402-5EA951E662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E52A77F7-6805-5F2C-794F-5A2AC4FED982}"/>
              </a:ext>
            </a:extLst>
          </p:cNvPr>
          <p:cNvSpPr/>
          <p:nvPr/>
        </p:nvSpPr>
        <p:spPr>
          <a:xfrm>
            <a:off x="406400" y="354976"/>
            <a:ext cx="11379200"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Chúa chăn nuôi tôi, Chúa chăn nuôi tôi, Chúa đưa tôi đi qua mọi nẻo đường. Người đưa tôi đi lên núi cao say sưa gió biển. Vui uống suối miền Nam vững tâm qua rừng mịt mù.</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1340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4DB386-2B9F-A4BB-65F7-B929EF7E65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88C887-C6D9-B0BA-7A50-536FED5B64C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30683CC-8076-2ACF-DDD3-A9349709B6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119BA61B-C5B8-C148-424E-093042399E94}"/>
              </a:ext>
            </a:extLst>
          </p:cNvPr>
          <p:cNvSpPr/>
          <p:nvPr/>
        </p:nvSpPr>
        <p:spPr>
          <a:xfrm>
            <a:off x="406400" y="354976"/>
            <a:ext cx="11379200" cy="5693866"/>
          </a:xfrm>
          <a:prstGeom prst="rect">
            <a:avLst/>
          </a:prstGeom>
        </p:spPr>
        <p:txBody>
          <a:bodyPr wrap="square">
            <a:spAutoFit/>
          </a:bodyPr>
          <a:lstStyle/>
          <a:p>
            <a:pPr algn="just"/>
            <a:r>
              <a:rPr lang="vi-VN" sz="5200" b="1">
                <a:solidFill>
                  <a:srgbClr val="FF0000"/>
                </a:solidFill>
                <a:latin typeface="Arial" panose="020B0604020202020204" pitchFamily="34" charset="0"/>
                <a:cs typeface="Arial" panose="020B0604020202020204" pitchFamily="34" charset="0"/>
              </a:rPr>
              <a:t>1. </a:t>
            </a:r>
            <a:r>
              <a:rPr lang="vi-VN" sz="5200" b="1">
                <a:latin typeface="Arial" panose="020B0604020202020204" pitchFamily="34" charset="0"/>
                <a:cs typeface="Arial" panose="020B0604020202020204" pitchFamily="34" charset="0"/>
              </a:rPr>
              <a:t>Người đưa tôi đi lên vườn trái ngát xanh trên đồi. Người dẫn tôi về tựa trùng khơi buông gió dìu mây trời. Người sắp cho tôi yến tiệc thơm hương hoa. Người rót cho tôi ly rượu thắm chan hòa. Đầu tôi Người xức dầu thơm nồng nàn.</a:t>
            </a:r>
            <a:endParaRPr lang="vi-VN" sz="52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1558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7C761-7D93-FA62-0BEA-1F36785F5A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A47980-4DEA-EB5E-30EA-4F183A32788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C6D01E1-BBB9-E954-81C6-09C9A9EF64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3069B7F7-F4DA-7559-EFF0-81BB56778893}"/>
              </a:ext>
            </a:extLst>
          </p:cNvPr>
          <p:cNvSpPr/>
          <p:nvPr/>
        </p:nvSpPr>
        <p:spPr>
          <a:xfrm>
            <a:off x="406400" y="354976"/>
            <a:ext cx="11379200"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Chúa chăn nuôi tôi, Chúa chăn nuôi tôi, Chúa đưa tôi đi qua mọi nẻo đường. Người đưa tôi đi lên núi cao say sưa gió biển. Vui uống suối miền Nam vững tâm qua rừng mịt mù.</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0551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8B25F-D6C7-14D6-02C5-888DCC8B6F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96D804-C583-9A04-02F7-E032C466147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B949D4A-AEFE-F2CA-2D73-ADD0F21DEE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CA6CA074-A3F9-79F7-400C-D03E75982060}"/>
              </a:ext>
            </a:extLst>
          </p:cNvPr>
          <p:cNvSpPr/>
          <p:nvPr/>
        </p:nvSpPr>
        <p:spPr>
          <a:xfrm>
            <a:off x="406400" y="354976"/>
            <a:ext cx="11379200"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2. </a:t>
            </a:r>
            <a:r>
              <a:rPr lang="vi-VN" sz="5000" b="1">
                <a:latin typeface="Arial" panose="020B0604020202020204" pitchFamily="34" charset="0"/>
                <a:cs typeface="Arial" panose="020B0604020202020204" pitchFamily="34" charset="0"/>
              </a:rPr>
              <a:t>Lòng không lo âu tuy vào giữa lưới vây quân thù. Lòng vẫn êm đềm dù trời đêm thung lũng đầy sương mù. Cùng Chúa tôi đi suốt đời luôn hiên ngang. Nhờ Chúa tôi vui bao ngày tháng huy hoàng. Trần gian tươi thắm mùa xuân địa đàng.</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1516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A3308-F5BD-BADF-D43C-39DD331265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3AE22E-6739-51B3-64ED-F36BE433BE5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A8F841A-7300-69E5-6A31-05CE0856BA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4BB2992A-0746-C00A-AB58-2207EC14D7E6}"/>
              </a:ext>
            </a:extLst>
          </p:cNvPr>
          <p:cNvSpPr/>
          <p:nvPr/>
        </p:nvSpPr>
        <p:spPr>
          <a:xfrm>
            <a:off x="406400" y="354976"/>
            <a:ext cx="11379200"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Chúa chăn nuôi tôi, Chúa chăn nuôi tôi, Chúa đưa tôi đi qua mọi nẻo đường. Người đưa tôi đi lên núi cao say sưa gió biển. Vui uống suối miền Nam vững tâm qua rừng mịt mù.</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4820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2D0AA-C917-F7E6-7E8F-7BF2DA5156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64F12-B927-BE33-8640-2F6E6FCD034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DCA94D3-E807-AD7F-3BA8-DAE6C0A553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F87FFF27-AD75-3C5E-9437-C5ADECB0C44A}"/>
              </a:ext>
            </a:extLst>
          </p:cNvPr>
          <p:cNvSpPr/>
          <p:nvPr/>
        </p:nvSpPr>
        <p:spPr>
          <a:xfrm>
            <a:off x="406400" y="354976"/>
            <a:ext cx="11379200"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3. </a:t>
            </a:r>
            <a:r>
              <a:rPr lang="vi-VN" sz="5000" b="1">
                <a:latin typeface="Arial" panose="020B0604020202020204" pitchFamily="34" charset="0"/>
                <a:cs typeface="Arial" panose="020B0604020202020204" pitchFamily="34" charset="0"/>
              </a:rPr>
              <a:t>Đời tôi trăm năm trong cuộc sống biết bao thăng trầm. Nghìn cõi xa gần vòng thời gian đưa mãi nhịp xoay vần. Này áo với cơm đây bài thơ ươm mơ. Này xác với thân mang nặng tấm linh hồn. Đời tôi ôi Chúa hiểu sâu ngọn nguồn.</a:t>
            </a:r>
            <a:endParaRPr lang="vi-VN" sz="50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4587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51445C-7A89-C4F3-FC86-E831DBA79C4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876943-813E-082C-FD32-C3A7071E3AB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CD46B51-F39F-022A-CCB2-0619E8BA4C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5FD93DDF-8AD5-9519-DC26-2452F6E9AA40}"/>
              </a:ext>
            </a:extLst>
          </p:cNvPr>
          <p:cNvSpPr/>
          <p:nvPr/>
        </p:nvSpPr>
        <p:spPr>
          <a:xfrm>
            <a:off x="406400" y="354976"/>
            <a:ext cx="11379200" cy="5447645"/>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Chúa chăn nuôi tôi, Chúa chăn nuôi tôi, Chúa đưa tôi đi qua mọi nẻo đường. Người đưa tôi đi lên núi cao say sưa gió biển. Vui uống suối miền Nam vững tâm qua rừng mịt mù.</a:t>
            </a:r>
            <a:endParaRPr lang="vi-VN" sz="58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58753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130</TotalTime>
  <Words>352</Words>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Chúa chăn nuôi tôi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2024-12-09T09:39:37Z</dcterms:created>
  <dcterms:modified xsi:type="dcterms:W3CDTF">2025-09-24T04:15:48Z</dcterms:modified>
</cp:coreProperties>
</file>