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21-02-2024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எல்லாமே நீர் தந்தது</a:t>
            </a:r>
          </a:p>
          <a:p>
            <a:r>
              <a:rPr lang="en-IN" dirty="0"/>
              <a:t>Slide 2 - </a:t>
            </a:r>
            <a:r>
              <a:rPr lang="ta-IN" dirty="0"/>
              <a:t>வாழும் பூமி, உறங்கும் இல்லம்</a:t>
            </a:r>
          </a:p>
          <a:p>
            <a:r>
              <a:rPr lang="en-IN" dirty="0"/>
              <a:t>Slide 3 - </a:t>
            </a:r>
            <a:r>
              <a:rPr lang="ta-IN" dirty="0"/>
              <a:t>உண்மை அன்பு</a:t>
            </a:r>
          </a:p>
          <a:p>
            <a:r>
              <a:rPr lang="en-IN" dirty="0"/>
              <a:t>Slide 4 - </a:t>
            </a:r>
            <a:r>
              <a:rPr lang="ta-IN" dirty="0"/>
              <a:t>விண்ணைத் துறந்து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36893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எல்லாமே நீர் தந்தது</a:t>
            </a:r>
          </a:p>
          <a:p>
            <a:r>
              <a:rPr lang="en-IN" dirty="0"/>
              <a:t>Slide 2 - </a:t>
            </a:r>
            <a:r>
              <a:rPr lang="ta-IN" dirty="0"/>
              <a:t>வாழும் பூமி, உறங்கும் இல்லம்</a:t>
            </a:r>
          </a:p>
          <a:p>
            <a:r>
              <a:rPr lang="en-IN" dirty="0"/>
              <a:t>Slide 3 - </a:t>
            </a:r>
            <a:r>
              <a:rPr lang="ta-IN" dirty="0"/>
              <a:t>உண்மை அன்பு</a:t>
            </a:r>
          </a:p>
          <a:p>
            <a:r>
              <a:rPr lang="en-IN" dirty="0"/>
              <a:t>Slide 4 - </a:t>
            </a:r>
            <a:r>
              <a:rPr lang="ta-IN" dirty="0"/>
              <a:t>விண்ணைத் துறந்து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106827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எல்லாமே நீர் தந்தது</a:t>
            </a:r>
          </a:p>
          <a:p>
            <a:r>
              <a:rPr lang="en-IN" dirty="0"/>
              <a:t>Slide 2 - </a:t>
            </a:r>
            <a:r>
              <a:rPr lang="ta-IN" dirty="0"/>
              <a:t>வாழும் பூமி, உறங்கும் இல்லம்</a:t>
            </a:r>
          </a:p>
          <a:p>
            <a:r>
              <a:rPr lang="en-IN" dirty="0"/>
              <a:t>Slide 3 - </a:t>
            </a:r>
            <a:r>
              <a:rPr lang="ta-IN" dirty="0"/>
              <a:t>உண்மை அன்பு</a:t>
            </a:r>
          </a:p>
          <a:p>
            <a:r>
              <a:rPr lang="en-IN" dirty="0"/>
              <a:t>Slide 4 - </a:t>
            </a:r>
            <a:r>
              <a:rPr lang="ta-IN" dirty="0"/>
              <a:t>விண்ணைத் துறந்து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22765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எல்லாமே நீர் தந்தது</a:t>
            </a:r>
          </a:p>
          <a:p>
            <a:r>
              <a:rPr lang="en-IN" dirty="0"/>
              <a:t>Slide 2 - </a:t>
            </a:r>
            <a:r>
              <a:rPr lang="ta-IN" dirty="0"/>
              <a:t>வாழும் பூமி, உறங்கும் இல்லம்</a:t>
            </a:r>
          </a:p>
          <a:p>
            <a:r>
              <a:rPr lang="en-IN" dirty="0"/>
              <a:t>Slide 3 - </a:t>
            </a:r>
            <a:r>
              <a:rPr lang="ta-IN" dirty="0"/>
              <a:t>உண்மை அன்பு</a:t>
            </a:r>
          </a:p>
          <a:p>
            <a:r>
              <a:rPr lang="en-IN" dirty="0"/>
              <a:t>Slide 4 - </a:t>
            </a:r>
            <a:r>
              <a:rPr lang="ta-IN" dirty="0"/>
              <a:t>விண்ணைத் துறந்து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47937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993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370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160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463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67A596-94B1-AA01-F081-8C2F4F88427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9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0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45773" y="6351103"/>
            <a:ext cx="3101009" cy="47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9CB0E87F-8460-5AB8-7156-158C416C798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0E48D62E-8815-D2CD-7847-AC095B9AE59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55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CC07E29-18B0-B0F2-662C-5E99599F307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81594D74-EF24-C239-2E3E-DE591078DF0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A538D3-8287-4482-95E2-EB18A9784E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CE7BA09-3778-40CC-932A-0958B8D7E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100</Words>
  <Application>Microsoft Office PowerPoint</Application>
  <PresentationFormat>Widescreen</PresentationFormat>
  <Paragraphs>20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JOHNSON JOY</dc:creator>
  <cp:lastModifiedBy>JOHNSON JOY</cp:lastModifiedBy>
  <cp:revision>27</cp:revision>
  <dcterms:created xsi:type="dcterms:W3CDTF">2022-02-09T16:00:33Z</dcterms:created>
  <dcterms:modified xsi:type="dcterms:W3CDTF">2024-02-21T01:17:01Z</dcterms:modified>
</cp:coreProperties>
</file>